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y="5143500" cx="9144000"/>
  <p:notesSz cx="6858000" cy="9144000"/>
  <p:embeddedFontLst>
    <p:embeddedFont>
      <p:font typeface="Roboto"/>
      <p:regular r:id="rId35"/>
      <p:bold r:id="rId36"/>
      <p:italic r:id="rId37"/>
      <p:boldItalic r:id="rId38"/>
    </p:embeddedFont>
    <p:embeddedFont>
      <p:font typeface="Lobster"/>
      <p:regular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Roboto-regular.fntdata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font" Target="fonts/Roboto-italic.fntdata"/><Relationship Id="rId14" Type="http://schemas.openxmlformats.org/officeDocument/2006/relationships/slide" Target="slides/slide9.xml"/><Relationship Id="rId36" Type="http://schemas.openxmlformats.org/officeDocument/2006/relationships/font" Target="fonts/Roboto-bold.fntdata"/><Relationship Id="rId17" Type="http://schemas.openxmlformats.org/officeDocument/2006/relationships/slide" Target="slides/slide12.xml"/><Relationship Id="rId39" Type="http://schemas.openxmlformats.org/officeDocument/2006/relationships/font" Target="fonts/Lobster-regular.fntdata"/><Relationship Id="rId16" Type="http://schemas.openxmlformats.org/officeDocument/2006/relationships/slide" Target="slides/slide11.xml"/><Relationship Id="rId38" Type="http://schemas.openxmlformats.org/officeDocument/2006/relationships/font" Target="fonts/Roboto-bold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544c7ee4ee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544c7ee4ee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544c7ee4ee_1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544c7ee4ee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544c7ee4ee_1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544c7ee4ee_1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54ac76480f_1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54ac76480f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50e074fb17_2_1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50e074fb17_2_1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544c7ee4ee_1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544c7ee4ee_1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544c7ee4ee_1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544c7ee4ee_1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54ac76480f_1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54ac76480f_1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59163fcbc4_5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59163fcbc4_5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59163fcbc4_2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59163fcbc4_2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50e074fb17_2_1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50e074fb17_2_1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59163fcbc4_2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59163fcbc4_2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54ac76480f_1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54ac76480f_1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54ac76480f_1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54ac76480f_1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50e074fb17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50e074fb17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50e074fb17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50e074fb17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50e074fb17_3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50e074fb17_3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59163fcbc4_2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59163fcbc4_2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182db6ce44c_1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182db6ce44c_1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182db6ce44c_1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182db6ce44c_1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182db6ce44c_1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182db6ce44c_1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544c7ee4e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544c7ee4e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544c7ee4ee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544c7ee4ee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544c7ee4ee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544c7ee4ee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59163fcbc4_4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59163fcbc4_4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59163fcbc4_5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59163fcbc4_5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544c7ee4ee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544c7ee4ee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59163fcbc4_5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59163fcbc4_5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" name="Google Shape;76;p11"/>
          <p:cNvSpPr txBox="1"/>
          <p:nvPr>
            <p:ph hasCustomPrompt="1"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/>
          <p:nvPr>
            <p:ph idx="1" type="body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" name="Google Shape;78;p1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" name="Google Shape;26;p3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" name="Google Shape;35;p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5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2" name="Google Shape;42;p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8" name="Google Shape;48;p7"/>
          <p:cNvSpPr txBox="1"/>
          <p:nvPr>
            <p:ph idx="1" type="body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" name="Google Shape;57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" name="Google Shape;58;p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2" name="Google Shape;62;p9"/>
          <p:cNvSpPr txBox="1"/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3" name="Google Shape;63;p9"/>
          <p:cNvSpPr txBox="1"/>
          <p:nvPr>
            <p:ph idx="1" type="subTitle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4" name="Google Shape;6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68" name="Google Shape;68;p10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eometr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png"/><Relationship Id="rId4" Type="http://schemas.openxmlformats.org/officeDocument/2006/relationships/image" Target="../media/image17.jpg"/><Relationship Id="rId5" Type="http://schemas.openxmlformats.org/officeDocument/2006/relationships/slide" Target="/ppt/slides/slide2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Relationship Id="rId4" Type="http://schemas.openxmlformats.org/officeDocument/2006/relationships/slide" Target="/ppt/slides/slide3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slide" Target="/ppt/slides/slide16.xml"/><Relationship Id="rId4" Type="http://schemas.openxmlformats.org/officeDocument/2006/relationships/slide" Target="/ppt/slides/slide15.xml"/><Relationship Id="rId5" Type="http://schemas.openxmlformats.org/officeDocument/2006/relationships/slide" Target="/ppt/slides/slide3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slide" Target="/ppt/slides/slide3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slide" Target="/ppt/slides/slide17.xml"/><Relationship Id="rId4" Type="http://schemas.openxmlformats.org/officeDocument/2006/relationships/slide" Target="/ppt/slides/slide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Relationship Id="rId4" Type="http://schemas.openxmlformats.org/officeDocument/2006/relationships/slide" Target="/ppt/slides/slide3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slide" Target="/ppt/slides/slide3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slide" Target="/ppt/slides/slide12.xml"/><Relationship Id="rId4" Type="http://schemas.openxmlformats.org/officeDocument/2006/relationships/slide" Target="/ppt/slides/slide14.xml"/><Relationship Id="rId5" Type="http://schemas.openxmlformats.org/officeDocument/2006/relationships/slide" Target="/ppt/slides/slide14.xml"/><Relationship Id="rId6" Type="http://schemas.openxmlformats.org/officeDocument/2006/relationships/slide" Target="/ppt/slides/slide3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slide" Target="/ppt/slides/slide18.xml"/><Relationship Id="rId4" Type="http://schemas.openxmlformats.org/officeDocument/2006/relationships/slide" Target="/ppt/slides/slide19.xml"/><Relationship Id="rId5" Type="http://schemas.openxmlformats.org/officeDocument/2006/relationships/slide" Target="/ppt/slides/slide3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3.xml"/><Relationship Id="rId4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slide" Target="/ppt/slides/slide3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.png"/><Relationship Id="rId4" Type="http://schemas.openxmlformats.org/officeDocument/2006/relationships/slide" Target="/ppt/slides/slide3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slide" Target="/ppt/slides/slide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slide" Target="/ppt/slides/slide23.xml"/><Relationship Id="rId4" Type="http://schemas.openxmlformats.org/officeDocument/2006/relationships/slide" Target="/ppt/slides/slide25.xml"/><Relationship Id="rId5" Type="http://schemas.openxmlformats.org/officeDocument/2006/relationships/slide" Target="/ppt/slides/slide3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slide" Target="/ppt/slides/slide3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.png"/><Relationship Id="rId4" Type="http://schemas.openxmlformats.org/officeDocument/2006/relationships/slide" Target="/ppt/slides/slide3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slide" Target="/ppt/slides/slide8.xml"/><Relationship Id="rId4" Type="http://schemas.openxmlformats.org/officeDocument/2006/relationships/slide" Target="/ppt/slides/slide5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8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slide" Target="/ppt/slides/slide13.xml"/><Relationship Id="rId4" Type="http://schemas.openxmlformats.org/officeDocument/2006/relationships/image" Target="../media/image6.jpg"/><Relationship Id="rId10" Type="http://schemas.openxmlformats.org/officeDocument/2006/relationships/image" Target="../media/image9.png"/><Relationship Id="rId9" Type="http://schemas.openxmlformats.org/officeDocument/2006/relationships/slide" Target="/ppt/slides/slide27.xml"/><Relationship Id="rId5" Type="http://schemas.openxmlformats.org/officeDocument/2006/relationships/slide" Target="/ppt/slides/slide4.xml"/><Relationship Id="rId6" Type="http://schemas.openxmlformats.org/officeDocument/2006/relationships/image" Target="../media/image4.jpg"/><Relationship Id="rId7" Type="http://schemas.openxmlformats.org/officeDocument/2006/relationships/slide" Target="/ppt/slides/slide23.xml"/><Relationship Id="rId8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slide" Target="/ppt/slides/slide8.xml"/><Relationship Id="rId4" Type="http://schemas.openxmlformats.org/officeDocument/2006/relationships/slide" Target="/ppt/slides/slide5.xml"/><Relationship Id="rId5" Type="http://schemas.openxmlformats.org/officeDocument/2006/relationships/slide" Target="/ppt/slides/slide3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slide" Target="/ppt/slides/slide10.xml"/><Relationship Id="rId4" Type="http://schemas.openxmlformats.org/officeDocument/2006/relationships/slide" Target="/ppt/slides/slide11.xml"/><Relationship Id="rId5" Type="http://schemas.openxmlformats.org/officeDocument/2006/relationships/slide" Target="/ppt/slides/slide11.xml"/><Relationship Id="rId6" Type="http://schemas.openxmlformats.org/officeDocument/2006/relationships/slide" Target="/ppt/slides/slide11.xml"/><Relationship Id="rId7" Type="http://schemas.openxmlformats.org/officeDocument/2006/relationships/slide" Target="/ppt/slides/slide3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slide" Target="/ppt/slides/slide7.xml"/><Relationship Id="rId4" Type="http://schemas.openxmlformats.org/officeDocument/2006/relationships/slide" Target="/ppt/slides/slide9.xml"/><Relationship Id="rId5" Type="http://schemas.openxmlformats.org/officeDocument/2006/relationships/slide" Target="/ppt/slides/slide3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slide" Target="/ppt/slides/slide3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slide" Target="/ppt/slides/slide26.xml"/><Relationship Id="rId4" Type="http://schemas.openxmlformats.org/officeDocument/2006/relationships/slide" Target="/ppt/slides/slide26.xml"/><Relationship Id="rId5" Type="http://schemas.openxmlformats.org/officeDocument/2006/relationships/slide" Target="/ppt/slides/slide26.xml"/><Relationship Id="rId6" Type="http://schemas.openxmlformats.org/officeDocument/2006/relationships/slide" Target="/ppt/slides/slide26.xml"/><Relationship Id="rId7" Type="http://schemas.openxmlformats.org/officeDocument/2006/relationships/slide" Target="/ppt/slides/slide3.xml"/><Relationship Id="rId8" Type="http://schemas.openxmlformats.org/officeDocument/2006/relationships/slide" Target="/ppt/slides/slide6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>
            <p:ph type="ctrTitle"/>
          </p:nvPr>
        </p:nvSpPr>
        <p:spPr>
          <a:xfrm>
            <a:off x="686150" y="15111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latin typeface="Lobster"/>
                <a:ea typeface="Lobster"/>
                <a:cs typeface="Lobster"/>
                <a:sym typeface="Lobster"/>
              </a:rPr>
              <a:t>Cyber Safety</a:t>
            </a:r>
            <a:endParaRPr sz="6000"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86" name="Google Shape;86;p13"/>
          <p:cNvSpPr txBox="1"/>
          <p:nvPr/>
        </p:nvSpPr>
        <p:spPr>
          <a:xfrm>
            <a:off x="900600" y="2959025"/>
            <a:ext cx="3671400" cy="40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400">
                <a:solidFill>
                  <a:srgbClr val="FFFF00"/>
                </a:solidFill>
                <a:latin typeface="Roboto"/>
                <a:ea typeface="Roboto"/>
                <a:cs typeface="Roboto"/>
                <a:sym typeface="Roboto"/>
              </a:rPr>
              <a:t>By SEIL 5</a:t>
            </a:r>
            <a:endParaRPr i="1" sz="2400">
              <a:solidFill>
                <a:srgbClr val="FFFF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7" name="Google Shape;8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4400" y="2502322"/>
            <a:ext cx="2488777" cy="2488777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63150" y="191825"/>
            <a:ext cx="3045101" cy="2310499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3"/>
          <p:cNvSpPr txBox="1"/>
          <p:nvPr/>
        </p:nvSpPr>
        <p:spPr>
          <a:xfrm>
            <a:off x="7734575" y="4408725"/>
            <a:ext cx="1211700" cy="4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chemeClr val="lt1"/>
                </a:solidFill>
                <a:latin typeface="Lobster"/>
                <a:ea typeface="Lobster"/>
                <a:cs typeface="Lobster"/>
                <a:sym typeface="Lobster"/>
                <a:hlinkClick action="ppaction://hlinksldjump"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next</a:t>
            </a:r>
            <a:endParaRPr sz="2400">
              <a:solidFill>
                <a:schemeClr val="lt1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2"/>
          <p:cNvSpPr txBox="1"/>
          <p:nvPr>
            <p:ph type="ctrTitle"/>
          </p:nvPr>
        </p:nvSpPr>
        <p:spPr>
          <a:xfrm>
            <a:off x="665900" y="317601"/>
            <a:ext cx="8222100" cy="105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Lobster"/>
                <a:ea typeface="Lobster"/>
                <a:cs typeface="Lobster"/>
                <a:sym typeface="Lobster"/>
              </a:rPr>
              <a:t>You decided to </a:t>
            </a:r>
            <a:r>
              <a:rPr lang="en" sz="2400">
                <a:solidFill>
                  <a:srgbClr val="00FF00"/>
                </a:solidFill>
                <a:latin typeface="Lobster"/>
                <a:ea typeface="Lobster"/>
                <a:cs typeface="Lobster"/>
                <a:sym typeface="Lobster"/>
              </a:rPr>
              <a:t>unfriend</a:t>
            </a:r>
            <a:r>
              <a:rPr lang="en" sz="2400">
                <a:latin typeface="Lobster"/>
                <a:ea typeface="Lobster"/>
                <a:cs typeface="Lobster"/>
                <a:sym typeface="Lobster"/>
              </a:rPr>
              <a:t> the person</a:t>
            </a:r>
            <a:endParaRPr sz="2400"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65" name="Google Shape;165;p22"/>
          <p:cNvSpPr txBox="1"/>
          <p:nvPr>
            <p:ph idx="1" type="subTitle"/>
          </p:nvPr>
        </p:nvSpPr>
        <p:spPr>
          <a:xfrm>
            <a:off x="598100" y="1948777"/>
            <a:ext cx="8222100" cy="179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did the right thing and unfriended the person </a:t>
            </a:r>
            <a:r>
              <a:rPr lang="en"/>
              <a:t>immediately!</a:t>
            </a:r>
            <a:endParaRPr/>
          </a:p>
        </p:txBody>
      </p:sp>
      <p:pic>
        <p:nvPicPr>
          <p:cNvPr id="166" name="Google Shape;16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56350" y="193600"/>
            <a:ext cx="3172126" cy="1755175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2"/>
          <p:cNvSpPr txBox="1"/>
          <p:nvPr/>
        </p:nvSpPr>
        <p:spPr>
          <a:xfrm>
            <a:off x="179425" y="153800"/>
            <a:ext cx="1879800" cy="3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snapchat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8" name="Google Shape;168;p22"/>
          <p:cNvSpPr txBox="1"/>
          <p:nvPr/>
        </p:nvSpPr>
        <p:spPr>
          <a:xfrm>
            <a:off x="8142450" y="4627275"/>
            <a:ext cx="745500" cy="3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  <a:hlinkClick action="ppaction://hlinksldjump"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back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3"/>
          <p:cNvSpPr txBox="1"/>
          <p:nvPr>
            <p:ph type="ctrTitle"/>
          </p:nvPr>
        </p:nvSpPr>
        <p:spPr>
          <a:xfrm>
            <a:off x="460950" y="443251"/>
            <a:ext cx="8222100" cy="1058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Lobster"/>
                <a:ea typeface="Lobster"/>
                <a:cs typeface="Lobster"/>
                <a:sym typeface="Lobster"/>
              </a:rPr>
              <a:t>You ignored the person and the situation has gotten worse what do you do now?</a:t>
            </a:r>
            <a:endParaRPr sz="2400"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74" name="Google Shape;174;p23"/>
          <p:cNvSpPr txBox="1"/>
          <p:nvPr>
            <p:ph idx="1" type="subTitle"/>
          </p:nvPr>
        </p:nvSpPr>
        <p:spPr>
          <a:xfrm>
            <a:off x="598100" y="1884825"/>
            <a:ext cx="8222100" cy="15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r>
              <a:rPr lang="en" u="sng">
                <a:solidFill>
                  <a:srgbClr val="00FF00"/>
                </a:solidFill>
                <a:hlinkClick action="ppaction://hlinksldjump"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Tell someone</a:t>
            </a:r>
            <a:r>
              <a:rPr lang="en">
                <a:solidFill>
                  <a:srgbClr val="00FF00"/>
                </a:solidFill>
              </a:rPr>
              <a:t> </a:t>
            </a:r>
            <a:r>
              <a:rPr lang="en"/>
              <a:t>                                           </a:t>
            </a:r>
            <a:r>
              <a:rPr lang="en" u="sng">
                <a:solidFill>
                  <a:srgbClr val="FF0000"/>
                </a:solidFill>
                <a:hlinkClick action="ppaction://hlinksldjump"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Deal with it yourself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75" name="Google Shape;175;p23"/>
          <p:cNvSpPr txBox="1"/>
          <p:nvPr/>
        </p:nvSpPr>
        <p:spPr>
          <a:xfrm>
            <a:off x="8164575" y="0"/>
            <a:ext cx="1580700" cy="2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snapchat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6" name="Google Shape;176;p23"/>
          <p:cNvSpPr txBox="1"/>
          <p:nvPr/>
        </p:nvSpPr>
        <p:spPr>
          <a:xfrm>
            <a:off x="8108275" y="4644350"/>
            <a:ext cx="939900" cy="4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  <a:hlinkClick action="ppaction://hlinksldjump"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back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4"/>
          <p:cNvSpPr txBox="1"/>
          <p:nvPr>
            <p:ph type="ctrTitle"/>
          </p:nvPr>
        </p:nvSpPr>
        <p:spPr>
          <a:xfrm>
            <a:off x="598100" y="1364947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told your parents and they told you to delete it</a:t>
            </a:r>
            <a:endParaRPr/>
          </a:p>
        </p:txBody>
      </p:sp>
      <p:sp>
        <p:nvSpPr>
          <p:cNvPr id="182" name="Google Shape;182;p24"/>
          <p:cNvSpPr txBox="1"/>
          <p:nvPr>
            <p:ph idx="1" type="subTitle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Well done!</a:t>
            </a:r>
            <a:endParaRPr/>
          </a:p>
        </p:txBody>
      </p:sp>
      <p:sp>
        <p:nvSpPr>
          <p:cNvPr id="183" name="Google Shape;183;p24"/>
          <p:cNvSpPr txBox="1"/>
          <p:nvPr/>
        </p:nvSpPr>
        <p:spPr>
          <a:xfrm>
            <a:off x="7390575" y="256325"/>
            <a:ext cx="1521000" cy="4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snapchat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4" name="Google Shape;184;p24"/>
          <p:cNvSpPr txBox="1"/>
          <p:nvPr/>
        </p:nvSpPr>
        <p:spPr>
          <a:xfrm>
            <a:off x="8219350" y="4652900"/>
            <a:ext cx="6921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  <a:hlinkClick action="ppaction://hlinksldjump"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back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5"/>
          <p:cNvSpPr txBox="1"/>
          <p:nvPr>
            <p:ph type="ctrTitle"/>
          </p:nvPr>
        </p:nvSpPr>
        <p:spPr>
          <a:xfrm>
            <a:off x="223150" y="-3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Lobster"/>
                <a:ea typeface="Lobster"/>
                <a:cs typeface="Lobster"/>
                <a:sym typeface="Lobster"/>
              </a:rPr>
              <a:t>You chose instagram</a:t>
            </a:r>
            <a:r>
              <a:rPr lang="en" sz="3600"/>
              <a:t> </a:t>
            </a:r>
            <a:endParaRPr sz="3600"/>
          </a:p>
        </p:txBody>
      </p:sp>
      <p:sp>
        <p:nvSpPr>
          <p:cNvPr id="190" name="Google Shape;190;p25"/>
          <p:cNvSpPr txBox="1"/>
          <p:nvPr/>
        </p:nvSpPr>
        <p:spPr>
          <a:xfrm>
            <a:off x="407650" y="1074025"/>
            <a:ext cx="7853100" cy="4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You got a friend request from [Anonymous]. What do you do?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1" name="Google Shape;191;p25"/>
          <p:cNvSpPr txBox="1"/>
          <p:nvPr/>
        </p:nvSpPr>
        <p:spPr>
          <a:xfrm>
            <a:off x="5812850" y="2733600"/>
            <a:ext cx="6906000" cy="8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  <a:hlinkClick action="ppaction://hlinksldjump"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Decline</a:t>
            </a:r>
            <a:endParaRPr sz="240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2" name="Google Shape;192;p25"/>
          <p:cNvSpPr txBox="1"/>
          <p:nvPr/>
        </p:nvSpPr>
        <p:spPr>
          <a:xfrm>
            <a:off x="1124725" y="2733600"/>
            <a:ext cx="1702500" cy="3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rgbClr val="00FF00"/>
                </a:solidFill>
                <a:latin typeface="Roboto"/>
                <a:ea typeface="Roboto"/>
                <a:cs typeface="Roboto"/>
                <a:sym typeface="Roboto"/>
                <a:hlinkClick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Accept</a:t>
            </a:r>
            <a:endParaRPr sz="2400">
              <a:solidFill>
                <a:srgbClr val="00FF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3" name="Google Shape;193;p25"/>
          <p:cNvSpPr txBox="1"/>
          <p:nvPr/>
        </p:nvSpPr>
        <p:spPr>
          <a:xfrm>
            <a:off x="4040475" y="2409900"/>
            <a:ext cx="2074200" cy="3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4" name="Google Shape;194;p25"/>
          <p:cNvSpPr txBox="1"/>
          <p:nvPr/>
        </p:nvSpPr>
        <p:spPr>
          <a:xfrm>
            <a:off x="7510200" y="4665025"/>
            <a:ext cx="1452600" cy="3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  <a:hlinkClick action="ppaction://hlinksldjump"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back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6"/>
          <p:cNvSpPr txBox="1"/>
          <p:nvPr>
            <p:ph type="ctrTitle"/>
          </p:nvPr>
        </p:nvSpPr>
        <p:spPr>
          <a:xfrm>
            <a:off x="341775" y="589550"/>
            <a:ext cx="8222100" cy="828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Lobster"/>
                <a:ea typeface="Lobster"/>
                <a:cs typeface="Lobster"/>
                <a:sym typeface="Lobster"/>
              </a:rPr>
              <a:t>You unfriend the person </a:t>
            </a:r>
            <a:r>
              <a:rPr lang="en" sz="3600">
                <a:latin typeface="Lobster"/>
                <a:ea typeface="Lobster"/>
                <a:cs typeface="Lobster"/>
                <a:sym typeface="Lobster"/>
              </a:rPr>
              <a:t>immediately and moved on!</a:t>
            </a:r>
            <a:r>
              <a:rPr lang="en"/>
              <a:t> </a:t>
            </a:r>
            <a:endParaRPr/>
          </a:p>
        </p:txBody>
      </p:sp>
      <p:pic>
        <p:nvPicPr>
          <p:cNvPr id="200" name="Google Shape;20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57975" y="1417850"/>
            <a:ext cx="4894212" cy="342085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6"/>
          <p:cNvSpPr txBox="1"/>
          <p:nvPr/>
        </p:nvSpPr>
        <p:spPr>
          <a:xfrm>
            <a:off x="7937400" y="4533275"/>
            <a:ext cx="9570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  <a:hlinkClick action="ppaction://hlinksldjump"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back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7"/>
          <p:cNvSpPr txBox="1"/>
          <p:nvPr>
            <p:ph type="ctrTitle"/>
          </p:nvPr>
        </p:nvSpPr>
        <p:spPr>
          <a:xfrm>
            <a:off x="598100" y="49837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rPr>
              <a:t>You dealt with the situation yourself and the person keeps spamming you</a:t>
            </a:r>
            <a:endParaRPr sz="2400">
              <a:solidFill>
                <a:srgbClr val="FFFFFF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207" name="Google Shape;207;p27"/>
          <p:cNvSpPr txBox="1"/>
          <p:nvPr>
            <p:ph idx="1" type="subTitle"/>
          </p:nvPr>
        </p:nvSpPr>
        <p:spPr>
          <a:xfrm>
            <a:off x="657888" y="1337163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obster"/>
                <a:ea typeface="Lobster"/>
                <a:cs typeface="Lobster"/>
                <a:sym typeface="Lobster"/>
              </a:rPr>
              <a:t>There is only one option left!</a:t>
            </a:r>
            <a:endParaRPr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208" name="Google Shape;208;p27"/>
          <p:cNvSpPr txBox="1"/>
          <p:nvPr/>
        </p:nvSpPr>
        <p:spPr>
          <a:xfrm>
            <a:off x="8253300" y="0"/>
            <a:ext cx="1472400" cy="3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snapchat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9" name="Google Shape;209;p27"/>
          <p:cNvSpPr txBox="1"/>
          <p:nvPr/>
        </p:nvSpPr>
        <p:spPr>
          <a:xfrm>
            <a:off x="8176625" y="4541825"/>
            <a:ext cx="751800" cy="35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  <a:hlinkClick action="ppaction://hlinksldjump"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back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0" name="Google Shape;210;p27"/>
          <p:cNvSpPr txBox="1"/>
          <p:nvPr/>
        </p:nvSpPr>
        <p:spPr>
          <a:xfrm>
            <a:off x="4073550" y="2939150"/>
            <a:ext cx="2062500" cy="35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Lobster"/>
                <a:ea typeface="Lobster"/>
                <a:cs typeface="Lobster"/>
                <a:sym typeface="Lobster"/>
              </a:rPr>
              <a:t>Tell someone</a:t>
            </a:r>
            <a:endParaRPr sz="2400">
              <a:solidFill>
                <a:schemeClr val="lt1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8"/>
          <p:cNvSpPr txBox="1"/>
          <p:nvPr>
            <p:ph type="ctrTitle"/>
          </p:nvPr>
        </p:nvSpPr>
        <p:spPr>
          <a:xfrm>
            <a:off x="204725" y="55350"/>
            <a:ext cx="8222100" cy="121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Lobster"/>
                <a:ea typeface="Lobster"/>
                <a:cs typeface="Lobster"/>
                <a:sym typeface="Lobster"/>
              </a:rPr>
              <a:t>You told your friend about it.</a:t>
            </a:r>
            <a:endParaRPr sz="36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Lobster"/>
                <a:ea typeface="Lobster"/>
                <a:cs typeface="Lobster"/>
                <a:sym typeface="Lobster"/>
              </a:rPr>
              <a:t>They tell you to tell your parents. What do you do?</a:t>
            </a:r>
            <a:endParaRPr sz="3000"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216" name="Google Shape;216;p28"/>
          <p:cNvSpPr txBox="1"/>
          <p:nvPr>
            <p:ph idx="1" type="subTitle"/>
          </p:nvPr>
        </p:nvSpPr>
        <p:spPr>
          <a:xfrm>
            <a:off x="460938" y="2620313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65FF4E"/>
                </a:solidFill>
                <a:hlinkClick action="ppaction://hlinksldjump"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Tell your parents</a:t>
            </a:r>
            <a:r>
              <a:rPr lang="en">
                <a:solidFill>
                  <a:srgbClr val="65FF4E"/>
                </a:solidFill>
              </a:rPr>
              <a:t> </a:t>
            </a:r>
            <a:r>
              <a:rPr lang="en"/>
              <a:t>                                                 </a:t>
            </a:r>
            <a:r>
              <a:rPr lang="en" u="sng">
                <a:solidFill>
                  <a:schemeClr val="hlink"/>
                </a:solidFill>
                <a:hlinkClick action="ppaction://hlinksldjump" r:id="rId4"/>
              </a:rPr>
              <a:t>U</a:t>
            </a:r>
            <a:r>
              <a:rPr lang="en" u="sng">
                <a:solidFill>
                  <a:schemeClr val="hlink"/>
                </a:solidFill>
                <a:hlinkClick action="ppaction://hlinksldjump" r:id="rId5"/>
              </a:rPr>
              <a:t>nfriend them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217" name="Google Shape;217;p28"/>
          <p:cNvSpPr txBox="1"/>
          <p:nvPr/>
        </p:nvSpPr>
        <p:spPr>
          <a:xfrm>
            <a:off x="8199950" y="0"/>
            <a:ext cx="1563600" cy="3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snapchat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8" name="Google Shape;218;p28"/>
          <p:cNvSpPr txBox="1"/>
          <p:nvPr/>
        </p:nvSpPr>
        <p:spPr>
          <a:xfrm>
            <a:off x="7988675" y="4447875"/>
            <a:ext cx="1008300" cy="61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  <a:hlinkClick action="ppaction://hlinksldjump"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back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9"/>
          <p:cNvSpPr txBox="1"/>
          <p:nvPr>
            <p:ph type="ctrTitle"/>
          </p:nvPr>
        </p:nvSpPr>
        <p:spPr>
          <a:xfrm>
            <a:off x="157950" y="203247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Lobster"/>
                <a:ea typeface="Lobster"/>
                <a:cs typeface="Lobster"/>
                <a:sym typeface="Lobster"/>
              </a:rPr>
              <a:t>You </a:t>
            </a:r>
            <a:r>
              <a:rPr lang="en" sz="3000">
                <a:solidFill>
                  <a:srgbClr val="FF0000"/>
                </a:solidFill>
                <a:latin typeface="Lobster"/>
                <a:ea typeface="Lobster"/>
                <a:cs typeface="Lobster"/>
                <a:sym typeface="Lobster"/>
              </a:rPr>
              <a:t>declined</a:t>
            </a:r>
            <a:r>
              <a:rPr lang="en" sz="3000">
                <a:latin typeface="Lobster"/>
                <a:ea typeface="Lobster"/>
                <a:cs typeface="Lobster"/>
                <a:sym typeface="Lobster"/>
              </a:rPr>
              <a:t> the friend request</a:t>
            </a:r>
            <a:endParaRPr sz="3000"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224" name="Google Shape;224;p29"/>
          <p:cNvSpPr txBox="1"/>
          <p:nvPr>
            <p:ph idx="1" type="subTitle"/>
          </p:nvPr>
        </p:nvSpPr>
        <p:spPr>
          <a:xfrm>
            <a:off x="371738" y="1621813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They try to send you another request. What do you do?</a:t>
            </a:r>
            <a:endParaRPr/>
          </a:p>
        </p:txBody>
      </p:sp>
      <p:sp>
        <p:nvSpPr>
          <p:cNvPr id="225" name="Google Shape;225;p29"/>
          <p:cNvSpPr txBox="1"/>
          <p:nvPr/>
        </p:nvSpPr>
        <p:spPr>
          <a:xfrm>
            <a:off x="1020600" y="3302475"/>
            <a:ext cx="2685600" cy="4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rgbClr val="65FF4E"/>
                </a:solidFill>
                <a:latin typeface="Roboto"/>
                <a:ea typeface="Roboto"/>
                <a:cs typeface="Roboto"/>
                <a:sym typeface="Roboto"/>
                <a:hlinkClick action="ppaction://hlinksldjump"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Accept</a:t>
            </a:r>
            <a:endParaRPr sz="2400">
              <a:solidFill>
                <a:srgbClr val="65FF4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6" name="Google Shape;226;p29"/>
          <p:cNvSpPr txBox="1"/>
          <p:nvPr/>
        </p:nvSpPr>
        <p:spPr>
          <a:xfrm>
            <a:off x="5944250" y="3301875"/>
            <a:ext cx="2649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  <a:hlinkClick action="ppaction://hlinksldjump"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Decline</a:t>
            </a:r>
            <a:endParaRPr sz="240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7" name="Google Shape;227;p29"/>
          <p:cNvSpPr txBox="1"/>
          <p:nvPr/>
        </p:nvSpPr>
        <p:spPr>
          <a:xfrm>
            <a:off x="7988675" y="4447875"/>
            <a:ext cx="1008300" cy="61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  <a:hlinkClick action="ppaction://hlinksldjump"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back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0"/>
          <p:cNvSpPr txBox="1"/>
          <p:nvPr>
            <p:ph type="ctrTitle"/>
          </p:nvPr>
        </p:nvSpPr>
        <p:spPr>
          <a:xfrm>
            <a:off x="598100" y="1732947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obster"/>
                <a:ea typeface="Lobster"/>
                <a:cs typeface="Lobster"/>
                <a:sym typeface="Lobster"/>
              </a:rPr>
              <a:t>You accept their request. They spam you. You don’t want this to happen anymore.</a:t>
            </a:r>
            <a:endParaRPr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233" name="Google Shape;233;p30"/>
          <p:cNvSpPr txBox="1"/>
          <p:nvPr>
            <p:ph idx="1" type="subTitle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unfriend them and the problem is solved.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1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obster"/>
                <a:ea typeface="Lobster"/>
                <a:cs typeface="Lobster"/>
                <a:sym typeface="Lobster"/>
              </a:rPr>
              <a:t>You declined them again but then someone keeps sending mean comments on your posts. what do you do?</a:t>
            </a:r>
            <a:endParaRPr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239" name="Google Shape;239;p31"/>
          <p:cNvSpPr txBox="1"/>
          <p:nvPr>
            <p:ph idx="1" type="subTitle"/>
          </p:nvPr>
        </p:nvSpPr>
        <p:spPr>
          <a:xfrm>
            <a:off x="915250" y="2819100"/>
            <a:ext cx="2727900" cy="100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obster"/>
                <a:ea typeface="Lobster"/>
                <a:cs typeface="Lobster"/>
                <a:sym typeface="Lobster"/>
              </a:rPr>
              <a:t>Change your account to private</a:t>
            </a:r>
            <a:endParaRPr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240" name="Google Shape;240;p31"/>
          <p:cNvSpPr txBox="1"/>
          <p:nvPr/>
        </p:nvSpPr>
        <p:spPr>
          <a:xfrm>
            <a:off x="6187675" y="2675875"/>
            <a:ext cx="2358900" cy="9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Lobster"/>
                <a:ea typeface="Lobster"/>
                <a:cs typeface="Lobster"/>
                <a:sym typeface="Lobster"/>
              </a:rPr>
              <a:t>Block them</a:t>
            </a:r>
            <a:endParaRPr sz="2400">
              <a:solidFill>
                <a:schemeClr val="lt1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 txBox="1"/>
          <p:nvPr>
            <p:ph type="ctrTitle"/>
          </p:nvPr>
        </p:nvSpPr>
        <p:spPr>
          <a:xfrm>
            <a:off x="162350" y="239275"/>
            <a:ext cx="8222100" cy="991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Lobster"/>
                <a:ea typeface="Lobster"/>
                <a:cs typeface="Lobster"/>
                <a:sym typeface="Lobster"/>
              </a:rPr>
              <a:t>You come home realizing someone has friend </a:t>
            </a:r>
            <a:r>
              <a:rPr lang="en" sz="2400">
                <a:latin typeface="Lobster"/>
                <a:ea typeface="Lobster"/>
                <a:cs typeface="Lobster"/>
                <a:sym typeface="Lobster"/>
              </a:rPr>
              <a:t>request</a:t>
            </a:r>
            <a:r>
              <a:rPr lang="en" sz="2400">
                <a:latin typeface="Lobster"/>
                <a:ea typeface="Lobster"/>
                <a:cs typeface="Lobster"/>
                <a:sym typeface="Lobster"/>
              </a:rPr>
              <a:t> you on all your social media sites </a:t>
            </a:r>
            <a:r>
              <a:rPr lang="en" sz="2400">
                <a:latin typeface="Lobster"/>
                <a:ea typeface="Lobster"/>
                <a:cs typeface="Lobster"/>
                <a:sym typeface="Lobster"/>
              </a:rPr>
              <a:t>that's</a:t>
            </a:r>
            <a:r>
              <a:rPr lang="en" sz="2400">
                <a:latin typeface="Lobster"/>
                <a:ea typeface="Lobster"/>
                <a:cs typeface="Lobster"/>
                <a:sym typeface="Lobster"/>
              </a:rPr>
              <a:t> odd!. Which one will you choose first?</a:t>
            </a:r>
            <a:endParaRPr sz="2400"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95" name="Google Shape;95;p14"/>
          <p:cNvSpPr txBox="1"/>
          <p:nvPr/>
        </p:nvSpPr>
        <p:spPr>
          <a:xfrm>
            <a:off x="2517800" y="1559900"/>
            <a:ext cx="3511200" cy="5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rgbClr val="00FF00"/>
                </a:solidFill>
                <a:latin typeface="Roboto"/>
                <a:ea typeface="Roboto"/>
                <a:cs typeface="Roboto"/>
                <a:sym typeface="Roboto"/>
                <a:hlinkClick action="ppaction://hlinksldjump"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Click here for next slide</a:t>
            </a:r>
            <a:endParaRPr sz="2400">
              <a:solidFill>
                <a:srgbClr val="00FF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6" name="Google Shape;9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533242">
            <a:off x="6043902" y="2605703"/>
            <a:ext cx="2050840" cy="2143766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655117">
            <a:off x="5151500" y="3667650"/>
            <a:ext cx="726799" cy="127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2044008">
            <a:off x="494150" y="3044026"/>
            <a:ext cx="1086475" cy="1901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548915">
            <a:off x="2573057" y="2187276"/>
            <a:ext cx="1469225" cy="257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91650">
            <a:off x="1693025" y="2913525"/>
            <a:ext cx="853099" cy="1204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2"/>
          <p:cNvSpPr txBox="1"/>
          <p:nvPr>
            <p:ph type="ctrTitle"/>
          </p:nvPr>
        </p:nvSpPr>
        <p:spPr>
          <a:xfrm>
            <a:off x="460950" y="679497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obster"/>
                <a:ea typeface="Lobster"/>
                <a:cs typeface="Lobster"/>
                <a:sym typeface="Lobster"/>
              </a:rPr>
              <a:t>You change your account to private so this won’t happen again!</a:t>
            </a:r>
            <a:endParaRPr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246" name="Google Shape;24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32550" y="1632022"/>
            <a:ext cx="4750502" cy="33204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3"/>
          <p:cNvSpPr txBox="1"/>
          <p:nvPr>
            <p:ph type="ctrTitle"/>
          </p:nvPr>
        </p:nvSpPr>
        <p:spPr>
          <a:xfrm>
            <a:off x="-276675" y="27867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Lobster"/>
                <a:ea typeface="Lobster"/>
                <a:cs typeface="Lobster"/>
                <a:sym typeface="Lobster"/>
              </a:rPr>
              <a:t>You chose to look.</a:t>
            </a:r>
            <a:endParaRPr sz="36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Lobster"/>
                <a:ea typeface="Lobster"/>
                <a:cs typeface="Lobster"/>
                <a:sym typeface="Lobster"/>
              </a:rPr>
              <a:t>	You decided to look.</a:t>
            </a:r>
            <a:endParaRPr sz="3600"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252" name="Google Shape;252;p33"/>
          <p:cNvSpPr txBox="1"/>
          <p:nvPr>
            <p:ph idx="1" type="subTitle"/>
          </p:nvPr>
        </p:nvSpPr>
        <p:spPr>
          <a:xfrm>
            <a:off x="258550" y="1117487"/>
            <a:ext cx="8222100" cy="83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Your not sure what it is, you immediately delete it anyway.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do you do now?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33"/>
          <p:cNvSpPr txBox="1"/>
          <p:nvPr/>
        </p:nvSpPr>
        <p:spPr>
          <a:xfrm>
            <a:off x="5568900" y="773450"/>
            <a:ext cx="7332300" cy="8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4" name="Google Shape;254;p33"/>
          <p:cNvSpPr txBox="1"/>
          <p:nvPr/>
        </p:nvSpPr>
        <p:spPr>
          <a:xfrm>
            <a:off x="339550" y="2854700"/>
            <a:ext cx="1886400" cy="10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65FF4E"/>
                </a:solidFill>
                <a:latin typeface="Roboto"/>
                <a:ea typeface="Roboto"/>
                <a:cs typeface="Roboto"/>
                <a:sym typeface="Roboto"/>
              </a:rPr>
              <a:t>Tell your parents</a:t>
            </a:r>
            <a:endParaRPr sz="1800">
              <a:solidFill>
                <a:srgbClr val="65FF4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5" name="Google Shape;255;p33"/>
          <p:cNvSpPr txBox="1"/>
          <p:nvPr/>
        </p:nvSpPr>
        <p:spPr>
          <a:xfrm>
            <a:off x="7988675" y="4447875"/>
            <a:ext cx="1008300" cy="61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  <a:hlinkClick action="ppaction://hlinksldjump"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back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56" name="Google Shape;256;p33"/>
          <p:cNvSpPr txBox="1"/>
          <p:nvPr/>
        </p:nvSpPr>
        <p:spPr>
          <a:xfrm>
            <a:off x="2337950" y="1534650"/>
            <a:ext cx="6906000" cy="8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7" name="Google Shape;257;p33"/>
          <p:cNvSpPr txBox="1"/>
          <p:nvPr/>
        </p:nvSpPr>
        <p:spPr>
          <a:xfrm>
            <a:off x="5826900" y="2956375"/>
            <a:ext cx="1858500" cy="6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C0000"/>
                </a:solidFill>
                <a:latin typeface="Roboto"/>
                <a:ea typeface="Roboto"/>
                <a:cs typeface="Roboto"/>
                <a:sym typeface="Roboto"/>
              </a:rPr>
              <a:t>J</a:t>
            </a:r>
            <a:r>
              <a:rPr lang="en" sz="1800">
                <a:solidFill>
                  <a:srgbClr val="CC0000"/>
                </a:solidFill>
                <a:latin typeface="Roboto"/>
                <a:ea typeface="Roboto"/>
                <a:cs typeface="Roboto"/>
                <a:sym typeface="Roboto"/>
              </a:rPr>
              <a:t>ust Ignore it</a:t>
            </a:r>
            <a:endParaRPr sz="1800">
              <a:solidFill>
                <a:srgbClr val="CC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4"/>
          <p:cNvSpPr txBox="1"/>
          <p:nvPr>
            <p:ph type="ctrTitle"/>
          </p:nvPr>
        </p:nvSpPr>
        <p:spPr>
          <a:xfrm>
            <a:off x="134450" y="128351"/>
            <a:ext cx="8222100" cy="70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You told you</a:t>
            </a:r>
            <a:r>
              <a:rPr lang="en" sz="2400"/>
              <a:t>r parents and they contacted the police.</a:t>
            </a:r>
            <a:r>
              <a:rPr lang="en"/>
              <a:t> </a:t>
            </a:r>
            <a:endParaRPr/>
          </a:p>
        </p:txBody>
      </p:sp>
      <p:sp>
        <p:nvSpPr>
          <p:cNvPr id="263" name="Google Shape;263;p34"/>
          <p:cNvSpPr txBox="1"/>
          <p:nvPr>
            <p:ph idx="1" type="subTitle"/>
          </p:nvPr>
        </p:nvSpPr>
        <p:spPr>
          <a:xfrm>
            <a:off x="91725" y="1024386"/>
            <a:ext cx="8222100" cy="83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did the right thing and told someone but you should of done it sooner.</a:t>
            </a:r>
            <a:endParaRPr/>
          </a:p>
        </p:txBody>
      </p:sp>
      <p:pic>
        <p:nvPicPr>
          <p:cNvPr id="264" name="Google Shape;26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80225" y="2355800"/>
            <a:ext cx="3263784" cy="2281251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34"/>
          <p:cNvSpPr txBox="1"/>
          <p:nvPr/>
        </p:nvSpPr>
        <p:spPr>
          <a:xfrm>
            <a:off x="7988675" y="4447875"/>
            <a:ext cx="1008300" cy="61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  <a:hlinkClick action="ppaction://hlinksldjump"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back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5"/>
          <p:cNvSpPr txBox="1"/>
          <p:nvPr>
            <p:ph type="ctrTitle"/>
          </p:nvPr>
        </p:nvSpPr>
        <p:spPr>
          <a:xfrm>
            <a:off x="88025" y="14837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Lobster"/>
                <a:ea typeface="Lobster"/>
                <a:cs typeface="Lobster"/>
                <a:sym typeface="Lobster"/>
              </a:rPr>
              <a:t>You chose to keep watching.</a:t>
            </a:r>
            <a:endParaRPr sz="3600"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271" name="Google Shape;271;p35"/>
          <p:cNvSpPr txBox="1"/>
          <p:nvPr>
            <p:ph idx="1" type="subTitle"/>
          </p:nvPr>
        </p:nvSpPr>
        <p:spPr>
          <a:xfrm>
            <a:off x="188625" y="987187"/>
            <a:ext cx="8222100" cy="83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became scared by the frightening video.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do you do?</a:t>
            </a:r>
            <a:endParaRPr/>
          </a:p>
        </p:txBody>
      </p:sp>
      <p:sp>
        <p:nvSpPr>
          <p:cNvPr id="272" name="Google Shape;272;p35"/>
          <p:cNvSpPr txBox="1"/>
          <p:nvPr/>
        </p:nvSpPr>
        <p:spPr>
          <a:xfrm>
            <a:off x="653950" y="3465650"/>
            <a:ext cx="26283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3" name="Google Shape;273;p35"/>
          <p:cNvSpPr txBox="1"/>
          <p:nvPr/>
        </p:nvSpPr>
        <p:spPr>
          <a:xfrm>
            <a:off x="7988675" y="4447875"/>
            <a:ext cx="1008300" cy="61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  <a:hlinkClick action="ppaction://hlinksldjump"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back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74" name="Google Shape;274;p35"/>
          <p:cNvSpPr txBox="1"/>
          <p:nvPr/>
        </p:nvSpPr>
        <p:spPr>
          <a:xfrm>
            <a:off x="815275" y="3057325"/>
            <a:ext cx="2628300" cy="61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65FF4E"/>
                </a:solidFill>
                <a:latin typeface="Roboto"/>
                <a:ea typeface="Roboto"/>
                <a:cs typeface="Roboto"/>
                <a:sym typeface="Roboto"/>
              </a:rPr>
              <a:t>Tell a parent/or Guardian</a:t>
            </a:r>
            <a:endParaRPr sz="1800">
              <a:solidFill>
                <a:srgbClr val="65FF4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5" name="Google Shape;275;p35"/>
          <p:cNvSpPr txBox="1"/>
          <p:nvPr/>
        </p:nvSpPr>
        <p:spPr>
          <a:xfrm>
            <a:off x="5251400" y="3088250"/>
            <a:ext cx="2737200" cy="6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CC0000"/>
                </a:solidFill>
                <a:latin typeface="Roboto"/>
                <a:ea typeface="Roboto"/>
                <a:cs typeface="Roboto"/>
                <a:sym typeface="Roboto"/>
              </a:rPr>
              <a:t>Just delete it</a:t>
            </a:r>
            <a:endParaRPr sz="1800">
              <a:solidFill>
                <a:srgbClr val="CC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6" name="Google Shape;276;p35"/>
          <p:cNvSpPr txBox="1"/>
          <p:nvPr/>
        </p:nvSpPr>
        <p:spPr>
          <a:xfrm>
            <a:off x="8288900" y="90225"/>
            <a:ext cx="760500" cy="29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Tik tok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6"/>
          <p:cNvSpPr txBox="1"/>
          <p:nvPr>
            <p:ph type="title"/>
          </p:nvPr>
        </p:nvSpPr>
        <p:spPr>
          <a:xfrm>
            <a:off x="311700" y="18365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Lobster"/>
                <a:ea typeface="Lobster"/>
                <a:cs typeface="Lobster"/>
                <a:sym typeface="Lobster"/>
              </a:rPr>
              <a:t>You chose Tik Tok</a:t>
            </a:r>
            <a:endParaRPr>
              <a:solidFill>
                <a:schemeClr val="lt1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282" name="Google Shape;282;p36"/>
          <p:cNvSpPr txBox="1"/>
          <p:nvPr>
            <p:ph idx="1" type="body"/>
          </p:nvPr>
        </p:nvSpPr>
        <p:spPr>
          <a:xfrm>
            <a:off x="311700" y="917200"/>
            <a:ext cx="51195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lt1"/>
                </a:solidFill>
              </a:rPr>
              <a:t>You see inappropriate videos. What do you do?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83" name="Google Shape;283;p36"/>
          <p:cNvSpPr txBox="1"/>
          <p:nvPr/>
        </p:nvSpPr>
        <p:spPr>
          <a:xfrm>
            <a:off x="1011850" y="2571750"/>
            <a:ext cx="3237300" cy="6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  <a:hlinkClick action="ppaction://hlinksldjump"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Keep watching</a:t>
            </a:r>
            <a:endParaRPr sz="180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4" name="Google Shape;284;p36"/>
          <p:cNvSpPr txBox="1"/>
          <p:nvPr/>
        </p:nvSpPr>
        <p:spPr>
          <a:xfrm>
            <a:off x="4472100" y="2404850"/>
            <a:ext cx="4016400" cy="5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5FF4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5" name="Google Shape;285;p36"/>
          <p:cNvSpPr txBox="1"/>
          <p:nvPr/>
        </p:nvSpPr>
        <p:spPr>
          <a:xfrm>
            <a:off x="5670175" y="2571750"/>
            <a:ext cx="6906000" cy="8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rgbClr val="00FF00"/>
                </a:solidFill>
                <a:latin typeface="Roboto"/>
                <a:ea typeface="Roboto"/>
                <a:cs typeface="Roboto"/>
                <a:sym typeface="Roboto"/>
                <a:hlinkClick action="ppaction://hlinksldjump"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Delete Tik Tok</a:t>
            </a:r>
            <a:endParaRPr sz="1800">
              <a:solidFill>
                <a:srgbClr val="00FF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6" name="Google Shape;286;p36"/>
          <p:cNvSpPr txBox="1"/>
          <p:nvPr/>
        </p:nvSpPr>
        <p:spPr>
          <a:xfrm>
            <a:off x="1257575" y="3339875"/>
            <a:ext cx="2879700" cy="13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7" name="Google Shape;287;p36"/>
          <p:cNvSpPr txBox="1"/>
          <p:nvPr/>
        </p:nvSpPr>
        <p:spPr>
          <a:xfrm>
            <a:off x="8619025" y="4565875"/>
            <a:ext cx="1008300" cy="61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  <a:hlinkClick action="ppaction://hlinksldjump"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back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7"/>
          <p:cNvSpPr txBox="1"/>
          <p:nvPr>
            <p:ph type="ctrTitle"/>
          </p:nvPr>
        </p:nvSpPr>
        <p:spPr>
          <a:xfrm>
            <a:off x="133575" y="-3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Lobster"/>
                <a:ea typeface="Lobster"/>
                <a:cs typeface="Lobster"/>
                <a:sym typeface="Lobster"/>
              </a:rPr>
              <a:t>You deleted Tik Tok</a:t>
            </a:r>
            <a:endParaRPr sz="3600"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293" name="Google Shape;293;p37"/>
          <p:cNvSpPr txBox="1"/>
          <p:nvPr/>
        </p:nvSpPr>
        <p:spPr>
          <a:xfrm>
            <a:off x="7988675" y="4447875"/>
            <a:ext cx="1008300" cy="61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  <a:hlinkClick action="ppaction://hlinksldjump"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back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94" name="Google Shape;294;p37"/>
          <p:cNvSpPr txBox="1"/>
          <p:nvPr/>
        </p:nvSpPr>
        <p:spPr>
          <a:xfrm>
            <a:off x="1667625" y="3482825"/>
            <a:ext cx="7133700" cy="8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rPr>
              <a:t>You were too young for it anyways.</a:t>
            </a:r>
            <a:endParaRPr sz="2400">
              <a:solidFill>
                <a:srgbClr val="FFFFFF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8"/>
          <p:cNvSpPr txBox="1"/>
          <p:nvPr>
            <p:ph type="ctrTitle"/>
          </p:nvPr>
        </p:nvSpPr>
        <p:spPr>
          <a:xfrm>
            <a:off x="520750" y="6408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obster"/>
                <a:ea typeface="Lobster"/>
                <a:cs typeface="Lobster"/>
                <a:sym typeface="Lobster"/>
              </a:rPr>
              <a:t>You told her about the situation and she declined the person!</a:t>
            </a:r>
            <a:endParaRPr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300" name="Google Shape;300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37025" y="1580447"/>
            <a:ext cx="4805834" cy="3359078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38"/>
          <p:cNvSpPr txBox="1"/>
          <p:nvPr/>
        </p:nvSpPr>
        <p:spPr>
          <a:xfrm>
            <a:off x="8237325" y="4731000"/>
            <a:ext cx="786300" cy="20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lt1"/>
                </a:solidFill>
                <a:latin typeface="Lobster"/>
                <a:ea typeface="Lobster"/>
                <a:cs typeface="Lobster"/>
                <a:sym typeface="Lobster"/>
                <a:hlinkClick action="ppaction://hlinksldjump"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back</a:t>
            </a:r>
            <a:endParaRPr>
              <a:solidFill>
                <a:schemeClr val="lt1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3C47D"/>
        </a:solidFill>
      </p:bgPr>
    </p:bg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9"/>
          <p:cNvSpPr txBox="1"/>
          <p:nvPr>
            <p:ph type="ctrTitle"/>
          </p:nvPr>
        </p:nvSpPr>
        <p:spPr>
          <a:xfrm>
            <a:off x="226275" y="1392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whatsapp</a:t>
            </a:r>
            <a:endParaRPr/>
          </a:p>
        </p:txBody>
      </p:sp>
      <p:sp>
        <p:nvSpPr>
          <p:cNvPr id="307" name="Google Shape;307;p39"/>
          <p:cNvSpPr txBox="1"/>
          <p:nvPr>
            <p:ph idx="1" type="subTitle"/>
          </p:nvPr>
        </p:nvSpPr>
        <p:spPr>
          <a:xfrm>
            <a:off x="339400" y="978018"/>
            <a:ext cx="8222100" cy="109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u got message from a random person on your phone?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r>
              <a:rPr lang="en" sz="2400">
                <a:solidFill>
                  <a:srgbClr val="FF0000"/>
                </a:solidFill>
              </a:rPr>
              <a:t> </a:t>
            </a:r>
            <a:r>
              <a:rPr lang="en" sz="3000" u="sng">
                <a:solidFill>
                  <a:srgbClr val="FF0000"/>
                </a:solidFill>
                <a:hlinkClick action="ppaction://hlinksldjump"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Decline </a:t>
            </a:r>
            <a:r>
              <a:rPr lang="en" sz="2400"/>
              <a:t> </a:t>
            </a:r>
            <a:r>
              <a:rPr lang="en"/>
              <a:t>                                                    </a:t>
            </a:r>
            <a:r>
              <a:rPr lang="en">
                <a:solidFill>
                  <a:srgbClr val="00FF00"/>
                </a:solidFill>
              </a:rPr>
              <a:t>          </a:t>
            </a:r>
            <a:r>
              <a:rPr lang="en" sz="3000" u="sng">
                <a:solidFill>
                  <a:srgbClr val="00FF00"/>
                </a:solidFill>
                <a:hlinkClick action="ppaction://hlinksldjump"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Accept</a:t>
            </a:r>
            <a:endParaRPr sz="3000">
              <a:solidFill>
                <a:srgbClr val="00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39"/>
          <p:cNvSpPr txBox="1"/>
          <p:nvPr/>
        </p:nvSpPr>
        <p:spPr>
          <a:xfrm>
            <a:off x="1002600" y="1668025"/>
            <a:ext cx="7138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3C47D"/>
        </a:solidFill>
      </p:bgPr>
    </p:bg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0"/>
          <p:cNvSpPr txBox="1"/>
          <p:nvPr>
            <p:ph type="ctrTitle"/>
          </p:nvPr>
        </p:nvSpPr>
        <p:spPr>
          <a:xfrm>
            <a:off x="460950" y="188797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whatsapp</a:t>
            </a:r>
            <a:endParaRPr/>
          </a:p>
        </p:txBody>
      </p:sp>
      <p:sp>
        <p:nvSpPr>
          <p:cNvPr id="314" name="Google Shape;314;p40"/>
          <p:cNvSpPr txBox="1"/>
          <p:nvPr>
            <p:ph idx="1" type="subTitle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deline  the message great job</a:t>
            </a:r>
            <a:endParaRPr/>
          </a:p>
        </p:txBody>
      </p:sp>
      <p:pic>
        <p:nvPicPr>
          <p:cNvPr id="315" name="Google Shape;315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55575" y="2478800"/>
            <a:ext cx="2362826" cy="2487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3C47D"/>
        </a:solidFill>
      </p:bgPr>
    </p:bg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41"/>
          <p:cNvSpPr txBox="1"/>
          <p:nvPr>
            <p:ph type="ctrTitle"/>
          </p:nvPr>
        </p:nvSpPr>
        <p:spPr>
          <a:xfrm>
            <a:off x="52775" y="23837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whatsapp</a:t>
            </a:r>
            <a:endParaRPr/>
          </a:p>
        </p:txBody>
      </p:sp>
      <p:sp>
        <p:nvSpPr>
          <p:cNvPr id="321" name="Google Shape;321;p41"/>
          <p:cNvSpPr txBox="1"/>
          <p:nvPr>
            <p:ph idx="1" type="subTitle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Social Media Sites</a:t>
            </a:r>
            <a:endParaRPr/>
          </a:p>
        </p:txBody>
      </p:sp>
      <p:pic>
        <p:nvPicPr>
          <p:cNvPr id="106" name="Google Shape;106;p15">
            <a:hlinkClick action="ppaction://hlinksldjump"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05575" y="2429162"/>
            <a:ext cx="1741204" cy="191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>
            <a:hlinkClick action="ppaction://hlinksldjump"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82475" y="2531125"/>
            <a:ext cx="1645125" cy="1917425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5"/>
          <p:cNvSpPr txBox="1"/>
          <p:nvPr/>
        </p:nvSpPr>
        <p:spPr>
          <a:xfrm>
            <a:off x="641688" y="4448550"/>
            <a:ext cx="2577900" cy="3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                  Snapchat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9" name="Google Shape;109;p15"/>
          <p:cNvSpPr txBox="1"/>
          <p:nvPr/>
        </p:nvSpPr>
        <p:spPr>
          <a:xfrm>
            <a:off x="4115213" y="4457400"/>
            <a:ext cx="18357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        Instagram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0" name="Google Shape;110;p15"/>
          <p:cNvSpPr txBox="1"/>
          <p:nvPr/>
        </p:nvSpPr>
        <p:spPr>
          <a:xfrm>
            <a:off x="7022600" y="4113075"/>
            <a:ext cx="7243800" cy="8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1" name="Google Shape;111;p15">
            <a:hlinkClick action="ppaction://hlinksldjump"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509125" y="2807399"/>
            <a:ext cx="1502625" cy="1502625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5"/>
          <p:cNvSpPr txBox="1"/>
          <p:nvPr/>
        </p:nvSpPr>
        <p:spPr>
          <a:xfrm>
            <a:off x="6767775" y="4310025"/>
            <a:ext cx="1835700" cy="4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Tik tok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3" name="Google Shape;113;p15">
            <a:hlinkClick action="ppaction://hlinksldjump" r:id="rId9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327300" y="570125"/>
            <a:ext cx="2852725" cy="217845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5"/>
          <p:cNvSpPr txBox="1"/>
          <p:nvPr/>
        </p:nvSpPr>
        <p:spPr>
          <a:xfrm>
            <a:off x="5986300" y="2441625"/>
            <a:ext cx="1741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whatsapp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6"/>
          <p:cNvSpPr txBox="1"/>
          <p:nvPr>
            <p:ph type="ctrTitle"/>
          </p:nvPr>
        </p:nvSpPr>
        <p:spPr>
          <a:xfrm>
            <a:off x="460950" y="5590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obster"/>
                <a:ea typeface="Lobster"/>
                <a:cs typeface="Lobster"/>
                <a:sym typeface="Lobster"/>
              </a:rPr>
              <a:t>You chose Snapchat</a:t>
            </a:r>
            <a:endParaRPr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20" name="Google Shape;120;p16"/>
          <p:cNvSpPr txBox="1"/>
          <p:nvPr>
            <p:ph idx="1" type="subTitle"/>
          </p:nvPr>
        </p:nvSpPr>
        <p:spPr>
          <a:xfrm>
            <a:off x="460950" y="1397822"/>
            <a:ext cx="8222100" cy="301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Lobster"/>
                <a:ea typeface="Lobster"/>
                <a:cs typeface="Lobster"/>
                <a:sym typeface="Lobster"/>
              </a:rPr>
              <a:t>Someone tries to add you as a friend. What do you do?</a:t>
            </a:r>
            <a:endParaRPr sz="24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</a:t>
            </a:r>
            <a:r>
              <a:rPr lang="en" sz="2400">
                <a:solidFill>
                  <a:srgbClr val="FF0000"/>
                </a:solidFill>
              </a:rPr>
              <a:t> </a:t>
            </a:r>
            <a:r>
              <a:rPr lang="en" sz="3000" u="sng">
                <a:solidFill>
                  <a:srgbClr val="FF0000"/>
                </a:solidFill>
                <a:hlinkClick action="ppaction://hlinksldjump"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Decline </a:t>
            </a:r>
            <a:r>
              <a:rPr lang="en" sz="2400"/>
              <a:t> </a:t>
            </a:r>
            <a:r>
              <a:rPr lang="en"/>
              <a:t>                                                    </a:t>
            </a:r>
            <a:r>
              <a:rPr lang="en">
                <a:solidFill>
                  <a:srgbClr val="00FF00"/>
                </a:solidFill>
              </a:rPr>
              <a:t>          </a:t>
            </a:r>
            <a:r>
              <a:rPr lang="en" sz="3000" u="sng">
                <a:solidFill>
                  <a:srgbClr val="00FF00"/>
                </a:solidFill>
                <a:hlinkClick action="ppaction://hlinksldjump"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Accept</a:t>
            </a:r>
            <a:endParaRPr sz="3000">
              <a:solidFill>
                <a:srgbClr val="00FF00"/>
              </a:solidFill>
            </a:endParaRPr>
          </a:p>
        </p:txBody>
      </p:sp>
      <p:sp>
        <p:nvSpPr>
          <p:cNvPr id="121" name="Google Shape;121;p16"/>
          <p:cNvSpPr txBox="1"/>
          <p:nvPr/>
        </p:nvSpPr>
        <p:spPr>
          <a:xfrm>
            <a:off x="7851950" y="4690675"/>
            <a:ext cx="837300" cy="2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  <a:hlinkClick action="ppaction://hlinksldjump"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back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7"/>
          <p:cNvSpPr txBox="1"/>
          <p:nvPr/>
        </p:nvSpPr>
        <p:spPr>
          <a:xfrm>
            <a:off x="304125" y="380050"/>
            <a:ext cx="8589300" cy="91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3F3F3"/>
                </a:solidFill>
                <a:latin typeface="Lobster"/>
                <a:ea typeface="Lobster"/>
                <a:cs typeface="Lobster"/>
                <a:sym typeface="Lobster"/>
              </a:rPr>
              <a:t>You </a:t>
            </a:r>
            <a:r>
              <a:rPr b="1" lang="en" sz="2400">
                <a:solidFill>
                  <a:srgbClr val="00FF00"/>
                </a:solidFill>
                <a:latin typeface="Lobster"/>
                <a:ea typeface="Lobster"/>
                <a:cs typeface="Lobster"/>
                <a:sym typeface="Lobster"/>
              </a:rPr>
              <a:t>accepted</a:t>
            </a:r>
            <a:r>
              <a:rPr b="1" lang="en" sz="2400">
                <a:solidFill>
                  <a:srgbClr val="F3F3F3"/>
                </a:solidFill>
                <a:latin typeface="Lobster"/>
                <a:ea typeface="Lobster"/>
                <a:cs typeface="Lobster"/>
                <a:sym typeface="Lobster"/>
              </a:rPr>
              <a:t> the friend request</a:t>
            </a:r>
            <a:endParaRPr b="1" sz="2400">
              <a:solidFill>
                <a:srgbClr val="F3F3F3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27" name="Google Shape;127;p17"/>
          <p:cNvSpPr txBox="1"/>
          <p:nvPr/>
        </p:nvSpPr>
        <p:spPr>
          <a:xfrm>
            <a:off x="316725" y="1710275"/>
            <a:ext cx="8564100" cy="27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rPr>
              <a:t>They constantly keep spamming you what do you do?</a:t>
            </a:r>
            <a:endParaRPr sz="2400">
              <a:solidFill>
                <a:srgbClr val="FFFFFF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800" u="sng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  <a:hlinkClick action="ppaction://hlinksldjump"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Unfriend</a:t>
            </a:r>
            <a:r>
              <a:rPr lang="en" sz="18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                                                            </a:t>
            </a:r>
            <a:r>
              <a:rPr lang="en" sz="1800">
                <a:solidFill>
                  <a:srgbClr val="00FF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800" u="sng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  <a:hlinkClick action="ppaction://hlinksldjump"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" sz="1800" u="sng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  <a:hlinkClick action="ppaction://hlinksldjump"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ignore</a:t>
            </a:r>
            <a:r>
              <a:rPr lang="en" sz="1800" u="sng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  <a:hlinkClick action="ppaction://hlinksldjump"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it</a:t>
            </a:r>
            <a:endParaRPr sz="180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8" name="Google Shape;128;p17"/>
          <p:cNvSpPr txBox="1"/>
          <p:nvPr/>
        </p:nvSpPr>
        <p:spPr>
          <a:xfrm>
            <a:off x="8234325" y="0"/>
            <a:ext cx="1725900" cy="3672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snapchat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9" name="Google Shape;129;p17"/>
          <p:cNvSpPr txBox="1"/>
          <p:nvPr/>
        </p:nvSpPr>
        <p:spPr>
          <a:xfrm>
            <a:off x="7997200" y="4673575"/>
            <a:ext cx="948300" cy="3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  <a:hlinkClick action="ppaction://hlinksldjump"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back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8"/>
          <p:cNvSpPr txBox="1"/>
          <p:nvPr>
            <p:ph type="ctrTitle"/>
          </p:nvPr>
        </p:nvSpPr>
        <p:spPr>
          <a:xfrm>
            <a:off x="598100" y="137957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obster"/>
                <a:ea typeface="Lobster"/>
                <a:cs typeface="Lobster"/>
                <a:sym typeface="Lobster"/>
              </a:rPr>
              <a:t>You kept quiet.She accepts the friend request and get cyber bullied. What now?</a:t>
            </a:r>
            <a:endParaRPr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35" name="Google Shape;135;p18"/>
          <p:cNvSpPr txBox="1"/>
          <p:nvPr>
            <p:ph idx="1" type="subTitle"/>
          </p:nvPr>
        </p:nvSpPr>
        <p:spPr>
          <a:xfrm>
            <a:off x="598091" y="2715926"/>
            <a:ext cx="2183400" cy="48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00FF00"/>
                </a:solidFill>
                <a:hlinkClick action="ppaction://hlinksldjump"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Tell her too unfriend them</a:t>
            </a:r>
            <a:endParaRPr>
              <a:solidFill>
                <a:srgbClr val="00FF00"/>
              </a:solidFill>
            </a:endParaRPr>
          </a:p>
        </p:txBody>
      </p:sp>
      <p:sp>
        <p:nvSpPr>
          <p:cNvPr id="136" name="Google Shape;136;p18"/>
          <p:cNvSpPr txBox="1"/>
          <p:nvPr/>
        </p:nvSpPr>
        <p:spPr>
          <a:xfrm>
            <a:off x="8224450" y="4705200"/>
            <a:ext cx="747600" cy="27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7" name="Google Shape;137;p18"/>
          <p:cNvSpPr txBox="1"/>
          <p:nvPr/>
        </p:nvSpPr>
        <p:spPr>
          <a:xfrm>
            <a:off x="5754975" y="2860450"/>
            <a:ext cx="2289900" cy="7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  <a:hlinkClick action="ppaction://hlinksldjump"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Let her solve her own problems</a:t>
            </a:r>
            <a:endParaRPr sz="180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8" name="Google Shape;138;p18"/>
          <p:cNvSpPr txBox="1"/>
          <p:nvPr/>
        </p:nvSpPr>
        <p:spPr>
          <a:xfrm>
            <a:off x="8340450" y="4769650"/>
            <a:ext cx="734700" cy="32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  <a:hlinkClick action="ppaction://hlinksldjump"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back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9"/>
          <p:cNvSpPr txBox="1"/>
          <p:nvPr>
            <p:ph type="ctrTitle"/>
          </p:nvPr>
        </p:nvSpPr>
        <p:spPr>
          <a:xfrm>
            <a:off x="394275" y="648197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obster"/>
                <a:ea typeface="Lobster"/>
                <a:cs typeface="Lobster"/>
                <a:sym typeface="Lobster"/>
              </a:rPr>
              <a:t>She unfriends them, The problem is solved!</a:t>
            </a:r>
            <a:endParaRPr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44" name="Google Shape;144;p19"/>
          <p:cNvSpPr txBox="1"/>
          <p:nvPr>
            <p:ph idx="1" type="subTitle"/>
          </p:nvPr>
        </p:nvSpPr>
        <p:spPr>
          <a:xfrm>
            <a:off x="598092" y="2715925"/>
            <a:ext cx="28668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Well done!</a:t>
            </a:r>
            <a:endParaRPr/>
          </a:p>
        </p:txBody>
      </p:sp>
      <p:sp>
        <p:nvSpPr>
          <p:cNvPr id="145" name="Google Shape;145;p19"/>
          <p:cNvSpPr txBox="1"/>
          <p:nvPr/>
        </p:nvSpPr>
        <p:spPr>
          <a:xfrm>
            <a:off x="7757225" y="4352200"/>
            <a:ext cx="1151100" cy="65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  <a:hlinkClick action="ppaction://hlinksldjump"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Back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0"/>
          <p:cNvSpPr txBox="1"/>
          <p:nvPr>
            <p:ph type="ctrTitle"/>
          </p:nvPr>
        </p:nvSpPr>
        <p:spPr>
          <a:xfrm>
            <a:off x="213775" y="1385397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Lobster"/>
                <a:ea typeface="Lobster"/>
                <a:cs typeface="Lobster"/>
                <a:sym typeface="Lobster"/>
              </a:rPr>
              <a:t>You </a:t>
            </a:r>
            <a:r>
              <a:rPr lang="en" sz="3000">
                <a:solidFill>
                  <a:srgbClr val="FF0000"/>
                </a:solidFill>
                <a:latin typeface="Lobster"/>
                <a:ea typeface="Lobster"/>
                <a:cs typeface="Lobster"/>
                <a:sym typeface="Lobster"/>
              </a:rPr>
              <a:t>declined</a:t>
            </a:r>
            <a:r>
              <a:rPr lang="en" sz="3000">
                <a:solidFill>
                  <a:srgbClr val="CC0000"/>
                </a:solidFill>
                <a:latin typeface="Lobster"/>
                <a:ea typeface="Lobster"/>
                <a:cs typeface="Lobster"/>
                <a:sym typeface="Lobster"/>
              </a:rPr>
              <a:t> </a:t>
            </a:r>
            <a:r>
              <a:rPr lang="en" sz="3000">
                <a:latin typeface="Lobster"/>
                <a:ea typeface="Lobster"/>
                <a:cs typeface="Lobster"/>
                <a:sym typeface="Lobster"/>
              </a:rPr>
              <a:t>the friend request.</a:t>
            </a:r>
            <a:endParaRPr sz="30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Lobster"/>
                <a:ea typeface="Lobster"/>
                <a:cs typeface="Lobster"/>
                <a:sym typeface="Lobster"/>
              </a:rPr>
              <a:t>The next day, one of your friends gets a </a:t>
            </a:r>
            <a:endParaRPr sz="24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Lobster"/>
                <a:ea typeface="Lobster"/>
                <a:cs typeface="Lobster"/>
                <a:sym typeface="Lobster"/>
              </a:rPr>
              <a:t>notification that the same person added her.</a:t>
            </a:r>
            <a:endParaRPr sz="24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Lobster"/>
                <a:ea typeface="Lobster"/>
                <a:cs typeface="Lobster"/>
                <a:sym typeface="Lobster"/>
              </a:rPr>
              <a:t>What do you do?</a:t>
            </a:r>
            <a:endParaRPr sz="2400"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51" name="Google Shape;151;p20"/>
          <p:cNvSpPr txBox="1"/>
          <p:nvPr>
            <p:ph idx="1" type="subTitle"/>
          </p:nvPr>
        </p:nvSpPr>
        <p:spPr>
          <a:xfrm>
            <a:off x="723849" y="3017725"/>
            <a:ext cx="2669100" cy="47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5FF4E"/>
                </a:solidFill>
                <a:latin typeface="Lobster"/>
                <a:ea typeface="Lobster"/>
                <a:cs typeface="Lobster"/>
                <a:sym typeface="Lobster"/>
              </a:rPr>
              <a:t> </a:t>
            </a:r>
            <a:r>
              <a:rPr lang="en" u="sng">
                <a:solidFill>
                  <a:schemeClr val="hlink"/>
                </a:solidFill>
                <a:latin typeface="Lobster"/>
                <a:ea typeface="Lobster"/>
                <a:cs typeface="Lobster"/>
                <a:sym typeface="Lobster"/>
                <a:hlinkClick action="ppaction://hlinksldjump" r:id="rId3"/>
              </a:rPr>
              <a:t>  </a:t>
            </a:r>
            <a:r>
              <a:rPr lang="en" sz="3000" u="sng">
                <a:solidFill>
                  <a:schemeClr val="hlink"/>
                </a:solidFill>
                <a:latin typeface="Lobster"/>
                <a:ea typeface="Lobster"/>
                <a:cs typeface="Lobster"/>
                <a:sym typeface="Lobster"/>
                <a:hlinkClick action="ppaction://hlinksldjump" r:id="rId4"/>
              </a:rPr>
              <a:t> </a:t>
            </a:r>
            <a:r>
              <a:rPr lang="en" sz="3000" u="sng">
                <a:solidFill>
                  <a:srgbClr val="65FF4E"/>
                </a:solidFill>
                <a:latin typeface="Lobster"/>
                <a:ea typeface="Lobster"/>
                <a:cs typeface="Lobster"/>
                <a:sym typeface="Lobster"/>
                <a:hlinkClick action="ppaction://hlinksldjump"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Tell her </a:t>
            </a:r>
            <a:r>
              <a:rPr lang="en" sz="3000" u="sng">
                <a:solidFill>
                  <a:schemeClr val="hlink"/>
                </a:solidFill>
                <a:latin typeface="Lobster"/>
                <a:ea typeface="Lobster"/>
                <a:cs typeface="Lobster"/>
                <a:sym typeface="Lobster"/>
                <a:hlinkClick action="ppaction://hlinksldjump" r:id="rId6"/>
              </a:rPr>
              <a:t> </a:t>
            </a:r>
            <a:endParaRPr sz="3000">
              <a:solidFill>
                <a:srgbClr val="65FF4E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52" name="Google Shape;152;p20"/>
          <p:cNvSpPr txBox="1"/>
          <p:nvPr/>
        </p:nvSpPr>
        <p:spPr>
          <a:xfrm>
            <a:off x="7997000" y="4618725"/>
            <a:ext cx="879900" cy="4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  <a:hlinkClick action="ppaction://hlinksldjump"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back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3" name="Google Shape;153;p20"/>
          <p:cNvSpPr txBox="1"/>
          <p:nvPr/>
        </p:nvSpPr>
        <p:spPr>
          <a:xfrm>
            <a:off x="5587100" y="3225175"/>
            <a:ext cx="24099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rgbClr val="CC0000"/>
                </a:solidFill>
                <a:latin typeface="Roboto"/>
                <a:ea typeface="Roboto"/>
                <a:cs typeface="Roboto"/>
                <a:sym typeface="Roboto"/>
                <a:hlinkClick action="ppaction://hlinksldjump"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Keep quiet</a:t>
            </a:r>
            <a:endParaRPr sz="2400">
              <a:solidFill>
                <a:srgbClr val="CC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1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obster"/>
                <a:ea typeface="Lobster"/>
                <a:cs typeface="Lobster"/>
                <a:sym typeface="Lobster"/>
              </a:rPr>
              <a:t>You let her deal with her own problems. She unfriends them and moves on.</a:t>
            </a:r>
            <a:endParaRPr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59" name="Google Shape;159;p21"/>
          <p:cNvSpPr txBox="1"/>
          <p:nvPr>
            <p:ph idx="1" type="subTitle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could’ve helped with the problem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