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2.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724" r:id="rId6"/>
    <p:sldMasterId id="2147483694" r:id="rId7"/>
  </p:sldMasterIdLst>
  <p:notesMasterIdLst>
    <p:notesMasterId r:id="rId13"/>
  </p:notesMasterIdLst>
  <p:handoutMasterIdLst>
    <p:handoutMasterId r:id="rId14"/>
  </p:handoutMasterIdLst>
  <p:sldIdLst>
    <p:sldId id="332" r:id="rId8"/>
    <p:sldId id="336" r:id="rId9"/>
    <p:sldId id="300" r:id="rId10"/>
    <p:sldId id="330" r:id="rId11"/>
    <p:sldId id="329" r:id="rId12"/>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Notes" id="{9102D73B-8542-41AF-8673-BCEF68A5FE73}">
          <p14:sldIdLst/>
        </p14:section>
        <p14:section name="Template" id="{BF716889-2818-4147-BE34-0B3BBEE60061}">
          <p14:sldIdLst>
            <p14:sldId id="332"/>
            <p14:sldId id="336"/>
            <p14:sldId id="300"/>
            <p14:sldId id="330"/>
            <p14:sldId id="32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267CD22-9476-1D9D-93CA-06334649AA06}" name="Marcus McCulloch" initials="MM" userId="S::Marcus.McCulloch@dpc.nsw.gov.au::c0c8c35b-235d-4b8e-91b8-202ef0ff7ab4" providerId="AD"/>
  <p188:author id="{C9CCB53B-924B-57E4-4317-69AE9486142B}" name="Harinniya Bhogal" initials="HB" userId="S::Harinniya.Bhogal@dpc.nsw.gov.au::d22ea813-7fa9-498f-ac50-c46acf63364a" providerId="AD"/>
  <p188:author id="{CFD3CBA4-C5E2-2778-FFAE-DBE0B148D0B4}" name="Marcus McCulloch" initials="MM" userId="3033f259f761919f" providerId="Windows Live"/>
  <p188:author id="{047CDAD6-7A18-E196-EFC5-CC436EA5C5EE}" name="Marcus McCulloch" initials="MM" userId="S::marcus.mcculloch@dpc.nsw.gov.au::c0c8c35b-235d-4b8e-91b8-202ef0ff7ab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BEBEB"/>
    <a:srgbClr val="F3E2E6"/>
    <a:srgbClr val="630019"/>
    <a:srgbClr val="F6ACB6"/>
    <a:srgbClr val="CBEDFD"/>
    <a:srgbClr val="D7153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434" y="102"/>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3.xml"/><Relationship Id="rId19"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erine Oberg" userId="daa02517-19b0-48c7-b9e9-a3dec885a60c" providerId="ADAL" clId="{F02E5269-B108-4133-A220-14E5C0DABAA4}"/>
    <pc:docChg chg="modSld">
      <pc:chgData name="Katherine Oberg" userId="daa02517-19b0-48c7-b9e9-a3dec885a60c" providerId="ADAL" clId="{F02E5269-B108-4133-A220-14E5C0DABAA4}" dt="2024-06-18T05:49:25.261" v="5" actId="20577"/>
      <pc:docMkLst>
        <pc:docMk/>
      </pc:docMkLst>
      <pc:sldChg chg="modSp mod">
        <pc:chgData name="Katherine Oberg" userId="daa02517-19b0-48c7-b9e9-a3dec885a60c" providerId="ADAL" clId="{F02E5269-B108-4133-A220-14E5C0DABAA4}" dt="2024-06-18T05:49:25.261" v="5" actId="20577"/>
        <pc:sldMkLst>
          <pc:docMk/>
          <pc:sldMk cId="2583467630" sldId="336"/>
        </pc:sldMkLst>
        <pc:spChg chg="mod">
          <ac:chgData name="Katherine Oberg" userId="daa02517-19b0-48c7-b9e9-a3dec885a60c" providerId="ADAL" clId="{F02E5269-B108-4133-A220-14E5C0DABAA4}" dt="2024-06-18T05:49:25.261" v="5" actId="20577"/>
          <ac:spMkLst>
            <pc:docMk/>
            <pc:sldMk cId="2583467630" sldId="336"/>
            <ac:spMk id="6" creationId="{0E38409F-498D-2EFB-9E20-2E105EF5215A}"/>
          </ac:spMkLst>
        </pc:spChg>
      </pc:sldChg>
    </pc:docChg>
  </pc:docChgLst>
  <pc:docChgLst>
    <pc:chgData name="Niall Daly" userId="01fc0d8d-920a-40ed-9401-cac0b244bd31" providerId="ADAL" clId="{8D25C650-12B4-4046-91AD-15FFA4B78028}"/>
    <pc:docChg chg="modSld">
      <pc:chgData name="Niall Daly" userId="01fc0d8d-920a-40ed-9401-cac0b244bd31" providerId="ADAL" clId="{8D25C650-12B4-4046-91AD-15FFA4B78028}" dt="2024-06-13T02:13:43.642" v="2" actId="20577"/>
      <pc:docMkLst>
        <pc:docMk/>
      </pc:docMkLst>
      <pc:sldChg chg="modSp mod">
        <pc:chgData name="Niall Daly" userId="01fc0d8d-920a-40ed-9401-cac0b244bd31" providerId="ADAL" clId="{8D25C650-12B4-4046-91AD-15FFA4B78028}" dt="2024-06-13T02:13:43.642" v="2" actId="20577"/>
        <pc:sldMkLst>
          <pc:docMk/>
          <pc:sldMk cId="809357916" sldId="300"/>
        </pc:sldMkLst>
        <pc:spChg chg="mod">
          <ac:chgData name="Niall Daly" userId="01fc0d8d-920a-40ed-9401-cac0b244bd31" providerId="ADAL" clId="{8D25C650-12B4-4046-91AD-15FFA4B78028}" dt="2024-06-13T02:13:43.642" v="2" actId="20577"/>
          <ac:spMkLst>
            <pc:docMk/>
            <pc:sldMk cId="809357916" sldId="300"/>
            <ac:spMk id="6" creationId="{A62E1A9D-4DCD-8E42-8EBD-D69DF61C8472}"/>
          </ac:spMkLst>
        </pc:spChg>
      </pc:sldChg>
      <pc:sldChg chg="modSp mod">
        <pc:chgData name="Niall Daly" userId="01fc0d8d-920a-40ed-9401-cac0b244bd31" providerId="ADAL" clId="{8D25C650-12B4-4046-91AD-15FFA4B78028}" dt="2024-06-13T02:12:53.742" v="0" actId="20577"/>
        <pc:sldMkLst>
          <pc:docMk/>
          <pc:sldMk cId="2583467630" sldId="336"/>
        </pc:sldMkLst>
        <pc:spChg chg="mod">
          <ac:chgData name="Niall Daly" userId="01fc0d8d-920a-40ed-9401-cac0b244bd31" providerId="ADAL" clId="{8D25C650-12B4-4046-91AD-15FFA4B78028}" dt="2024-06-13T02:12:53.742" v="0" actId="20577"/>
          <ac:spMkLst>
            <pc:docMk/>
            <pc:sldMk cId="2583467630" sldId="336"/>
            <ac:spMk id="6" creationId="{0E38409F-498D-2EFB-9E20-2E105EF5215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t>26/06/2024</a:t>
            </a:fld>
            <a:endParaRPr lang="en-AU"/>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t>‹#›</a:t>
            </a:fld>
            <a:endParaRPr lang="en-AU"/>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6F825C-382E-4C1A-82AB-BCE4AFD21ABE}" type="datetimeFigureOut">
              <a:rPr lang="en-AU" smtClean="0"/>
              <a:t>26/06/2024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7158C4-A119-4B78-9DE8-A50001BC31DC}" type="slidenum">
              <a:rPr lang="en-AU" smtClean="0"/>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sp>
        <p:nvSpPr>
          <p:cNvPr id="2" name="Title 1"/>
          <p:cNvSpPr>
            <a:spLocks noGrp="1"/>
          </p:cNvSpPr>
          <p:nvPr>
            <p:ph type="ctrTitle"/>
          </p:nvPr>
        </p:nvSpPr>
        <p:spPr>
          <a:xfrm>
            <a:off x="360000" y="360000"/>
            <a:ext cx="10741897" cy="23876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9583"/>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1089858"/>
          </a:xfrm>
        </p:spPr>
        <p:txBody>
          <a:bodyPr>
            <a:noAutofit/>
          </a:bodyPr>
          <a:lstStyle>
            <a:lvl1pPr>
              <a:spcAft>
                <a:spcPts val="0"/>
              </a:spcAft>
              <a:defRPr sz="1800" b="0">
                <a:solidFill>
                  <a:schemeClr val="bg1"/>
                </a:solidFill>
                <a:latin typeface="Public Sans SemiBold" pitchFamily="2" charset="0"/>
              </a:defRPr>
            </a:lvl1pPr>
            <a:lvl2pPr>
              <a:spcAft>
                <a:spcPts val="0"/>
              </a:spcAft>
              <a:defRPr sz="1800">
                <a:solidFill>
                  <a:schemeClr val="bg1"/>
                </a:solidFill>
                <a:latin typeface="+mn-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a:p>
            <a:pPr lvl="1"/>
            <a:r>
              <a:rPr lang="en-US"/>
              <a:t>Presenter title</a:t>
            </a:r>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00000" cy="1089858"/>
          </a:xfrm>
        </p:spPr>
        <p:txBody>
          <a:bodyPr>
            <a:noAutofit/>
          </a:bodyPr>
          <a:lstStyle>
            <a:lvl1pP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00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221200" y="5840558"/>
            <a:ext cx="630000" cy="684882"/>
          </a:xfrm>
          <a:prstGeom prst="rect">
            <a:avLst/>
          </a:prstGeom>
        </p:spPr>
      </p:pic>
      <p:sp>
        <p:nvSpPr>
          <p:cNvPr id="14" name="Footer Placeholder 4">
            <a:extLst>
              <a:ext uri="{FF2B5EF4-FFF2-40B4-BE49-F238E27FC236}">
                <a16:creationId xmlns:a16="http://schemas.microsoft.com/office/drawing/2014/main" id="{D96E34DF-3C26-CCBC-435C-CF0218F679AA}"/>
              </a:ext>
            </a:extLst>
          </p:cNvPr>
          <p:cNvSpPr>
            <a:spLocks noGrp="1"/>
          </p:cNvSpPr>
          <p:nvPr>
            <p:ph type="ftr" sz="quarter" idx="3"/>
          </p:nvPr>
        </p:nvSpPr>
        <p:spPr>
          <a:xfrm>
            <a:off x="360000" y="6312783"/>
            <a:ext cx="4500000" cy="224660"/>
          </a:xfrm>
          <a:prstGeom prst="rect">
            <a:avLst/>
          </a:prstGeom>
        </p:spPr>
        <p:txBody>
          <a:bodyPr vert="horz" lIns="0" tIns="0" rIns="0" bIns="0" rtlCol="0" anchor="t">
            <a:noAutofit/>
          </a:bodyPr>
          <a:lstStyle>
            <a:lvl1pPr algn="l">
              <a:defRPr sz="1400">
                <a:solidFill>
                  <a:schemeClr val="bg2"/>
                </a:solidFill>
                <a:latin typeface="Public Sans SemiBold" pitchFamily="2" charset="0"/>
              </a:defRPr>
            </a:lvl1pPr>
          </a:lstStyle>
          <a:p>
            <a:r>
              <a:rPr lang="en-US"/>
              <a:t>Descriptor</a:t>
            </a:r>
            <a:endParaRPr lang="en-AU"/>
          </a:p>
        </p:txBody>
      </p:sp>
    </p:spTree>
    <p:extLst>
      <p:ext uri="{BB962C8B-B14F-4D97-AF65-F5344CB8AC3E}">
        <p14:creationId xmlns:p14="http://schemas.microsoft.com/office/powerpoint/2010/main" val="356856507"/>
      </p:ext>
    </p:extLst>
  </p:cSld>
  <p:clrMapOvr>
    <a:masterClrMapping/>
  </p:clrMapOvr>
  <p:extLst>
    <p:ext uri="{DCECCB84-F9BA-43D5-87BE-67443E8EF086}">
      <p15:sldGuideLst xmlns:p15="http://schemas.microsoft.com/office/powerpoint/2012/main">
        <p15:guide id="1" orient="horz" pos="411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9720000" cy="1009652"/>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9652"/>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10A01DC5-1685-4615-8240-15192985C6A2}" type="slidenum">
              <a:rPr lang="en-AU" smtClean="0"/>
              <a:t>‹#›</a:t>
            </a:fld>
            <a:endParaRPr lang="en-AU"/>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4076309"/>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9720000" cy="1009652"/>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9652"/>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10A01DC5-1685-4615-8240-15192985C6A2}" type="slidenum">
              <a:rPr lang="en-AU" smtClean="0"/>
              <a:t>‹#›</a:t>
            </a:fld>
            <a:endParaRPr lang="en-AU"/>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3956400"/>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Recommendatio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000">
                <a:latin typeface="+mj-lt"/>
              </a:defRPr>
            </a:lvl1pPr>
          </a:lstStyle>
          <a:p>
            <a:r>
              <a:rPr lang="en-US"/>
              <a:t>Click to edit Master title style</a:t>
            </a:r>
          </a:p>
        </p:txBody>
      </p:sp>
      <p:sp>
        <p:nvSpPr>
          <p:cNvPr id="3" name="Content Placeholder 2"/>
          <p:cNvSpPr>
            <a:spLocks noGrp="1"/>
          </p:cNvSpPr>
          <p:nvPr>
            <p:ph idx="1"/>
          </p:nvPr>
        </p:nvSpPr>
        <p:spPr>
          <a:xfrm>
            <a:off x="360000" y="1800000"/>
            <a:ext cx="11473200" cy="4351339"/>
          </a:xfrm>
        </p:spPr>
        <p:txBody>
          <a:bodyPr numCol="1" spcCol="180000"/>
          <a:lstStyle>
            <a:lvl1pPr>
              <a:defRPr sz="2000">
                <a:latin typeface="+mj-lt"/>
              </a:defRPr>
            </a:lvl1pPr>
            <a:lvl2pPr marL="540000" indent="-342000">
              <a:spcAft>
                <a:spcPts val="1200"/>
              </a:spcAft>
              <a:buFont typeface="+mj-lt"/>
              <a:buAutoNum type="romanLcPeriod"/>
              <a:defRPr sz="2000" b="0">
                <a:latin typeface="+mj-lt"/>
              </a:defRPr>
            </a:lvl2pPr>
            <a:lvl3pPr marL="1008000" indent="-342000">
              <a:spcBef>
                <a:spcPts val="0"/>
              </a:spcBef>
              <a:spcAft>
                <a:spcPts val="1200"/>
              </a:spcAft>
              <a:buFont typeface="+mj-lt"/>
              <a:buAutoNum type="alphaLcParenR"/>
              <a:defRPr sz="2000">
                <a:latin typeface="+mj-lt"/>
              </a:defRPr>
            </a:lvl3pPr>
            <a:lvl4pPr marL="1368000" indent="-342000">
              <a:spcAft>
                <a:spcPts val="1200"/>
              </a:spcAft>
              <a:buFont typeface="+mj-lt"/>
              <a:buAutoNum type="romanLcPeriod"/>
              <a:defRPr sz="2000">
                <a:latin typeface="+mj-lt"/>
              </a:defRPr>
            </a:lvl4pPr>
            <a:lvl5pPr marL="1764000" indent="-342000">
              <a:spcAft>
                <a:spcPts val="1200"/>
              </a:spcAft>
              <a:buFont typeface="+mj-lt"/>
              <a:buAutoNum type="arabicPeriod"/>
              <a:defRPr sz="20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583723895"/>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Text box and 2 Column Content box">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9720000" cy="1009652"/>
          </a:xfrm>
        </p:spPr>
        <p:txBody>
          <a:bodyPr/>
          <a:lstStyle/>
          <a:p>
            <a:r>
              <a:rPr lang="en-US"/>
              <a:t>Click to edit Master title style</a:t>
            </a:r>
          </a:p>
        </p:txBody>
      </p: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40000"/>
            <a:ext cx="4680000" cy="39026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2340000"/>
            <a:ext cx="6612000" cy="3902671"/>
          </a:xfrm>
        </p:spPr>
        <p:txBody>
          <a:bodyPr numCol="2" spcCol="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2160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699944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pullout text and capti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90298" cy="1009652"/>
          </a:xfrm>
        </p:spPr>
        <p:txBody>
          <a:bodyPr/>
          <a:lstStyle/>
          <a:p>
            <a:r>
              <a:rPr lang="en-US"/>
              <a:t>Click to edit Master title style</a:t>
            </a:r>
          </a:p>
        </p:txBody>
      </p: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78588" cy="4185578"/>
          </a:xfrm>
        </p:spPr>
        <p:txBody>
          <a:bodyPr>
            <a:noAutofit/>
          </a:bodyPr>
          <a:lstStyle>
            <a:lvl1pPr>
              <a:defRPr sz="36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a:p>
            <a:pPr lvl="1"/>
            <a:r>
              <a:rPr lang="en-US"/>
              <a:t>Second level</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26425"/>
            <a:ext cx="3567113" cy="409575"/>
          </a:xfrm>
        </p:spPr>
        <p:txBody>
          <a:bodyPr anchor="b">
            <a:noAutofit/>
          </a:bodyPr>
          <a:lstStyle>
            <a:lvl1pPr>
              <a:defRPr sz="1400">
                <a:latin typeface="+mn-lt"/>
              </a:defRPr>
            </a:lvl1pPr>
          </a:lstStyle>
          <a:p>
            <a:pPr lvl="0"/>
            <a:r>
              <a:rPr lang="en-US"/>
              <a:t>Image caption</a:t>
            </a:r>
            <a:endParaRPr lang="en-AU"/>
          </a:p>
        </p:txBody>
      </p:sp>
      <p:sp>
        <p:nvSpPr>
          <p:cNvPr id="6" name="Slide Number Placeholder 5"/>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8893420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0000" y="1800000"/>
            <a:ext cx="56160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6000" y="1800000"/>
            <a:ext cx="56160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1548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6379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low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solidFill>
              </a:defRPr>
            </a:lvl1pPr>
          </a:lstStyle>
          <a:p>
            <a:r>
              <a:rPr lang="en-US"/>
              <a:t>Click to edit Master title style</a:t>
            </a:r>
          </a:p>
        </p:txBody>
      </p:sp>
      <p:sp>
        <p:nvSpPr>
          <p:cNvPr id="3" name="Content Placeholder 2"/>
          <p:cNvSpPr>
            <a:spLocks noGrp="1"/>
          </p:cNvSpPr>
          <p:nvPr>
            <p:ph sz="half" idx="1"/>
          </p:nvPr>
        </p:nvSpPr>
        <p:spPr>
          <a:xfrm>
            <a:off x="360000" y="2340000"/>
            <a:ext cx="5616000" cy="378000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6002" y="2340000"/>
            <a:ext cx="5616000" cy="378000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lvl1pPr>
              <a:defRPr>
                <a:solidFill>
                  <a:schemeClr val="bg2"/>
                </a:solidFill>
              </a:defRPr>
            </a:lvl1pPr>
          </a:lstStyle>
          <a:p>
            <a:fld id="{10A01DC5-1685-4615-8240-15192985C6A2}" type="slidenum">
              <a:rPr lang="en-AU" smtClean="0"/>
              <a:pPr/>
              <a:t>‹#›</a:t>
            </a:fld>
            <a:endParaRPr lang="en-AU"/>
          </a:p>
        </p:txBody>
      </p:sp>
      <p:cxnSp>
        <p:nvCxnSpPr>
          <p:cNvPr id="10" name="Straight Connector 9">
            <a:extLst>
              <a:ext uri="{FF2B5EF4-FFF2-40B4-BE49-F238E27FC236}">
                <a16:creationId xmlns:a16="http://schemas.microsoft.com/office/drawing/2014/main" id="{4C0B6C8A-6222-B0CE-D530-EA6C14EF245A}"/>
              </a:ext>
              <a:ext uri="{C183D7F6-B498-43B3-948B-1728B52AA6E4}">
                <adec:decorative xmlns:adec="http://schemas.microsoft.com/office/drawing/2017/decorative" val="1"/>
              </a:ext>
            </a:extLst>
          </p:cNvPr>
          <p:cNvCxnSpPr/>
          <p:nvPr userDrawn="1"/>
        </p:nvCxnSpPr>
        <p:spPr>
          <a:xfrm>
            <a:off x="360000" y="6300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6276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ubheading, two column text and imag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2BBD760-6DEA-4064-8474-A197EF7B44AA}"/>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3E2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2" name="Picture 11" descr="NSW Government logo">
            <a:extLst>
              <a:ext uri="{FF2B5EF4-FFF2-40B4-BE49-F238E27FC236}">
                <a16:creationId xmlns:a16="http://schemas.microsoft.com/office/drawing/2014/main" id="{2F79FF34-E700-48B3-9129-EB64DD6F10E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221200" y="360321"/>
            <a:ext cx="630000" cy="684882"/>
          </a:xfrm>
          <a:prstGeom prst="rect">
            <a:avLst/>
          </a:prstGeom>
        </p:spPr>
      </p:pic>
      <p:sp>
        <p:nvSpPr>
          <p:cNvPr id="2" name="Title 1"/>
          <p:cNvSpPr>
            <a:spLocks noGrp="1"/>
          </p:cNvSpPr>
          <p:nvPr>
            <p:ph type="title"/>
          </p:nvPr>
        </p:nvSpPr>
        <p:spPr/>
        <p:txBody>
          <a:bodyPr/>
          <a:lstStyle/>
          <a:p>
            <a:r>
              <a:rPr lang="en-US"/>
              <a:t>Click to edit Master title style</a:t>
            </a:r>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1548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1749600"/>
            <a:ext cx="7560000" cy="900000"/>
          </a:xfrm>
        </p:spPr>
        <p:txBody>
          <a:bodyPr/>
          <a:lstStyle>
            <a:lvl1pPr>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2772000"/>
            <a:ext cx="7560000" cy="3314895"/>
          </a:xfrm>
        </p:spPr>
        <p:txBody>
          <a:bodyPr numCol="2" spcCol="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8136000" y="1748331"/>
            <a:ext cx="36720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cxnSp>
        <p:nvCxnSpPr>
          <p:cNvPr id="17" name="Straight Connector 16">
            <a:extLst>
              <a:ext uri="{FF2B5EF4-FFF2-40B4-BE49-F238E27FC236}">
                <a16:creationId xmlns:a16="http://schemas.microsoft.com/office/drawing/2014/main" id="{FE2A9009-B980-F33D-351A-CB3398BF3C05}"/>
              </a:ext>
              <a:ext uri="{C183D7F6-B498-43B3-948B-1728B52AA6E4}">
                <adec:decorative xmlns:adec="http://schemas.microsoft.com/office/drawing/2017/decorative" val="1"/>
              </a:ext>
            </a:extLst>
          </p:cNvPr>
          <p:cNvCxnSpPr/>
          <p:nvPr userDrawn="1"/>
        </p:nvCxnSpPr>
        <p:spPr>
          <a:xfrm>
            <a:off x="360000" y="6300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42643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ubheading box with three column text box and image box">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2BBD760-6DEA-4064-8474-A197EF7B44AA}"/>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2"/>
              </a:solidFill>
            </a:endParaRPr>
          </a:p>
        </p:txBody>
      </p:sp>
      <p:pic>
        <p:nvPicPr>
          <p:cNvPr id="12" name="Picture 11" descr="NSW Government logo">
            <a:extLst>
              <a:ext uri="{FF2B5EF4-FFF2-40B4-BE49-F238E27FC236}">
                <a16:creationId xmlns:a16="http://schemas.microsoft.com/office/drawing/2014/main" id="{B1FB6CEC-BF4E-4B7E-BF6A-CACDC5381E2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221200" y="360321"/>
            <a:ext cx="630000" cy="684882"/>
          </a:xfrm>
          <a:prstGeom prst="rect">
            <a:avLst/>
          </a:prstGeom>
        </p:spPr>
      </p:pic>
      <p:sp>
        <p:nvSpPr>
          <p:cNvPr id="2" name="Title 1"/>
          <p:cNvSpPr>
            <a:spLocks noGrp="1"/>
          </p:cNvSpPr>
          <p:nvPr>
            <p:ph type="title"/>
          </p:nvPr>
        </p:nvSpPr>
        <p:spPr/>
        <p:txBody>
          <a:bodyPr/>
          <a:lstStyle>
            <a:lvl1pPr>
              <a:defRPr>
                <a:solidFill>
                  <a:schemeClr val="bg2"/>
                </a:solidFill>
              </a:defRPr>
            </a:lvl1pPr>
          </a:lstStyle>
          <a:p>
            <a:r>
              <a:rPr lang="en-US"/>
              <a:t>Click to edit Master title style</a:t>
            </a:r>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732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a:solidFill>
                  <a:schemeClr val="bg2"/>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1"/>
            <a:ext cx="8532000" cy="2499670"/>
          </a:xfrm>
        </p:spPr>
        <p:txBody>
          <a:bodyPr numCol="3" spcCol="180000"/>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bg2"/>
                </a:solidFill>
              </a:defRPr>
            </a:lvl1pPr>
          </a:lstStyle>
          <a:p>
            <a:r>
              <a:rPr lang="en-US"/>
              <a:t>Click icon to add picture</a:t>
            </a:r>
            <a:endParaRPr lang="en-AU"/>
          </a:p>
        </p:txBody>
      </p:sp>
      <p:sp>
        <p:nvSpPr>
          <p:cNvPr id="7" name="Slide Number Placeholder 6"/>
          <p:cNvSpPr>
            <a:spLocks noGrp="1"/>
          </p:cNvSpPr>
          <p:nvPr>
            <p:ph type="sldNum" sz="quarter" idx="12"/>
          </p:nvPr>
        </p:nvSpPr>
        <p:spPr>
          <a:xfrm>
            <a:off x="11317458" y="6516000"/>
            <a:ext cx="490542" cy="180000"/>
          </a:xfrm>
        </p:spPr>
        <p:txBody>
          <a:bodyPr/>
          <a:lstStyle>
            <a:lvl1pPr>
              <a:defRPr>
                <a:solidFill>
                  <a:schemeClr val="bg2"/>
                </a:solidFill>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28878998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mage with caption at right over text box">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000"/>
            </a:lvl1pPr>
          </a:lstStyle>
          <a:p>
            <a:r>
              <a:rPr lang="en-US"/>
              <a:t>Click to edit Master title style</a:t>
            </a:r>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6192000" y="1576800"/>
            <a:ext cx="56587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9087729" y="1749600"/>
            <a:ext cx="2744268" cy="900000"/>
          </a:xfrm>
        </p:spPr>
        <p:txBody>
          <a:bodyPr>
            <a:noAutofit/>
          </a:bodyPr>
          <a:lstStyle>
            <a:lvl1pPr>
              <a:defRPr sz="1400">
                <a:latin typeface="+mn-lt"/>
              </a:defRPr>
            </a:lvl1pPr>
          </a:lstStyle>
          <a:p>
            <a:pPr lvl="0"/>
            <a:r>
              <a:rPr lang="en-US"/>
              <a:t>Caption</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6192000" y="2772000"/>
            <a:ext cx="5639998" cy="3197981"/>
          </a:xfrm>
        </p:spPr>
        <p:txBody>
          <a:bodyPr numCol="2" spcCol="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6192000" y="6177130"/>
            <a:ext cx="5658798"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1"/>
              </a:ext>
            </a:extLst>
          </p:cNvPr>
          <p:cNvSpPr>
            <a:spLocks noGrp="1"/>
          </p:cNvSpPr>
          <p:nvPr>
            <p:ph type="pic" sz="quarter" idx="15"/>
          </p:nvPr>
        </p:nvSpPr>
        <p:spPr>
          <a:xfrm>
            <a:off x="0" y="1576800"/>
            <a:ext cx="5976000" cy="4600330"/>
          </a:xfrm>
        </p:spPr>
        <p:txBody>
          <a:bodyPr/>
          <a:lstStyle/>
          <a:p>
            <a:r>
              <a:rPr lang="en-US"/>
              <a:t>Click icon to add picture</a:t>
            </a:r>
            <a:endParaRPr lang="en-AU"/>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4225097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SemiBold" pitchFamily="2" charset="0"/>
            </a:endParaRPr>
          </a:p>
        </p:txBody>
      </p:sp>
      <p:sp>
        <p:nvSpPr>
          <p:cNvPr id="3" name="Footer Placeholder 2">
            <a:extLst>
              <a:ext uri="{FF2B5EF4-FFF2-40B4-BE49-F238E27FC236}">
                <a16:creationId xmlns:a16="http://schemas.microsoft.com/office/drawing/2014/main" id="{6E1481CC-14AE-44A2-E62B-3050FD80215A}"/>
              </a:ext>
            </a:extLst>
          </p:cNvPr>
          <p:cNvSpPr>
            <a:spLocks noGrp="1"/>
          </p:cNvSpPr>
          <p:nvPr>
            <p:ph type="ftr" sz="quarter" idx="10"/>
          </p:nvPr>
        </p:nvSpPr>
        <p:spPr>
          <a:xfrm>
            <a:off x="3583765" y="388136"/>
            <a:ext cx="4009901" cy="262135"/>
          </a:xfrm>
          <a:prstGeom prst="rect">
            <a:avLst/>
          </a:prstGeom>
        </p:spPr>
        <p:txBody>
          <a:bodyPr>
            <a:noAutofit/>
          </a:bodyPr>
          <a:lstStyle>
            <a:lvl1pPr>
              <a:defRPr sz="1400">
                <a:solidFill>
                  <a:schemeClr val="bg1"/>
                </a:solidFill>
                <a:latin typeface="Public Sans SemiBold" pitchFamily="2" charset="0"/>
              </a:defRPr>
            </a:lvl1pPr>
          </a:lstStyle>
          <a:p>
            <a:r>
              <a:rPr lang="en-US"/>
              <a:t>Descriptor</a:t>
            </a:r>
          </a:p>
        </p:txBody>
      </p: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8" y="1210731"/>
            <a:ext cx="6964836" cy="2689165"/>
          </a:xfrm>
          <a:ln>
            <a:noFill/>
          </a:ln>
        </p:spPr>
        <p:txBody>
          <a:bodyPr anchor="t">
            <a:noAutofit/>
          </a:bodyPr>
          <a:lstStyle>
            <a:lvl1pPr algn="l">
              <a:lnSpc>
                <a:spcPct val="90000"/>
              </a:lnSpc>
              <a:defRPr sz="4800">
                <a:solidFill>
                  <a:schemeClr val="bg1"/>
                </a:solidFill>
              </a:defRPr>
            </a:lvl1pPr>
          </a:lstStyle>
          <a:p>
            <a:r>
              <a:rPr lang="en-US"/>
              <a:t>Presentation title</a:t>
            </a:r>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9" y="4259895"/>
            <a:ext cx="5135997" cy="1176813"/>
          </a:xfrm>
        </p:spPr>
        <p:txBody>
          <a:bodyPr anchor="b">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600000" y="6025305"/>
            <a:ext cx="3600000" cy="558001"/>
          </a:xfrm>
        </p:spPr>
        <p:txBody>
          <a:bodyPr>
            <a:noAutofit/>
          </a:bodyPr>
          <a:lstStyle>
            <a:lvl1pPr>
              <a:lnSpc>
                <a:spcPct val="100000"/>
              </a:lnSpc>
              <a:spcAft>
                <a:spcPts val="0"/>
              </a:spcAft>
              <a:defRPr sz="1800" b="0">
                <a:solidFill>
                  <a:schemeClr val="bg1"/>
                </a:solidFill>
                <a:latin typeface="Public Sans SemiBold" pitchFamily="2" charset="0"/>
              </a:defRPr>
            </a:lvl1pPr>
            <a:lvl2pPr>
              <a:lnSpc>
                <a:spcPct val="100000"/>
              </a:lnSpc>
              <a:spcAft>
                <a:spcPts val="0"/>
              </a:spcAft>
              <a:defRPr sz="1800">
                <a:solidFill>
                  <a:schemeClr val="bg1"/>
                </a:solidFill>
                <a:latin typeface="+mn-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a:p>
            <a:pPr lvl="1"/>
            <a:r>
              <a:rPr lang="en-US"/>
              <a:t>Presenter title</a:t>
            </a:r>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64834" y="5838329"/>
            <a:ext cx="2700000" cy="744977"/>
          </a:xfrm>
        </p:spPr>
        <p:txBody>
          <a:bodyPr anchor="b">
            <a:noAutofit/>
          </a:bodyPr>
          <a:lstStyle>
            <a:lvl1pPr algn="r">
              <a:defRPr sz="16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56000" y="388136"/>
            <a:ext cx="0" cy="619277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1"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4986268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2520000" cy="1009652"/>
          </a:xfrm>
        </p:spPr>
        <p:txBody>
          <a:bodyPr>
            <a:noAutofit/>
          </a:bodyPr>
          <a:lstStyle>
            <a:lvl1pPr>
              <a:defRPr sz="1800">
                <a:latin typeface="Public Sans SemiBold" pitchFamily="2" charset="0"/>
              </a:defRPr>
            </a:lvl1pPr>
          </a:lstStyle>
          <a:p>
            <a:r>
              <a:rPr lang="en-US"/>
              <a:t>Click to edit Master title style</a:t>
            </a:r>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726895"/>
          </a:xfrm>
        </p:spPr>
        <p:txBody>
          <a:bodyPr numCol="1" spcCol="180000"/>
          <a:lstStyle>
            <a:lvl1pPr>
              <a:defRPr sz="3600"/>
            </a:lvl1pPr>
            <a:lvl2pPr>
              <a:defRPr sz="1800">
                <a:latin typeface="+mn-lt"/>
              </a:defRPr>
            </a:lvl2pPr>
          </a:lstStyle>
          <a:p>
            <a:pPr lvl="0"/>
            <a:r>
              <a:rPr lang="en-US"/>
              <a:t>Click to edit Master text styles</a:t>
            </a:r>
          </a:p>
          <a:p>
            <a:pPr lvl="1"/>
            <a:r>
              <a:rPr lang="en-US"/>
              <a:t>Second level</a:t>
            </a:r>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6187384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02000"/>
            <a:ext cx="12192000" cy="5256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359999" y="360000"/>
            <a:ext cx="7560000" cy="1009652"/>
          </a:xfrm>
        </p:spPr>
        <p:txBody>
          <a:bodyPr numCol="2" spcCol="180000">
            <a:noAutofit/>
          </a:bodyPr>
          <a:lstStyle>
            <a:lvl1pPr>
              <a:defRPr sz="1800">
                <a:latin typeface="+mj-lt"/>
              </a:defRPr>
            </a:lvl1pPr>
          </a:lstStyle>
          <a:p>
            <a:r>
              <a:rPr lang="en-US"/>
              <a:t>Click to edit Master title style</a:t>
            </a:r>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1857000" y="1611826"/>
            <a:ext cx="8478000" cy="4518628"/>
          </a:xfrm>
        </p:spPr>
        <p:txBody>
          <a:bodyPr/>
          <a:lstStyle/>
          <a:p>
            <a:r>
              <a:rPr lang="en-US"/>
              <a:t>Click icon to add picture</a:t>
            </a: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4375"/>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84884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with two multi-content boxes">
    <p:spTree>
      <p:nvGrpSpPr>
        <p:cNvPr id="1" name=""/>
        <p:cNvGrpSpPr/>
        <p:nvPr/>
      </p:nvGrpSpPr>
      <p:grpSpPr>
        <a:xfrm>
          <a:off x="0" y="0"/>
          <a:ext cx="0" cy="0"/>
          <a:chOff x="0" y="0"/>
          <a:chExt cx="0" cy="0"/>
        </a:xfrm>
      </p:grpSpPr>
      <p:sp>
        <p:nvSpPr>
          <p:cNvPr id="2" name="Title 1"/>
          <p:cNvSpPr>
            <a:spLocks noGrp="1"/>
          </p:cNvSpPr>
          <p:nvPr>
            <p:ph type="title"/>
          </p:nvPr>
        </p:nvSpPr>
        <p:spPr>
          <a:xfrm>
            <a:off x="540000" y="360000"/>
            <a:ext cx="9531360" cy="1009652"/>
          </a:xfrm>
        </p:spPr>
        <p:txBody>
          <a:bodyPr/>
          <a:lstStyle>
            <a:lvl1pPr>
              <a:defRPr>
                <a:solidFill>
                  <a:schemeClr val="bg2"/>
                </a:solidFill>
              </a:defRPr>
            </a:lvl1pPr>
          </a:lstStyle>
          <a:p>
            <a:r>
              <a:rPr lang="en-US"/>
              <a:t>Click to edit Master title style</a:t>
            </a:r>
          </a:p>
        </p:txBody>
      </p:sp>
      <p:sp>
        <p:nvSpPr>
          <p:cNvPr id="3" name="Content Placeholder 2"/>
          <p:cNvSpPr>
            <a:spLocks noGrp="1"/>
          </p:cNvSpPr>
          <p:nvPr>
            <p:ph sz="half" idx="1"/>
          </p:nvPr>
        </p:nvSpPr>
        <p:spPr>
          <a:xfrm>
            <a:off x="7127999" y="1728000"/>
            <a:ext cx="4679995" cy="222169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28000" y="4093697"/>
            <a:ext cx="4679994" cy="1948377"/>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Picture Placeholder 14">
            <a:extLst>
              <a:ext uri="{FF2B5EF4-FFF2-40B4-BE49-F238E27FC236}">
                <a16:creationId xmlns:a16="http://schemas.microsoft.com/office/drawing/2014/main" id="{A1EC6F40-A8A0-4128-90D0-E467B30278DC}"/>
              </a:ext>
              <a:ext uri="{C183D7F6-B498-43B3-948B-1728B52AA6E4}">
                <adec:decorative xmlns:adec="http://schemas.microsoft.com/office/drawing/2017/decorative" val="1"/>
              </a:ext>
            </a:extLst>
          </p:cNvPr>
          <p:cNvSpPr>
            <a:spLocks noGrp="1"/>
          </p:cNvSpPr>
          <p:nvPr>
            <p:ph type="pic" sz="quarter" idx="13"/>
          </p:nvPr>
        </p:nvSpPr>
        <p:spPr>
          <a:xfrm>
            <a:off x="539750" y="1728788"/>
            <a:ext cx="6229350" cy="4589212"/>
          </a:xfrm>
        </p:spPr>
        <p:txBody>
          <a:bodyPr/>
          <a:lstStyle/>
          <a:p>
            <a:r>
              <a:rPr lang="en-US"/>
              <a:t>Click icon to add picture</a:t>
            </a:r>
            <a:endParaRPr lang="en-AU"/>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9" y="6173999"/>
            <a:ext cx="4703999" cy="180000"/>
          </a:xfrm>
        </p:spPr>
        <p:txBody>
          <a:bodyPr>
            <a:normAutofit/>
          </a:bodyPr>
          <a:lstStyle>
            <a:lvl1pPr>
              <a:defRPr sz="1000">
                <a:latin typeface="+mn-lt"/>
              </a:defRPr>
            </a:lvl1pPr>
          </a:lstStyle>
          <a:p>
            <a:pPr lvl="0"/>
            <a:r>
              <a:rPr lang="en-US"/>
              <a:t>Figure</a:t>
            </a:r>
            <a:endParaRPr lang="en-AU"/>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59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p:nvPr userDrawn="1"/>
        </p:nvCxnSpPr>
        <p:spPr>
          <a:xfrm>
            <a:off x="360000" y="360000"/>
            <a:ext cx="0" cy="59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3696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 charts with supporting text">
    <p:spTree>
      <p:nvGrpSpPr>
        <p:cNvPr id="1" name=""/>
        <p:cNvGrpSpPr/>
        <p:nvPr/>
      </p:nvGrpSpPr>
      <p:grpSpPr>
        <a:xfrm>
          <a:off x="0" y="0"/>
          <a:ext cx="0" cy="0"/>
          <a:chOff x="0" y="0"/>
          <a:chExt cx="0" cy="0"/>
        </a:xfrm>
      </p:grpSpPr>
      <p:sp>
        <p:nvSpPr>
          <p:cNvPr id="2" name="Title 1"/>
          <p:cNvSpPr>
            <a:spLocks noGrp="1"/>
          </p:cNvSpPr>
          <p:nvPr>
            <p:ph type="title"/>
          </p:nvPr>
        </p:nvSpPr>
        <p:spPr>
          <a:xfrm>
            <a:off x="540000" y="360000"/>
            <a:ext cx="9720000" cy="1009652"/>
          </a:xfrm>
        </p:spPr>
        <p:txBody>
          <a:bodyPr/>
          <a:lstStyle>
            <a:lvl1pPr>
              <a:defRPr>
                <a:solidFill>
                  <a:schemeClr val="bg2"/>
                </a:solidFill>
              </a:defRPr>
            </a:lvl1pPr>
          </a:lstStyle>
          <a:p>
            <a:r>
              <a:rPr lang="en-US"/>
              <a:t>Click to edit Master title style</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316844"/>
            <a:ext cx="0" cy="30011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54163"/>
            <a:ext cx="7560000" cy="3938587"/>
          </a:xfrm>
        </p:spPr>
        <p:txBody>
          <a:bodyPr/>
          <a:lstStyle/>
          <a:p>
            <a:r>
              <a:rPr lang="en-US"/>
              <a:t>Click icon to add chart</a:t>
            </a:r>
            <a:endParaRPr lang="en-AU"/>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627688"/>
            <a:ext cx="7560000" cy="690312"/>
          </a:xfrm>
        </p:spPr>
        <p:txBody>
          <a:bodyPr>
            <a:noAutofit/>
          </a:bodyPr>
          <a:lstStyle>
            <a:lvl1pPr>
              <a:lnSpc>
                <a:spcPct val="100000"/>
              </a:lnSpc>
              <a:spcAft>
                <a:spcPts val="0"/>
              </a:spcAft>
              <a:defRPr sz="1800">
                <a:latin typeface="Public Sans SemiBold" pitchFamily="2" charset="0"/>
              </a:defRPr>
            </a:lvl1pPr>
            <a:lvl2pPr>
              <a:lnSpc>
                <a:spcPct val="100000"/>
              </a:lnSpc>
              <a:spcAft>
                <a:spcPts val="0"/>
              </a:spcAft>
              <a:defRPr sz="1800">
                <a:latin typeface="+mn-lt"/>
              </a:defRPr>
            </a:lvl2pPr>
            <a:lvl3pPr>
              <a:defRPr sz="1200"/>
            </a:lvl3pPr>
            <a:lvl4pPr>
              <a:defRPr sz="1200"/>
            </a:lvl4pPr>
            <a:lvl5pPr>
              <a:defRPr sz="1200"/>
            </a:lvl5pPr>
          </a:lstStyle>
          <a:p>
            <a:pPr lvl="0"/>
            <a:r>
              <a:rPr lang="en-US"/>
              <a:t>Click to edit Master text styles</a:t>
            </a:r>
          </a:p>
          <a:p>
            <a:pPr lvl="1"/>
            <a:r>
              <a:rPr lang="en-US"/>
              <a:t>Second level</a:t>
            </a:r>
          </a:p>
        </p:txBody>
      </p: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15425" y="3330000"/>
            <a:ext cx="2716213" cy="2162750"/>
          </a:xfrm>
        </p:spPr>
        <p:txBody>
          <a:bodyPr/>
          <a:lstStyle/>
          <a:p>
            <a:r>
              <a:rPr lang="en-US"/>
              <a:t>Click icon to add chart</a:t>
            </a:r>
            <a:endParaRPr lang="en-AU"/>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23533" y="5627688"/>
            <a:ext cx="2716213" cy="690312"/>
          </a:xfrm>
        </p:spPr>
        <p:txBody>
          <a:bodyPr>
            <a:noAutofit/>
          </a:bodyPr>
          <a:lstStyle>
            <a:lvl1pPr>
              <a:lnSpc>
                <a:spcPct val="100000"/>
              </a:lnSpc>
              <a:spcAft>
                <a:spcPts val="0"/>
              </a:spcAft>
              <a:defRPr sz="1800">
                <a:latin typeface="Public Sans SemiBold" pitchFamily="2" charset="0"/>
              </a:defRPr>
            </a:lvl1pPr>
            <a:lvl2pPr>
              <a:lnSpc>
                <a:spcPct val="100000"/>
              </a:lnSpc>
              <a:spcAft>
                <a:spcPts val="0"/>
              </a:spcAft>
              <a:defRPr sz="1800">
                <a:latin typeface="+mn-lt"/>
              </a:defRPr>
            </a:lvl2pPr>
            <a:lvl3pPr>
              <a:defRPr sz="1200"/>
            </a:lvl3pPr>
            <a:lvl4pPr>
              <a:defRPr sz="1200"/>
            </a:lvl4pPr>
            <a:lvl5pPr>
              <a:defRPr sz="1200"/>
            </a:lvl5pPr>
          </a:lstStyle>
          <a:p>
            <a:pPr lvl="0"/>
            <a:r>
              <a:rPr lang="en-US"/>
              <a:t>Click to edit text styles</a:t>
            </a:r>
          </a:p>
          <a:p>
            <a:pPr lvl="1"/>
            <a:r>
              <a:rPr lang="en-US"/>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25962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C1A3F1C1-3AA5-49E1-9481-3B7111F8505D}"/>
              </a:ext>
            </a:extLst>
          </p:cNvPr>
          <p:cNvSpPr>
            <a:spLocks noGrp="1"/>
          </p:cNvSpPr>
          <p:nvPr>
            <p:ph type="title"/>
          </p:nvPr>
        </p:nvSpPr>
        <p:spPr>
          <a:xfrm>
            <a:off x="360000" y="360000"/>
            <a:ext cx="9720000" cy="1009652"/>
          </a:xfrm>
          <a:prstGeom prst="rect">
            <a:avLst/>
          </a:prstGeom>
        </p:spPr>
        <p:txBody>
          <a:bodyPr vert="horz" lIns="0" tIns="0" rIns="0" bIns="0" rtlCol="0" anchor="t">
            <a:noAutofit/>
          </a:bodyPr>
          <a:lstStyle/>
          <a:p>
            <a:r>
              <a:rPr lang="en-US"/>
              <a:t>Click to edit Master title style</a:t>
            </a:r>
          </a:p>
        </p:txBody>
      </p:sp>
      <p:sp>
        <p:nvSpPr>
          <p:cNvPr id="3" name="Text Placeholder 2"/>
          <p:cNvSpPr>
            <a:spLocks noGrp="1"/>
          </p:cNvSpPr>
          <p:nvPr>
            <p:ph type="body" idx="1"/>
          </p:nvPr>
        </p:nvSpPr>
        <p:spPr>
          <a:xfrm>
            <a:off x="359999"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359999" y="2340000"/>
            <a:ext cx="5400000" cy="3790453"/>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8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08000" y="2340000"/>
            <a:ext cx="5400000" cy="3790453"/>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4375"/>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9659563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9668512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0397023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sp>
        <p:nvSpPr>
          <p:cNvPr id="2" name="Title 1"/>
          <p:cNvSpPr>
            <a:spLocks noGrp="1"/>
          </p:cNvSpPr>
          <p:nvPr>
            <p:ph type="ctrTitle"/>
          </p:nvPr>
        </p:nvSpPr>
        <p:spPr>
          <a:xfrm>
            <a:off x="360000" y="360000"/>
            <a:ext cx="10741897" cy="23876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9583"/>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1089858"/>
          </a:xfrm>
        </p:spPr>
        <p:txBody>
          <a:bodyPr>
            <a:noAutofit/>
          </a:bodyPr>
          <a:lstStyle>
            <a:lvl1pPr>
              <a:spcAft>
                <a:spcPts val="0"/>
              </a:spcAft>
              <a:defRPr sz="1800" b="0">
                <a:solidFill>
                  <a:schemeClr val="bg1"/>
                </a:solidFill>
                <a:latin typeface="Public Sans SemiBold" pitchFamily="2" charset="0"/>
              </a:defRPr>
            </a:lvl1pPr>
            <a:lvl2pPr>
              <a:spcAft>
                <a:spcPts val="0"/>
              </a:spcAft>
              <a:defRPr sz="1800">
                <a:solidFill>
                  <a:schemeClr val="bg1"/>
                </a:solidFill>
                <a:latin typeface="+mn-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a:p>
            <a:pPr lvl="1"/>
            <a:r>
              <a:rPr lang="en-US"/>
              <a:t>Presenter title</a:t>
            </a:r>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00000" cy="1089858"/>
          </a:xfrm>
        </p:spPr>
        <p:txBody>
          <a:bodyPr>
            <a:noAutofit/>
          </a:bodyPr>
          <a:lstStyle>
            <a:lvl1pP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00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221200" y="5840558"/>
            <a:ext cx="630000" cy="684882"/>
          </a:xfrm>
          <a:prstGeom prst="rect">
            <a:avLst/>
          </a:prstGeom>
        </p:spPr>
      </p:pic>
      <p:sp>
        <p:nvSpPr>
          <p:cNvPr id="14" name="Footer Placeholder 4">
            <a:extLst>
              <a:ext uri="{FF2B5EF4-FFF2-40B4-BE49-F238E27FC236}">
                <a16:creationId xmlns:a16="http://schemas.microsoft.com/office/drawing/2014/main" id="{D96E34DF-3C26-CCBC-435C-CF0218F679AA}"/>
              </a:ext>
            </a:extLst>
          </p:cNvPr>
          <p:cNvSpPr>
            <a:spLocks noGrp="1"/>
          </p:cNvSpPr>
          <p:nvPr>
            <p:ph type="ftr" sz="quarter" idx="3"/>
          </p:nvPr>
        </p:nvSpPr>
        <p:spPr>
          <a:xfrm>
            <a:off x="360000" y="6312783"/>
            <a:ext cx="4500000" cy="224660"/>
          </a:xfrm>
          <a:prstGeom prst="rect">
            <a:avLst/>
          </a:prstGeom>
        </p:spPr>
        <p:txBody>
          <a:bodyPr vert="horz" lIns="0" tIns="0" rIns="0" bIns="0" rtlCol="0" anchor="t">
            <a:noAutofit/>
          </a:bodyPr>
          <a:lstStyle>
            <a:lvl1pPr algn="l">
              <a:defRPr sz="1400">
                <a:solidFill>
                  <a:schemeClr val="bg2"/>
                </a:solidFill>
                <a:latin typeface="Public Sans SemiBold" pitchFamily="2" charset="0"/>
              </a:defRPr>
            </a:lvl1pPr>
          </a:lstStyle>
          <a:p>
            <a:r>
              <a:rPr lang="en-US"/>
              <a:t>Descriptor</a:t>
            </a:r>
            <a:endParaRPr lang="en-AU"/>
          </a:p>
        </p:txBody>
      </p:sp>
    </p:spTree>
    <p:extLst>
      <p:ext uri="{BB962C8B-B14F-4D97-AF65-F5344CB8AC3E}">
        <p14:creationId xmlns:p14="http://schemas.microsoft.com/office/powerpoint/2010/main" val="2006626192"/>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SemiBold" pitchFamily="2" charset="0"/>
            </a:endParaRPr>
          </a:p>
        </p:txBody>
      </p:sp>
      <p:sp>
        <p:nvSpPr>
          <p:cNvPr id="3" name="Footer Placeholder 2">
            <a:extLst>
              <a:ext uri="{FF2B5EF4-FFF2-40B4-BE49-F238E27FC236}">
                <a16:creationId xmlns:a16="http://schemas.microsoft.com/office/drawing/2014/main" id="{6E1481CC-14AE-44A2-E62B-3050FD80215A}"/>
              </a:ext>
            </a:extLst>
          </p:cNvPr>
          <p:cNvSpPr>
            <a:spLocks noGrp="1"/>
          </p:cNvSpPr>
          <p:nvPr>
            <p:ph type="ftr" sz="quarter" idx="10"/>
          </p:nvPr>
        </p:nvSpPr>
        <p:spPr>
          <a:xfrm>
            <a:off x="3583765" y="388136"/>
            <a:ext cx="4009901" cy="262135"/>
          </a:xfrm>
          <a:prstGeom prst="rect">
            <a:avLst/>
          </a:prstGeom>
        </p:spPr>
        <p:txBody>
          <a:bodyPr>
            <a:noAutofit/>
          </a:bodyPr>
          <a:lstStyle>
            <a:lvl1pPr>
              <a:defRPr sz="1400">
                <a:solidFill>
                  <a:schemeClr val="bg1"/>
                </a:solidFill>
                <a:latin typeface="Public Sans SemiBold" pitchFamily="2" charset="0"/>
              </a:defRPr>
            </a:lvl1pPr>
          </a:lstStyle>
          <a:p>
            <a:r>
              <a:rPr lang="en-US"/>
              <a:t>Descriptor</a:t>
            </a:r>
          </a:p>
        </p:txBody>
      </p: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8" y="1210731"/>
            <a:ext cx="6964836" cy="2689165"/>
          </a:xfrm>
          <a:ln>
            <a:noFill/>
          </a:ln>
        </p:spPr>
        <p:txBody>
          <a:bodyPr anchor="t">
            <a:noAutofit/>
          </a:bodyPr>
          <a:lstStyle>
            <a:lvl1pPr algn="l">
              <a:lnSpc>
                <a:spcPct val="90000"/>
              </a:lnSpc>
              <a:defRPr sz="4800">
                <a:solidFill>
                  <a:schemeClr val="bg1"/>
                </a:solidFill>
              </a:defRPr>
            </a:lvl1pPr>
          </a:lstStyle>
          <a:p>
            <a:r>
              <a:rPr lang="en-US"/>
              <a:t>Presentation title</a:t>
            </a:r>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9" y="4259895"/>
            <a:ext cx="5135997" cy="1176813"/>
          </a:xfrm>
        </p:spPr>
        <p:txBody>
          <a:bodyPr anchor="b">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600000" y="6025305"/>
            <a:ext cx="3600000" cy="558001"/>
          </a:xfrm>
        </p:spPr>
        <p:txBody>
          <a:bodyPr>
            <a:noAutofit/>
          </a:bodyPr>
          <a:lstStyle>
            <a:lvl1pPr>
              <a:lnSpc>
                <a:spcPct val="100000"/>
              </a:lnSpc>
              <a:spcAft>
                <a:spcPts val="0"/>
              </a:spcAft>
              <a:defRPr sz="1800" b="0">
                <a:solidFill>
                  <a:schemeClr val="bg1"/>
                </a:solidFill>
                <a:latin typeface="Public Sans SemiBold" pitchFamily="2" charset="0"/>
              </a:defRPr>
            </a:lvl1pPr>
            <a:lvl2pPr>
              <a:lnSpc>
                <a:spcPct val="100000"/>
              </a:lnSpc>
              <a:spcAft>
                <a:spcPts val="0"/>
              </a:spcAft>
              <a:defRPr sz="1800">
                <a:solidFill>
                  <a:schemeClr val="bg1"/>
                </a:solidFill>
                <a:latin typeface="+mn-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a:p>
            <a:pPr lvl="1"/>
            <a:r>
              <a:rPr lang="en-US"/>
              <a:t>Presenter title</a:t>
            </a:r>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64834" y="5838329"/>
            <a:ext cx="2700000" cy="744977"/>
          </a:xfrm>
        </p:spPr>
        <p:txBody>
          <a:bodyPr anchor="b">
            <a:noAutofit/>
          </a:bodyPr>
          <a:lstStyle>
            <a:lvl1pPr algn="r">
              <a:defRPr sz="16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56000" y="388136"/>
            <a:ext cx="0" cy="619277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1"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37114618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SemiBold" pitchFamily="2" charset="0"/>
            </a:endParaRP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a:t>Click icon to add picture</a:t>
            </a:r>
            <a:endParaRPr lang="en-AU"/>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SemiBold" pitchFamily="2" charset="0"/>
            </a:endParaRPr>
          </a:p>
        </p:txBody>
      </p:sp>
      <p:sp>
        <p:nvSpPr>
          <p:cNvPr id="2" name="Title 1"/>
          <p:cNvSpPr>
            <a:spLocks noGrp="1"/>
          </p:cNvSpPr>
          <p:nvPr>
            <p:ph type="ctrTitle" hasCustomPrompt="1"/>
          </p:nvPr>
        </p:nvSpPr>
        <p:spPr>
          <a:xfrm>
            <a:off x="360001" y="879733"/>
            <a:ext cx="4500000" cy="2679008"/>
          </a:xfrm>
          <a:ln>
            <a:noFill/>
          </a:ln>
        </p:spPr>
        <p:txBody>
          <a:bodyPr anchor="b">
            <a:noAutofit/>
          </a:bodyPr>
          <a:lstStyle>
            <a:lvl1pPr algn="l">
              <a:lnSpc>
                <a:spcPct val="90000"/>
              </a:lnSpc>
              <a:defRPr sz="4800">
                <a:solidFill>
                  <a:schemeClr val="bg1"/>
                </a:solidFill>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21353"/>
            <a:ext cx="4500000" cy="1176813"/>
          </a:xfrm>
        </p:spPr>
        <p:txBody>
          <a:bodyPr anchor="t">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59999" y="5040001"/>
            <a:ext cx="4500000" cy="1080000"/>
          </a:xfrm>
        </p:spPr>
        <p:txBody>
          <a:bodyPr>
            <a:noAutofit/>
          </a:bodyPr>
          <a:lstStyle>
            <a:lvl1pPr>
              <a:lnSpc>
                <a:spcPct val="100000"/>
              </a:lnSpc>
              <a:spcAft>
                <a:spcPts val="0"/>
              </a:spcAft>
              <a:defRPr sz="1800" b="0">
                <a:solidFill>
                  <a:schemeClr val="bg1"/>
                </a:solidFill>
                <a:latin typeface="Public Sans SemiBold" pitchFamily="2" charset="0"/>
              </a:defRPr>
            </a:lvl1pPr>
            <a:lvl2pPr>
              <a:lnSpc>
                <a:spcPct val="100000"/>
              </a:lnSpc>
              <a:spcAft>
                <a:spcPts val="0"/>
              </a:spcAft>
              <a:defRPr sz="1800">
                <a:solidFill>
                  <a:schemeClr val="bg1"/>
                </a:solidFill>
                <a:latin typeface="+mn-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a:p>
            <a:pPr lvl="1"/>
            <a:r>
              <a:rPr lang="en-US"/>
              <a:t>Presenter title</a:t>
            </a:r>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60000" y="6120001"/>
            <a:ext cx="2700000" cy="280136"/>
          </a:xfrm>
        </p:spPr>
        <p:txBody>
          <a:bodyPr anchor="t">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20" name="Footer Placeholder 4">
            <a:extLst>
              <a:ext uri="{FF2B5EF4-FFF2-40B4-BE49-F238E27FC236}">
                <a16:creationId xmlns:a16="http://schemas.microsoft.com/office/drawing/2014/main" id="{E3775B0C-7FFD-4E7F-AC26-D5F1E787B1CC}"/>
              </a:ext>
            </a:extLst>
          </p:cNvPr>
          <p:cNvSpPr>
            <a:spLocks noGrp="1"/>
          </p:cNvSpPr>
          <p:nvPr>
            <p:ph type="ftr" sz="quarter" idx="3"/>
          </p:nvPr>
        </p:nvSpPr>
        <p:spPr>
          <a:xfrm>
            <a:off x="360000" y="359999"/>
            <a:ext cx="4500000" cy="512197"/>
          </a:xfrm>
          <a:prstGeom prst="rect">
            <a:avLst/>
          </a:prstGeom>
        </p:spPr>
        <p:txBody>
          <a:bodyPr vert="horz" lIns="0" tIns="0" rIns="0" bIns="0" rtlCol="0" anchor="t">
            <a:noAutofit/>
          </a:bodyPr>
          <a:lstStyle>
            <a:lvl1pPr algn="l">
              <a:defRPr sz="1400">
                <a:solidFill>
                  <a:schemeClr val="bg1"/>
                </a:solidFill>
                <a:latin typeface="Public Sans SemiBold" pitchFamily="2" charset="0"/>
              </a:defRPr>
            </a:lvl1pPr>
          </a:lstStyle>
          <a:p>
            <a:r>
              <a:rPr lang="en-US"/>
              <a:t>Descriptor</a:t>
            </a:r>
            <a:endParaRPr lang="en-AU"/>
          </a:p>
        </p:txBody>
      </p:sp>
    </p:spTree>
    <p:extLst>
      <p:ext uri="{BB962C8B-B14F-4D97-AF65-F5344CB8AC3E}">
        <p14:creationId xmlns:p14="http://schemas.microsoft.com/office/powerpoint/2010/main" val="1002260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SemiBold" pitchFamily="2" charset="0"/>
            </a:endParaRP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a:t>Click icon to add picture</a:t>
            </a:r>
            <a:endParaRPr lang="en-AU"/>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SemiBold" pitchFamily="2" charset="0"/>
            </a:endParaRPr>
          </a:p>
        </p:txBody>
      </p:sp>
      <p:sp>
        <p:nvSpPr>
          <p:cNvPr id="2" name="Title 1"/>
          <p:cNvSpPr>
            <a:spLocks noGrp="1"/>
          </p:cNvSpPr>
          <p:nvPr>
            <p:ph type="ctrTitle" hasCustomPrompt="1"/>
          </p:nvPr>
        </p:nvSpPr>
        <p:spPr>
          <a:xfrm>
            <a:off x="360001" y="879733"/>
            <a:ext cx="4500000" cy="2679008"/>
          </a:xfrm>
          <a:ln>
            <a:noFill/>
          </a:ln>
        </p:spPr>
        <p:txBody>
          <a:bodyPr anchor="b">
            <a:noAutofit/>
          </a:bodyPr>
          <a:lstStyle>
            <a:lvl1pPr algn="l">
              <a:lnSpc>
                <a:spcPct val="90000"/>
              </a:lnSpc>
              <a:defRPr sz="4800">
                <a:solidFill>
                  <a:schemeClr val="bg1"/>
                </a:solidFill>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21353"/>
            <a:ext cx="4500000" cy="1176813"/>
          </a:xfrm>
        </p:spPr>
        <p:txBody>
          <a:bodyPr anchor="t">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59999" y="5040001"/>
            <a:ext cx="4500000" cy="1080000"/>
          </a:xfrm>
        </p:spPr>
        <p:txBody>
          <a:bodyPr>
            <a:noAutofit/>
          </a:bodyPr>
          <a:lstStyle>
            <a:lvl1pPr>
              <a:lnSpc>
                <a:spcPct val="100000"/>
              </a:lnSpc>
              <a:spcAft>
                <a:spcPts val="0"/>
              </a:spcAft>
              <a:defRPr sz="1800" b="0">
                <a:solidFill>
                  <a:schemeClr val="bg1"/>
                </a:solidFill>
                <a:latin typeface="Public Sans SemiBold" pitchFamily="2" charset="0"/>
              </a:defRPr>
            </a:lvl1pPr>
            <a:lvl2pPr>
              <a:lnSpc>
                <a:spcPct val="100000"/>
              </a:lnSpc>
              <a:spcAft>
                <a:spcPts val="0"/>
              </a:spcAft>
              <a:defRPr sz="1800">
                <a:solidFill>
                  <a:schemeClr val="bg1"/>
                </a:solidFill>
                <a:latin typeface="+mn-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a:p>
            <a:pPr lvl="1"/>
            <a:r>
              <a:rPr lang="en-US"/>
              <a:t>Presenter title</a:t>
            </a:r>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60000" y="6120001"/>
            <a:ext cx="2700000" cy="280136"/>
          </a:xfrm>
        </p:spPr>
        <p:txBody>
          <a:bodyPr anchor="t">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20" name="Footer Placeholder 4">
            <a:extLst>
              <a:ext uri="{FF2B5EF4-FFF2-40B4-BE49-F238E27FC236}">
                <a16:creationId xmlns:a16="http://schemas.microsoft.com/office/drawing/2014/main" id="{E3775B0C-7FFD-4E7F-AC26-D5F1E787B1CC}"/>
              </a:ext>
            </a:extLst>
          </p:cNvPr>
          <p:cNvSpPr>
            <a:spLocks noGrp="1"/>
          </p:cNvSpPr>
          <p:nvPr>
            <p:ph type="ftr" sz="quarter" idx="3"/>
          </p:nvPr>
        </p:nvSpPr>
        <p:spPr>
          <a:xfrm>
            <a:off x="360000" y="359999"/>
            <a:ext cx="4500000" cy="512197"/>
          </a:xfrm>
          <a:prstGeom prst="rect">
            <a:avLst/>
          </a:prstGeom>
        </p:spPr>
        <p:txBody>
          <a:bodyPr vert="horz" lIns="0" tIns="0" rIns="0" bIns="0" rtlCol="0" anchor="t">
            <a:noAutofit/>
          </a:bodyPr>
          <a:lstStyle>
            <a:lvl1pPr algn="l">
              <a:defRPr sz="1400">
                <a:solidFill>
                  <a:schemeClr val="bg1"/>
                </a:solidFill>
                <a:latin typeface="Public Sans SemiBold" pitchFamily="2" charset="0"/>
              </a:defRPr>
            </a:lvl1pPr>
          </a:lstStyle>
          <a:p>
            <a:r>
              <a:rPr lang="en-US"/>
              <a:t>Descriptor</a:t>
            </a:r>
            <a:endParaRPr lang="en-AU"/>
          </a:p>
        </p:txBody>
      </p:sp>
    </p:spTree>
    <p:extLst>
      <p:ext uri="{BB962C8B-B14F-4D97-AF65-F5344CB8AC3E}">
        <p14:creationId xmlns:p14="http://schemas.microsoft.com/office/powerpoint/2010/main" val="34581323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a:spLocks/>
          </p:cNvSpPr>
          <p:nvPr userDrawn="1"/>
        </p:nvSpPr>
        <p:spPr>
          <a:xfrm>
            <a:off x="0" y="0"/>
            <a:ext cx="1082092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SemiBold" pitchFamily="2" charset="0"/>
            </a:endParaRP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12924" y="0"/>
            <a:ext cx="5079073" cy="6858000"/>
          </a:xfrm>
        </p:spPr>
        <p:txBody>
          <a:bodyPr/>
          <a:lstStyle/>
          <a:p>
            <a:r>
              <a:rPr lang="en-US"/>
              <a:t>Click icon to add picture</a:t>
            </a:r>
            <a:endParaRPr lang="en-AU"/>
          </a:p>
        </p:txBody>
      </p:sp>
      <p:sp>
        <p:nvSpPr>
          <p:cNvPr id="2" name="Title 1"/>
          <p:cNvSpPr>
            <a:spLocks noGrp="1"/>
          </p:cNvSpPr>
          <p:nvPr>
            <p:ph type="ctrTitle" hasCustomPrompt="1"/>
          </p:nvPr>
        </p:nvSpPr>
        <p:spPr>
          <a:xfrm>
            <a:off x="540000" y="872196"/>
            <a:ext cx="4500000" cy="2679008"/>
          </a:xfrm>
          <a:ln>
            <a:noFill/>
          </a:ln>
        </p:spPr>
        <p:txBody>
          <a:bodyPr anchor="b">
            <a:noAutofit/>
          </a:bodyPr>
          <a:lstStyle>
            <a:lvl1pPr algn="l">
              <a:lnSpc>
                <a:spcPct val="90000"/>
              </a:lnSpc>
              <a:defRPr sz="4800">
                <a:solidFill>
                  <a:schemeClr val="bg1"/>
                </a:solidFill>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13816"/>
            <a:ext cx="4500000" cy="1176813"/>
          </a:xfrm>
        </p:spPr>
        <p:txBody>
          <a:bodyPr anchor="t">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540000" y="5033423"/>
            <a:ext cx="4499999" cy="1080000"/>
          </a:xfrm>
        </p:spPr>
        <p:txBody>
          <a:bodyPr>
            <a:noAutofit/>
          </a:bodyPr>
          <a:lstStyle>
            <a:lvl1pPr>
              <a:lnSpc>
                <a:spcPct val="100000"/>
              </a:lnSpc>
              <a:spcAft>
                <a:spcPts val="0"/>
              </a:spcAft>
              <a:defRPr sz="1800" b="0">
                <a:solidFill>
                  <a:schemeClr val="bg1"/>
                </a:solidFill>
                <a:latin typeface="Public Sans SemiBold" pitchFamily="2" charset="0"/>
              </a:defRPr>
            </a:lvl1pPr>
            <a:lvl2pPr>
              <a:lnSpc>
                <a:spcPct val="100000"/>
              </a:lnSpc>
              <a:spcAft>
                <a:spcPts val="0"/>
              </a:spcAft>
              <a:defRPr sz="1800">
                <a:solidFill>
                  <a:schemeClr val="bg1"/>
                </a:solidFill>
                <a:latin typeface="+mn-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a:p>
            <a:pPr lvl="1"/>
            <a:r>
              <a:rPr lang="en-US"/>
              <a:t>Presenter title</a:t>
            </a:r>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540000" y="6120001"/>
            <a:ext cx="2700000" cy="280136"/>
          </a:xfrm>
        </p:spPr>
        <p:txBody>
          <a:bodyPr anchor="t">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20" name="Footer Placeholder 4">
            <a:extLst>
              <a:ext uri="{FF2B5EF4-FFF2-40B4-BE49-F238E27FC236}">
                <a16:creationId xmlns:a16="http://schemas.microsoft.com/office/drawing/2014/main" id="{E3775B0C-7FFD-4E7F-AC26-D5F1E787B1CC}"/>
              </a:ext>
            </a:extLst>
          </p:cNvPr>
          <p:cNvSpPr>
            <a:spLocks noGrp="1"/>
          </p:cNvSpPr>
          <p:nvPr>
            <p:ph type="ftr" sz="quarter" idx="3"/>
          </p:nvPr>
        </p:nvSpPr>
        <p:spPr>
          <a:xfrm>
            <a:off x="540000" y="359999"/>
            <a:ext cx="4500000" cy="512197"/>
          </a:xfrm>
          <a:prstGeom prst="rect">
            <a:avLst/>
          </a:prstGeom>
        </p:spPr>
        <p:txBody>
          <a:bodyPr vert="horz" lIns="0" tIns="0" rIns="0" bIns="0" rtlCol="0" anchor="t">
            <a:noAutofit/>
          </a:bodyPr>
          <a:lstStyle>
            <a:lvl1pPr algn="l">
              <a:defRPr sz="1400">
                <a:solidFill>
                  <a:schemeClr val="bg1"/>
                </a:solidFill>
                <a:latin typeface="Public Sans SemiBold" pitchFamily="2" charset="0"/>
              </a:defRPr>
            </a:lvl1pPr>
          </a:lstStyle>
          <a:p>
            <a:r>
              <a:rPr lang="en-US"/>
              <a:t>Descriptor</a:t>
            </a:r>
            <a:endParaRPr lang="en-AU"/>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01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20469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1082092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SemiBold" pitchFamily="2" charset="0"/>
            </a:endParaRPr>
          </a:p>
        </p:txBody>
      </p:sp>
      <p:sp>
        <p:nvSpPr>
          <p:cNvPr id="2" name="Title 1"/>
          <p:cNvSpPr>
            <a:spLocks noGrp="1"/>
          </p:cNvSpPr>
          <p:nvPr>
            <p:ph type="ctrTitle" hasCustomPrompt="1"/>
          </p:nvPr>
        </p:nvSpPr>
        <p:spPr>
          <a:xfrm>
            <a:off x="540000" y="872196"/>
            <a:ext cx="4500000" cy="2679008"/>
          </a:xfrm>
          <a:ln>
            <a:noFill/>
          </a:ln>
        </p:spPr>
        <p:txBody>
          <a:bodyPr anchor="b">
            <a:noAutofit/>
          </a:bodyPr>
          <a:lstStyle>
            <a:lvl1pPr algn="l">
              <a:lnSpc>
                <a:spcPct val="90000"/>
              </a:lnSpc>
              <a:defRPr sz="4800">
                <a:solidFill>
                  <a:schemeClr val="tx1"/>
                </a:solidFill>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13816"/>
            <a:ext cx="4500000" cy="1176813"/>
          </a:xfrm>
        </p:spPr>
        <p:txBody>
          <a:bodyPr anchor="t">
            <a:noAutofit/>
          </a:bodyPr>
          <a:lstStyle>
            <a:lvl1pPr>
              <a:defRPr sz="2000">
                <a:solidFill>
                  <a:schemeClr val="tx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540000" y="5033423"/>
            <a:ext cx="4499999" cy="1080000"/>
          </a:xfrm>
        </p:spPr>
        <p:txBody>
          <a:bodyPr>
            <a:noAutofit/>
          </a:bodyPr>
          <a:lstStyle>
            <a:lvl1pPr>
              <a:lnSpc>
                <a:spcPct val="100000"/>
              </a:lnSpc>
              <a:spcAft>
                <a:spcPts val="0"/>
              </a:spcAft>
              <a:defRPr sz="1800" b="0">
                <a:solidFill>
                  <a:schemeClr val="tx1"/>
                </a:solidFill>
                <a:latin typeface="Public Sans SemiBold" pitchFamily="2" charset="0"/>
              </a:defRPr>
            </a:lvl1pPr>
            <a:lvl2pPr>
              <a:lnSpc>
                <a:spcPct val="100000"/>
              </a:lnSpc>
              <a:spcAft>
                <a:spcPts val="0"/>
              </a:spcAft>
              <a:defRPr sz="1800">
                <a:solidFill>
                  <a:schemeClr val="tx1"/>
                </a:solidFill>
                <a:latin typeface="+mn-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a:p>
            <a:pPr lvl="1"/>
            <a:r>
              <a:rPr lang="en-US"/>
              <a:t>Presenter title</a:t>
            </a:r>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540000" y="6120001"/>
            <a:ext cx="2700000" cy="280136"/>
          </a:xfrm>
        </p:spPr>
        <p:txBody>
          <a:bodyPr anchor="t">
            <a:noAutofit/>
          </a:bodyPr>
          <a:lstStyle>
            <a:lvl1pPr algn="l">
              <a:defRPr sz="1800" b="0">
                <a:solidFill>
                  <a:schemeClr val="tx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20" name="Footer Placeholder 4">
            <a:extLst>
              <a:ext uri="{FF2B5EF4-FFF2-40B4-BE49-F238E27FC236}">
                <a16:creationId xmlns:a16="http://schemas.microsoft.com/office/drawing/2014/main" id="{E3775B0C-7FFD-4E7F-AC26-D5F1E787B1CC}"/>
              </a:ext>
            </a:extLst>
          </p:cNvPr>
          <p:cNvSpPr>
            <a:spLocks noGrp="1"/>
          </p:cNvSpPr>
          <p:nvPr>
            <p:ph type="ftr" sz="quarter" idx="3"/>
          </p:nvPr>
        </p:nvSpPr>
        <p:spPr>
          <a:xfrm>
            <a:off x="540000" y="359999"/>
            <a:ext cx="4500000" cy="512197"/>
          </a:xfrm>
          <a:prstGeom prst="rect">
            <a:avLst/>
          </a:prstGeom>
        </p:spPr>
        <p:txBody>
          <a:bodyPr vert="horz" lIns="0" tIns="0" rIns="0" bIns="0" rtlCol="0" anchor="t">
            <a:noAutofit/>
          </a:bodyPr>
          <a:lstStyle>
            <a:lvl1pPr algn="l">
              <a:defRPr sz="1400">
                <a:solidFill>
                  <a:schemeClr val="tx1"/>
                </a:solidFill>
                <a:latin typeface="Public Sans SemiBold" pitchFamily="2" charset="0"/>
              </a:defRPr>
            </a:lvl1pPr>
          </a:lstStyle>
          <a:p>
            <a:r>
              <a:rPr lang="en-US"/>
              <a:t>Descriptor</a:t>
            </a:r>
            <a:endParaRPr lang="en-AU"/>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01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63200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330000"/>
            <a:ext cx="12192001" cy="3528000"/>
          </a:xfrm>
          <a:prstGeom prst="rect">
            <a:avLst/>
          </a:prstGeom>
          <a:solidFill>
            <a:srgbClr val="6300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12" name="Rectangle 11">
            <a:extLst>
              <a:ext uri="{FF2B5EF4-FFF2-40B4-BE49-F238E27FC236}">
                <a16:creationId xmlns:a16="http://schemas.microsoft.com/office/drawing/2014/main" id="{106A6961-24E6-4839-AA27-A340B1809347}"/>
              </a:ext>
              <a:ext uri="{C183D7F6-B498-43B3-948B-1728B52AA6E4}">
                <adec:decorative xmlns:adec="http://schemas.microsoft.com/office/drawing/2017/decorative" val="1"/>
              </a:ext>
            </a:extLst>
          </p:cNvPr>
          <p:cNvSpPr/>
          <p:nvPr userDrawn="1"/>
        </p:nvSpPr>
        <p:spPr>
          <a:xfrm>
            <a:off x="-1" y="0"/>
            <a:ext cx="12192001" cy="1566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1566000"/>
            <a:ext cx="12192001" cy="176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hasCustomPrompt="1"/>
          </p:nvPr>
        </p:nvSpPr>
        <p:spPr>
          <a:xfrm>
            <a:off x="360000" y="3600000"/>
            <a:ext cx="7200000" cy="2387600"/>
          </a:xfrm>
          <a:ln>
            <a:noFill/>
          </a:ln>
        </p:spPr>
        <p:txBody>
          <a:bodyPr anchor="t">
            <a:noAutofit/>
          </a:bodyPr>
          <a:lstStyle>
            <a:lvl1pPr algn="l">
              <a:lnSpc>
                <a:spcPct val="90000"/>
              </a:lnSpc>
              <a:defRPr sz="4800">
                <a:solidFill>
                  <a:schemeClr val="bg1"/>
                </a:solidFill>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9583"/>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4" name="Footer Placeholder 4">
            <a:extLst>
              <a:ext uri="{FF2B5EF4-FFF2-40B4-BE49-F238E27FC236}">
                <a16:creationId xmlns:a16="http://schemas.microsoft.com/office/drawing/2014/main" id="{4C49F10D-4964-4C13-BDFD-A701813832E9}"/>
              </a:ext>
            </a:extLst>
          </p:cNvPr>
          <p:cNvSpPr>
            <a:spLocks noGrp="1"/>
          </p:cNvSpPr>
          <p:nvPr>
            <p:ph type="ftr" sz="quarter" idx="3"/>
          </p:nvPr>
        </p:nvSpPr>
        <p:spPr>
          <a:xfrm>
            <a:off x="360000" y="247670"/>
            <a:ext cx="4500000" cy="224660"/>
          </a:xfrm>
          <a:prstGeom prst="rect">
            <a:avLst/>
          </a:prstGeom>
        </p:spPr>
        <p:txBody>
          <a:bodyPr vert="horz" lIns="0" tIns="0" rIns="0" bIns="0" rtlCol="0" anchor="t">
            <a:noAutofit/>
          </a:bodyPr>
          <a:lstStyle>
            <a:lvl1pPr algn="l">
              <a:defRPr sz="1400">
                <a:solidFill>
                  <a:schemeClr val="bg2"/>
                </a:solidFill>
                <a:latin typeface="Public Sans SemiBold" pitchFamily="2" charset="0"/>
              </a:defRPr>
            </a:lvl1pPr>
          </a:lstStyle>
          <a:p>
            <a:r>
              <a:rPr lang="en-US"/>
              <a:t>Descriptor</a:t>
            </a:r>
            <a:endParaRPr lang="en-AU"/>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9178925" y="4071600"/>
            <a:ext cx="2778613" cy="2786400"/>
          </a:xfrm>
        </p:spPr>
        <p:txBody>
          <a:bodyPr anchor="b">
            <a:noAutofit/>
          </a:bodyPr>
          <a:lstStyle>
            <a:lvl1pPr algn="r">
              <a:lnSpc>
                <a:spcPct val="80000"/>
              </a:lnSpc>
              <a:spcAft>
                <a:spcPts val="0"/>
              </a:spcAft>
              <a:defRPr sz="19000">
                <a:solidFill>
                  <a:schemeClr val="bg1"/>
                </a:solidFill>
                <a:latin typeface="Public Sans ExtraLight"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pic>
        <p:nvPicPr>
          <p:cNvPr id="10" name="Picture 9" descr="NSW Government logo">
            <a:extLst>
              <a:ext uri="{FF2B5EF4-FFF2-40B4-BE49-F238E27FC236}">
                <a16:creationId xmlns:a16="http://schemas.microsoft.com/office/drawing/2014/main" id="{4614E832-4BCC-4853-BB8C-E93D74BE525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221200" y="360321"/>
            <a:ext cx="630000" cy="684882"/>
          </a:xfrm>
          <a:prstGeom prst="rect">
            <a:avLst/>
          </a:prstGeom>
        </p:spPr>
      </p:pic>
    </p:spTree>
    <p:extLst>
      <p:ext uri="{BB962C8B-B14F-4D97-AF65-F5344CB8AC3E}">
        <p14:creationId xmlns:p14="http://schemas.microsoft.com/office/powerpoint/2010/main" val="37895715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40000" y="4264283"/>
            <a:ext cx="10242886" cy="1009606"/>
          </a:xfrm>
          <a:ln>
            <a:noFill/>
          </a:ln>
        </p:spPr>
        <p:txBody>
          <a:bodyPr anchor="t">
            <a:noAutofit/>
          </a:bodyPr>
          <a:lstStyle>
            <a:lvl1pPr algn="l">
              <a:lnSpc>
                <a:spcPct val="90000"/>
              </a:lnSpc>
              <a:defRPr sz="4800">
                <a:solidFill>
                  <a:schemeClr val="bg2"/>
                </a:solidFill>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812283"/>
            <a:ext cx="10242886" cy="523717"/>
          </a:xfrm>
        </p:spPr>
        <p:txBody>
          <a:bodyPr>
            <a:noAutofit/>
          </a:bodyPr>
          <a:lstStyle>
            <a:lvl1pPr>
              <a:defRPr sz="2000">
                <a:solidFill>
                  <a:schemeClr val="bg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4" name="Footer Placeholder 4">
            <a:extLst>
              <a:ext uri="{FF2B5EF4-FFF2-40B4-BE49-F238E27FC236}">
                <a16:creationId xmlns:a16="http://schemas.microsoft.com/office/drawing/2014/main" id="{4C49F10D-4964-4C13-BDFD-A701813832E9}"/>
              </a:ext>
            </a:extLst>
          </p:cNvPr>
          <p:cNvSpPr>
            <a:spLocks noGrp="1"/>
          </p:cNvSpPr>
          <p:nvPr>
            <p:ph type="ftr" sz="quarter" idx="3"/>
          </p:nvPr>
        </p:nvSpPr>
        <p:spPr>
          <a:xfrm>
            <a:off x="540000" y="360000"/>
            <a:ext cx="4500000" cy="216000"/>
          </a:xfrm>
          <a:prstGeom prst="rect">
            <a:avLst/>
          </a:prstGeom>
        </p:spPr>
        <p:txBody>
          <a:bodyPr vert="horz" lIns="0" tIns="0" rIns="0" bIns="0" rtlCol="0" anchor="t">
            <a:noAutofit/>
          </a:bodyPr>
          <a:lstStyle>
            <a:lvl1pPr algn="l">
              <a:defRPr sz="1400">
                <a:solidFill>
                  <a:schemeClr val="bg2"/>
                </a:solidFill>
                <a:latin typeface="Public Sans SemiBold" pitchFamily="2" charset="0"/>
              </a:defRPr>
            </a:lvl1pPr>
          </a:lstStyle>
          <a:p>
            <a:r>
              <a:rPr lang="en-US"/>
              <a:t>Descriptor</a:t>
            </a:r>
            <a:endParaRPr lang="en-AU"/>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540000" y="1368311"/>
            <a:ext cx="2778613" cy="1938372"/>
          </a:xfrm>
        </p:spPr>
        <p:txBody>
          <a:bodyPr anchor="t">
            <a:noAutofit/>
          </a:bodyPr>
          <a:lstStyle>
            <a:lvl1pPr algn="l">
              <a:lnSpc>
                <a:spcPct val="80000"/>
              </a:lnSpc>
              <a:spcAft>
                <a:spcPts val="0"/>
              </a:spcAft>
              <a:defRPr sz="19000">
                <a:solidFill>
                  <a:schemeClr val="bg2"/>
                </a:solidFill>
                <a:latin typeface="Public Sans ExtraLight"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pic>
        <p:nvPicPr>
          <p:cNvPr id="9" name="Picture 8" descr="NSW Government logo">
            <a:extLst>
              <a:ext uri="{FF2B5EF4-FFF2-40B4-BE49-F238E27FC236}">
                <a16:creationId xmlns:a16="http://schemas.microsoft.com/office/drawing/2014/main" id="{27C4C535-7E4B-4B48-BCD8-F680CCDFEE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221200" y="360321"/>
            <a:ext cx="630000" cy="684882"/>
          </a:xfrm>
          <a:prstGeom prst="rect">
            <a:avLst/>
          </a:prstGeom>
        </p:spPr>
      </p:pic>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699101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02000"/>
            <a:ext cx="12192000" cy="5256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360000" y="360000"/>
            <a:ext cx="9720000" cy="1009652"/>
          </a:xfrm>
        </p:spPr>
        <p:txBody>
          <a:bodyPr/>
          <a:lstStyle/>
          <a:p>
            <a:r>
              <a:rPr lang="en-US"/>
              <a:t>Click to edit Master title style</a:t>
            </a:r>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3" y="1800001"/>
            <a:ext cx="11447462" cy="4409998"/>
          </a:xfrm>
        </p:spPr>
        <p:txBody>
          <a:bodyPr/>
          <a:lstStyle/>
          <a:p>
            <a:r>
              <a:rPr lang="en-US"/>
              <a:t>Click icon to add table</a:t>
            </a:r>
            <a:endParaRPr lang="en-AU"/>
          </a:p>
        </p:txBody>
      </p:sp>
      <p:sp>
        <p:nvSpPr>
          <p:cNvPr id="6" name="Slide Number Placeholder 5"/>
          <p:cNvSpPr>
            <a:spLocks noGrp="1"/>
          </p:cNvSpPr>
          <p:nvPr>
            <p:ph type="sldNum" sz="quarter" idx="12"/>
          </p:nvPr>
        </p:nvSpPr>
        <p:spPr>
          <a:xfrm>
            <a:off x="11317458" y="6516000"/>
            <a:ext cx="490542" cy="180000"/>
          </a:xfrm>
        </p:spPr>
        <p:txBody>
          <a:bodyPr/>
          <a:lstStyle/>
          <a:p>
            <a:fld id="{10A01DC5-1685-4615-8240-15192985C6A2}" type="slidenum">
              <a:rPr lang="en-AU" smtClean="0"/>
              <a:t>‹#›</a:t>
            </a:fld>
            <a:endParaRPr lang="en-AU"/>
          </a:p>
        </p:txBody>
      </p:sp>
      <p:sp>
        <p:nvSpPr>
          <p:cNvPr id="3" name="Picture Placeholder 5">
            <a:extLst>
              <a:ext uri="{FF2B5EF4-FFF2-40B4-BE49-F238E27FC236}">
                <a16:creationId xmlns:a16="http://schemas.microsoft.com/office/drawing/2014/main" id="{31500D84-B80C-4FFE-7A6C-6C0D6702F74C}"/>
              </a:ext>
            </a:extLst>
          </p:cNvPr>
          <p:cNvSpPr>
            <a:spLocks noGrp="1"/>
          </p:cNvSpPr>
          <p:nvPr>
            <p:ph type="pic" sz="quarter" idx="10"/>
          </p:nvPr>
        </p:nvSpPr>
        <p:spPr>
          <a:xfrm>
            <a:off x="7194572" y="1625597"/>
            <a:ext cx="4997428" cy="5232401"/>
          </a:xfrm>
        </p:spPr>
      </p:sp>
    </p:spTree>
    <p:extLst>
      <p:ext uri="{BB962C8B-B14F-4D97-AF65-F5344CB8AC3E}">
        <p14:creationId xmlns:p14="http://schemas.microsoft.com/office/powerpoint/2010/main" val="376265835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ntents 2">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9720000" cy="1009652"/>
          </a:xfrm>
        </p:spPr>
        <p:txBody>
          <a:bodyPr/>
          <a:lstStyle/>
          <a:p>
            <a:r>
              <a:rPr lang="en-US"/>
              <a:t>Click to edit Master title style</a:t>
            </a:r>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3" y="1620000"/>
            <a:ext cx="11447462" cy="4500000"/>
          </a:xfrm>
        </p:spPr>
        <p:txBody>
          <a:bodyPr/>
          <a:lstStyle/>
          <a:p>
            <a:r>
              <a:rPr lang="en-US"/>
              <a:t>Click icon to add table</a:t>
            </a:r>
            <a:endParaRPr lang="en-AU"/>
          </a:p>
        </p:txBody>
      </p:sp>
      <p:sp>
        <p:nvSpPr>
          <p:cNvPr id="6" name="Slide Number Placeholder 5"/>
          <p:cNvSpPr>
            <a:spLocks noGrp="1"/>
          </p:cNvSpPr>
          <p:nvPr>
            <p:ph type="sldNum" sz="quarter" idx="12"/>
          </p:nvPr>
        </p:nvSpPr>
        <p:spPr/>
        <p:txBody>
          <a:bodyPr/>
          <a:lstStyle/>
          <a:p>
            <a:fld id="{10A01DC5-1685-4615-8240-15192985C6A2}" type="slidenum">
              <a:rPr lang="en-AU" smtClean="0"/>
              <a:t>‹#›</a:t>
            </a:fld>
            <a:endParaRPr lang="en-AU"/>
          </a:p>
        </p:txBody>
      </p:sp>
      <p:sp>
        <p:nvSpPr>
          <p:cNvPr id="3" name="Title 11">
            <a:extLst>
              <a:ext uri="{FF2B5EF4-FFF2-40B4-BE49-F238E27FC236}">
                <a16:creationId xmlns:a16="http://schemas.microsoft.com/office/drawing/2014/main" id="{48A94ED9-B727-3094-5941-BFA4190DCD18}"/>
              </a:ext>
            </a:extLst>
          </p:cNvPr>
          <p:cNvSpPr txBox="1">
            <a:spLocks/>
          </p:cNvSpPr>
          <p:nvPr userDrawn="1"/>
        </p:nvSpPr>
        <p:spPr>
          <a:xfrm>
            <a:off x="-121920" y="226240"/>
            <a:ext cx="12122331" cy="147733"/>
          </a:xfrm>
          <a:prstGeom prst="rect">
            <a:avLst/>
          </a:prstGeom>
        </p:spPr>
        <p:txBody>
          <a:bodyPr vert="horz" wrap="square" lIns="0" tIns="0" rIns="0" bIns="0" rtlCol="0" anchor="b">
            <a:spAutoFit/>
          </a:bodyPr>
          <a:lstStyle>
            <a:lvl1pPr algn="l" defTabSz="914400" rtl="0" eaLnBrk="1" latinLnBrk="0" hangingPunct="1">
              <a:lnSpc>
                <a:spcPct val="80000"/>
              </a:lnSpc>
              <a:spcBef>
                <a:spcPct val="0"/>
              </a:spcBef>
              <a:buNone/>
              <a:defRPr sz="4800" b="1" kern="1200">
                <a:solidFill>
                  <a:schemeClr val="bg1"/>
                </a:solidFill>
                <a:latin typeface="+mj-lt"/>
                <a:ea typeface="+mj-ea"/>
                <a:cs typeface="+mj-cs"/>
              </a:defRPr>
            </a:lvl1pPr>
          </a:lstStyle>
          <a:p>
            <a:pPr algn="ctr"/>
            <a:r>
              <a:rPr lang="en-GB" sz="1200">
                <a:solidFill>
                  <a:srgbClr val="FF0000"/>
                </a:solidFill>
              </a:rPr>
              <a:t>OFFICIAL: Sensitive - NSW Cabinet</a:t>
            </a:r>
          </a:p>
        </p:txBody>
      </p:sp>
      <p:sp>
        <p:nvSpPr>
          <p:cNvPr id="4" name="Picture Placeholder 5">
            <a:extLst>
              <a:ext uri="{FF2B5EF4-FFF2-40B4-BE49-F238E27FC236}">
                <a16:creationId xmlns:a16="http://schemas.microsoft.com/office/drawing/2014/main" id="{15B707B0-D479-B9FA-18AA-43E20CD20366}"/>
              </a:ext>
            </a:extLst>
          </p:cNvPr>
          <p:cNvSpPr>
            <a:spLocks noGrp="1"/>
          </p:cNvSpPr>
          <p:nvPr>
            <p:ph type="pic" sz="quarter" idx="10"/>
          </p:nvPr>
        </p:nvSpPr>
        <p:spPr>
          <a:xfrm>
            <a:off x="7194572" y="1625597"/>
            <a:ext cx="4997428" cy="5232401"/>
          </a:xfrm>
          <a:noFill/>
          <a:effectLst>
            <a:glow>
              <a:schemeClr val="accent3">
                <a:alpha val="22000"/>
              </a:schemeClr>
            </a:glow>
          </a:effectLst>
        </p:spPr>
        <p:txBody>
          <a:bodyPr/>
          <a:lstStyle/>
          <a:p>
            <a:endParaRPr lang="en-AU"/>
          </a:p>
        </p:txBody>
      </p:sp>
    </p:spTree>
    <p:extLst>
      <p:ext uri="{BB962C8B-B14F-4D97-AF65-F5344CB8AC3E}">
        <p14:creationId xmlns:p14="http://schemas.microsoft.com/office/powerpoint/2010/main" val="3412745760"/>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9720000" cy="1009652"/>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9652"/>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10A01DC5-1685-4615-8240-15192985C6A2}" type="slidenum">
              <a:rPr lang="en-AU" smtClean="0"/>
              <a:t>‹#›</a:t>
            </a:fld>
            <a:endParaRPr lang="en-AU"/>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9364467"/>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9720000" cy="1009652"/>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9652"/>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10A01DC5-1685-4615-8240-15192985C6A2}" type="slidenum">
              <a:rPr lang="en-AU" smtClean="0"/>
              <a:t>‹#›</a:t>
            </a:fld>
            <a:endParaRPr lang="en-AU"/>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9537128"/>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2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60000" y="1800000"/>
            <a:ext cx="11473200" cy="4351339"/>
          </a:xfrm>
        </p:spPr>
        <p:txBody>
          <a:bodyPr numCol="2" spcCol="180000"/>
          <a:lstStyle>
            <a:lvl1pPr>
              <a:defRPr sz="22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754603746"/>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Text box and 2 Column Content box">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9720000" cy="1009652"/>
          </a:xfrm>
        </p:spPr>
        <p:txBody>
          <a:bodyPr/>
          <a:lstStyle/>
          <a:p>
            <a:r>
              <a:rPr lang="en-US"/>
              <a:t>Click to edit Master title style</a:t>
            </a:r>
          </a:p>
        </p:txBody>
      </p: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40000"/>
            <a:ext cx="4680000" cy="39026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2340000"/>
            <a:ext cx="6612000" cy="3902671"/>
          </a:xfrm>
        </p:spPr>
        <p:txBody>
          <a:bodyPr numCol="2" spcCol="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2160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49979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a:spLocks/>
          </p:cNvSpPr>
          <p:nvPr userDrawn="1"/>
        </p:nvSpPr>
        <p:spPr>
          <a:xfrm>
            <a:off x="0" y="0"/>
            <a:ext cx="1082092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SemiBold" pitchFamily="2" charset="0"/>
            </a:endParaRP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12924" y="0"/>
            <a:ext cx="5079073" cy="6858000"/>
          </a:xfrm>
        </p:spPr>
        <p:txBody>
          <a:bodyPr/>
          <a:lstStyle/>
          <a:p>
            <a:r>
              <a:rPr lang="en-US"/>
              <a:t>Click icon to add picture</a:t>
            </a:r>
            <a:endParaRPr lang="en-AU"/>
          </a:p>
        </p:txBody>
      </p:sp>
      <p:sp>
        <p:nvSpPr>
          <p:cNvPr id="2" name="Title 1"/>
          <p:cNvSpPr>
            <a:spLocks noGrp="1"/>
          </p:cNvSpPr>
          <p:nvPr>
            <p:ph type="ctrTitle" hasCustomPrompt="1"/>
          </p:nvPr>
        </p:nvSpPr>
        <p:spPr>
          <a:xfrm>
            <a:off x="540000" y="872196"/>
            <a:ext cx="4500000" cy="2679008"/>
          </a:xfrm>
          <a:ln>
            <a:noFill/>
          </a:ln>
        </p:spPr>
        <p:txBody>
          <a:bodyPr anchor="b">
            <a:noAutofit/>
          </a:bodyPr>
          <a:lstStyle>
            <a:lvl1pPr algn="l">
              <a:lnSpc>
                <a:spcPct val="90000"/>
              </a:lnSpc>
              <a:defRPr sz="4800">
                <a:solidFill>
                  <a:schemeClr val="bg1"/>
                </a:solidFill>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13816"/>
            <a:ext cx="4500000" cy="1176813"/>
          </a:xfrm>
        </p:spPr>
        <p:txBody>
          <a:bodyPr anchor="t">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540000" y="5033423"/>
            <a:ext cx="4499999" cy="1080000"/>
          </a:xfrm>
        </p:spPr>
        <p:txBody>
          <a:bodyPr>
            <a:noAutofit/>
          </a:bodyPr>
          <a:lstStyle>
            <a:lvl1pPr>
              <a:lnSpc>
                <a:spcPct val="100000"/>
              </a:lnSpc>
              <a:spcAft>
                <a:spcPts val="0"/>
              </a:spcAft>
              <a:defRPr sz="1800" b="0">
                <a:solidFill>
                  <a:schemeClr val="bg1"/>
                </a:solidFill>
                <a:latin typeface="Public Sans SemiBold" pitchFamily="2" charset="0"/>
              </a:defRPr>
            </a:lvl1pPr>
            <a:lvl2pPr>
              <a:lnSpc>
                <a:spcPct val="100000"/>
              </a:lnSpc>
              <a:spcAft>
                <a:spcPts val="0"/>
              </a:spcAft>
              <a:defRPr sz="1800">
                <a:solidFill>
                  <a:schemeClr val="bg1"/>
                </a:solidFill>
                <a:latin typeface="+mn-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a:p>
            <a:pPr lvl="1"/>
            <a:r>
              <a:rPr lang="en-US"/>
              <a:t>Presenter title</a:t>
            </a:r>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540000" y="6120001"/>
            <a:ext cx="2700000" cy="280136"/>
          </a:xfrm>
        </p:spPr>
        <p:txBody>
          <a:bodyPr anchor="t">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20" name="Footer Placeholder 4">
            <a:extLst>
              <a:ext uri="{FF2B5EF4-FFF2-40B4-BE49-F238E27FC236}">
                <a16:creationId xmlns:a16="http://schemas.microsoft.com/office/drawing/2014/main" id="{E3775B0C-7FFD-4E7F-AC26-D5F1E787B1CC}"/>
              </a:ext>
            </a:extLst>
          </p:cNvPr>
          <p:cNvSpPr>
            <a:spLocks noGrp="1"/>
          </p:cNvSpPr>
          <p:nvPr>
            <p:ph type="ftr" sz="quarter" idx="3"/>
          </p:nvPr>
        </p:nvSpPr>
        <p:spPr>
          <a:xfrm>
            <a:off x="540000" y="359999"/>
            <a:ext cx="4500000" cy="512197"/>
          </a:xfrm>
          <a:prstGeom prst="rect">
            <a:avLst/>
          </a:prstGeom>
        </p:spPr>
        <p:txBody>
          <a:bodyPr vert="horz" lIns="0" tIns="0" rIns="0" bIns="0" rtlCol="0" anchor="t">
            <a:noAutofit/>
          </a:bodyPr>
          <a:lstStyle>
            <a:lvl1pPr algn="l">
              <a:defRPr sz="1400">
                <a:solidFill>
                  <a:schemeClr val="bg1"/>
                </a:solidFill>
                <a:latin typeface="Public Sans SemiBold" pitchFamily="2" charset="0"/>
              </a:defRPr>
            </a:lvl1pPr>
          </a:lstStyle>
          <a:p>
            <a:r>
              <a:rPr lang="en-US"/>
              <a:t>Descriptor</a:t>
            </a:r>
            <a:endParaRPr lang="en-AU"/>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01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941417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Image, pullout text and capti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90298" cy="1009652"/>
          </a:xfrm>
        </p:spPr>
        <p:txBody>
          <a:bodyPr/>
          <a:lstStyle/>
          <a:p>
            <a:r>
              <a:rPr lang="en-US"/>
              <a:t>Click to edit Master title style</a:t>
            </a:r>
          </a:p>
        </p:txBody>
      </p: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78588" cy="4185578"/>
          </a:xfrm>
        </p:spPr>
        <p:txBody>
          <a:bodyPr>
            <a:noAutofit/>
          </a:bodyPr>
          <a:lstStyle>
            <a:lvl1pPr>
              <a:defRPr sz="36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a:p>
            <a:pPr lvl="1"/>
            <a:r>
              <a:rPr lang="en-US"/>
              <a:t>Second level</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26425"/>
            <a:ext cx="3567113" cy="409575"/>
          </a:xfrm>
        </p:spPr>
        <p:txBody>
          <a:bodyPr anchor="b">
            <a:noAutofit/>
          </a:bodyPr>
          <a:lstStyle>
            <a:lvl1pPr>
              <a:defRPr sz="1400">
                <a:latin typeface="+mn-lt"/>
              </a:defRPr>
            </a:lvl1pPr>
          </a:lstStyle>
          <a:p>
            <a:pPr lvl="0"/>
            <a:r>
              <a:rPr lang="en-US"/>
              <a:t>Image caption</a:t>
            </a:r>
            <a:endParaRPr lang="en-AU"/>
          </a:p>
        </p:txBody>
      </p:sp>
      <p:sp>
        <p:nvSpPr>
          <p:cNvPr id="6" name="Slide Number Placeholder 5"/>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9592600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0000" y="1800000"/>
            <a:ext cx="56160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6000" y="1800000"/>
            <a:ext cx="56160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1548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726880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low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solidFill>
              </a:defRPr>
            </a:lvl1pPr>
          </a:lstStyle>
          <a:p>
            <a:r>
              <a:rPr lang="en-US"/>
              <a:t>Click to edit Master title style</a:t>
            </a:r>
          </a:p>
        </p:txBody>
      </p:sp>
      <p:sp>
        <p:nvSpPr>
          <p:cNvPr id="3" name="Content Placeholder 2"/>
          <p:cNvSpPr>
            <a:spLocks noGrp="1"/>
          </p:cNvSpPr>
          <p:nvPr>
            <p:ph sz="half" idx="1"/>
          </p:nvPr>
        </p:nvSpPr>
        <p:spPr>
          <a:xfrm>
            <a:off x="360000" y="2340000"/>
            <a:ext cx="5616000" cy="378000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6002" y="2340000"/>
            <a:ext cx="5616000" cy="378000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lvl1pPr>
              <a:defRPr>
                <a:solidFill>
                  <a:schemeClr val="bg2"/>
                </a:solidFill>
              </a:defRPr>
            </a:lvl1pPr>
          </a:lstStyle>
          <a:p>
            <a:fld id="{10A01DC5-1685-4615-8240-15192985C6A2}" type="slidenum">
              <a:rPr lang="en-AU" smtClean="0"/>
              <a:pPr/>
              <a:t>‹#›</a:t>
            </a:fld>
            <a:endParaRPr lang="en-AU"/>
          </a:p>
        </p:txBody>
      </p:sp>
      <p:cxnSp>
        <p:nvCxnSpPr>
          <p:cNvPr id="10" name="Straight Connector 9">
            <a:extLst>
              <a:ext uri="{FF2B5EF4-FFF2-40B4-BE49-F238E27FC236}">
                <a16:creationId xmlns:a16="http://schemas.microsoft.com/office/drawing/2014/main" id="{4C0B6C8A-6222-B0CE-D530-EA6C14EF245A}"/>
              </a:ext>
              <a:ext uri="{C183D7F6-B498-43B3-948B-1728B52AA6E4}">
                <adec:decorative xmlns:adec="http://schemas.microsoft.com/office/drawing/2017/decorative" val="1"/>
              </a:ext>
            </a:extLst>
          </p:cNvPr>
          <p:cNvCxnSpPr/>
          <p:nvPr userDrawn="1"/>
        </p:nvCxnSpPr>
        <p:spPr>
          <a:xfrm>
            <a:off x="360000" y="6300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542173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ubheading, two column text and imag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2BBD760-6DEA-4064-8474-A197EF7B44AA}"/>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3E2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2" name="Picture 11" descr="NSW Government logo">
            <a:extLst>
              <a:ext uri="{FF2B5EF4-FFF2-40B4-BE49-F238E27FC236}">
                <a16:creationId xmlns:a16="http://schemas.microsoft.com/office/drawing/2014/main" id="{2F79FF34-E700-48B3-9129-EB64DD6F10E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221200" y="360321"/>
            <a:ext cx="630000" cy="684882"/>
          </a:xfrm>
          <a:prstGeom prst="rect">
            <a:avLst/>
          </a:prstGeom>
        </p:spPr>
      </p:pic>
      <p:sp>
        <p:nvSpPr>
          <p:cNvPr id="2" name="Title 1"/>
          <p:cNvSpPr>
            <a:spLocks noGrp="1"/>
          </p:cNvSpPr>
          <p:nvPr>
            <p:ph type="title"/>
          </p:nvPr>
        </p:nvSpPr>
        <p:spPr/>
        <p:txBody>
          <a:bodyPr/>
          <a:lstStyle/>
          <a:p>
            <a:r>
              <a:rPr lang="en-US"/>
              <a:t>Click to edit Master title style</a:t>
            </a:r>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1548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1749600"/>
            <a:ext cx="7560000" cy="900000"/>
          </a:xfrm>
        </p:spPr>
        <p:txBody>
          <a:bodyPr/>
          <a:lstStyle>
            <a:lvl1pPr>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2772000"/>
            <a:ext cx="7560000" cy="3314895"/>
          </a:xfrm>
        </p:spPr>
        <p:txBody>
          <a:bodyPr numCol="2" spcCol="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8136000" y="1748331"/>
            <a:ext cx="36720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cxnSp>
        <p:nvCxnSpPr>
          <p:cNvPr id="17" name="Straight Connector 16">
            <a:extLst>
              <a:ext uri="{FF2B5EF4-FFF2-40B4-BE49-F238E27FC236}">
                <a16:creationId xmlns:a16="http://schemas.microsoft.com/office/drawing/2014/main" id="{FE2A9009-B980-F33D-351A-CB3398BF3C05}"/>
              </a:ext>
              <a:ext uri="{C183D7F6-B498-43B3-948B-1728B52AA6E4}">
                <adec:decorative xmlns:adec="http://schemas.microsoft.com/office/drawing/2017/decorative" val="1"/>
              </a:ext>
            </a:extLst>
          </p:cNvPr>
          <p:cNvCxnSpPr/>
          <p:nvPr userDrawn="1"/>
        </p:nvCxnSpPr>
        <p:spPr>
          <a:xfrm>
            <a:off x="360000" y="6300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75483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ubheading box with three column text box and image box">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2BBD760-6DEA-4064-8474-A197EF7B44AA}"/>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2"/>
              </a:solidFill>
            </a:endParaRPr>
          </a:p>
        </p:txBody>
      </p:sp>
      <p:pic>
        <p:nvPicPr>
          <p:cNvPr id="12" name="Picture 11" descr="NSW Government logo">
            <a:extLst>
              <a:ext uri="{FF2B5EF4-FFF2-40B4-BE49-F238E27FC236}">
                <a16:creationId xmlns:a16="http://schemas.microsoft.com/office/drawing/2014/main" id="{B1FB6CEC-BF4E-4B7E-BF6A-CACDC5381E2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221200" y="360321"/>
            <a:ext cx="630000" cy="684882"/>
          </a:xfrm>
          <a:prstGeom prst="rect">
            <a:avLst/>
          </a:prstGeom>
        </p:spPr>
      </p:pic>
      <p:sp>
        <p:nvSpPr>
          <p:cNvPr id="2" name="Title 1"/>
          <p:cNvSpPr>
            <a:spLocks noGrp="1"/>
          </p:cNvSpPr>
          <p:nvPr>
            <p:ph type="title"/>
          </p:nvPr>
        </p:nvSpPr>
        <p:spPr/>
        <p:txBody>
          <a:bodyPr/>
          <a:lstStyle>
            <a:lvl1pPr>
              <a:defRPr>
                <a:solidFill>
                  <a:schemeClr val="bg2"/>
                </a:solidFill>
              </a:defRPr>
            </a:lvl1pPr>
          </a:lstStyle>
          <a:p>
            <a:r>
              <a:rPr lang="en-US"/>
              <a:t>Click to edit Master title style</a:t>
            </a:r>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732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a:solidFill>
                  <a:schemeClr val="bg2"/>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1"/>
            <a:ext cx="8532000" cy="2499670"/>
          </a:xfrm>
        </p:spPr>
        <p:txBody>
          <a:bodyPr numCol="3" spcCol="180000"/>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bg2"/>
                </a:solidFill>
              </a:defRPr>
            </a:lvl1pPr>
          </a:lstStyle>
          <a:p>
            <a:r>
              <a:rPr lang="en-US"/>
              <a:t>Click icon to add picture</a:t>
            </a:r>
            <a:endParaRPr lang="en-AU"/>
          </a:p>
        </p:txBody>
      </p:sp>
      <p:sp>
        <p:nvSpPr>
          <p:cNvPr id="7" name="Slide Number Placeholder 6"/>
          <p:cNvSpPr>
            <a:spLocks noGrp="1"/>
          </p:cNvSpPr>
          <p:nvPr>
            <p:ph type="sldNum" sz="quarter" idx="12"/>
          </p:nvPr>
        </p:nvSpPr>
        <p:spPr>
          <a:xfrm>
            <a:off x="11317458" y="6516000"/>
            <a:ext cx="490542" cy="180000"/>
          </a:xfrm>
        </p:spPr>
        <p:txBody>
          <a:bodyPr/>
          <a:lstStyle>
            <a:lvl1pPr>
              <a:defRPr>
                <a:solidFill>
                  <a:schemeClr val="bg2"/>
                </a:solidFill>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60627594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Image with caption at right over text box">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000"/>
            </a:lvl1pPr>
          </a:lstStyle>
          <a:p>
            <a:r>
              <a:rPr lang="en-US"/>
              <a:t>Click to edit Master title style</a:t>
            </a:r>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6192000" y="1576800"/>
            <a:ext cx="56587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9087729" y="1749600"/>
            <a:ext cx="2744268" cy="900000"/>
          </a:xfrm>
        </p:spPr>
        <p:txBody>
          <a:bodyPr>
            <a:noAutofit/>
          </a:bodyPr>
          <a:lstStyle>
            <a:lvl1pPr>
              <a:defRPr sz="1400">
                <a:latin typeface="+mn-lt"/>
              </a:defRPr>
            </a:lvl1pPr>
          </a:lstStyle>
          <a:p>
            <a:pPr lvl="0"/>
            <a:r>
              <a:rPr lang="en-US"/>
              <a:t>Caption</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6192000" y="2772000"/>
            <a:ext cx="5639998" cy="3197981"/>
          </a:xfrm>
        </p:spPr>
        <p:txBody>
          <a:bodyPr numCol="2" spcCol="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6192000" y="6177130"/>
            <a:ext cx="5658798"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1"/>
              </a:ext>
            </a:extLst>
          </p:cNvPr>
          <p:cNvSpPr>
            <a:spLocks noGrp="1"/>
          </p:cNvSpPr>
          <p:nvPr>
            <p:ph type="pic" sz="quarter" idx="15"/>
          </p:nvPr>
        </p:nvSpPr>
        <p:spPr>
          <a:xfrm>
            <a:off x="0" y="1576800"/>
            <a:ext cx="5976000" cy="4600330"/>
          </a:xfrm>
        </p:spPr>
        <p:txBody>
          <a:bodyPr/>
          <a:lstStyle/>
          <a:p>
            <a:r>
              <a:rPr lang="en-US"/>
              <a:t>Click icon to add picture</a:t>
            </a:r>
            <a:endParaRPr lang="en-AU"/>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9101431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2520000" cy="1009652"/>
          </a:xfrm>
        </p:spPr>
        <p:txBody>
          <a:bodyPr>
            <a:noAutofit/>
          </a:bodyPr>
          <a:lstStyle>
            <a:lvl1pPr>
              <a:defRPr sz="1800">
                <a:latin typeface="Public Sans SemiBold" pitchFamily="2" charset="0"/>
              </a:defRPr>
            </a:lvl1pPr>
          </a:lstStyle>
          <a:p>
            <a:r>
              <a:rPr lang="en-US"/>
              <a:t>Click to edit Master title style</a:t>
            </a:r>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726895"/>
          </a:xfrm>
        </p:spPr>
        <p:txBody>
          <a:bodyPr numCol="1" spcCol="180000"/>
          <a:lstStyle>
            <a:lvl1pPr>
              <a:defRPr sz="3600"/>
            </a:lvl1pPr>
            <a:lvl2pPr>
              <a:defRPr sz="1800">
                <a:latin typeface="+mn-lt"/>
              </a:defRPr>
            </a:lvl2pPr>
          </a:lstStyle>
          <a:p>
            <a:pPr lvl="0"/>
            <a:r>
              <a:rPr lang="en-US"/>
              <a:t>Click to edit Master text styles</a:t>
            </a:r>
          </a:p>
          <a:p>
            <a:pPr lvl="1"/>
            <a:r>
              <a:rPr lang="en-US"/>
              <a:t>Second level</a:t>
            </a:r>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22731113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02000"/>
            <a:ext cx="12192000" cy="5256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359999" y="360000"/>
            <a:ext cx="7560000" cy="1009652"/>
          </a:xfrm>
        </p:spPr>
        <p:txBody>
          <a:bodyPr numCol="2" spcCol="180000">
            <a:noAutofit/>
          </a:bodyPr>
          <a:lstStyle>
            <a:lvl1pPr>
              <a:defRPr sz="1800">
                <a:latin typeface="+mj-lt"/>
              </a:defRPr>
            </a:lvl1pPr>
          </a:lstStyle>
          <a:p>
            <a:r>
              <a:rPr lang="en-US"/>
              <a:t>Click to edit Master title style</a:t>
            </a:r>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1857000" y="1611826"/>
            <a:ext cx="8478000" cy="4518628"/>
          </a:xfrm>
        </p:spPr>
        <p:txBody>
          <a:bodyPr/>
          <a:lstStyle/>
          <a:p>
            <a:r>
              <a:rPr lang="en-US"/>
              <a:t>Click icon to add picture</a:t>
            </a: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4375"/>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23702124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mage with two multi-content boxes">
    <p:spTree>
      <p:nvGrpSpPr>
        <p:cNvPr id="1" name=""/>
        <p:cNvGrpSpPr/>
        <p:nvPr/>
      </p:nvGrpSpPr>
      <p:grpSpPr>
        <a:xfrm>
          <a:off x="0" y="0"/>
          <a:ext cx="0" cy="0"/>
          <a:chOff x="0" y="0"/>
          <a:chExt cx="0" cy="0"/>
        </a:xfrm>
      </p:grpSpPr>
      <p:sp>
        <p:nvSpPr>
          <p:cNvPr id="2" name="Title 1"/>
          <p:cNvSpPr>
            <a:spLocks noGrp="1"/>
          </p:cNvSpPr>
          <p:nvPr>
            <p:ph type="title"/>
          </p:nvPr>
        </p:nvSpPr>
        <p:spPr>
          <a:xfrm>
            <a:off x="540000" y="360000"/>
            <a:ext cx="9531360" cy="1009652"/>
          </a:xfrm>
        </p:spPr>
        <p:txBody>
          <a:bodyPr/>
          <a:lstStyle>
            <a:lvl1pPr>
              <a:defRPr>
                <a:solidFill>
                  <a:schemeClr val="bg2"/>
                </a:solidFill>
              </a:defRPr>
            </a:lvl1pPr>
          </a:lstStyle>
          <a:p>
            <a:r>
              <a:rPr lang="en-US"/>
              <a:t>Click to edit Master title style</a:t>
            </a:r>
          </a:p>
        </p:txBody>
      </p:sp>
      <p:sp>
        <p:nvSpPr>
          <p:cNvPr id="3" name="Content Placeholder 2"/>
          <p:cNvSpPr>
            <a:spLocks noGrp="1"/>
          </p:cNvSpPr>
          <p:nvPr>
            <p:ph sz="half" idx="1"/>
          </p:nvPr>
        </p:nvSpPr>
        <p:spPr>
          <a:xfrm>
            <a:off x="7127999" y="1728000"/>
            <a:ext cx="4679995" cy="222169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28000" y="4093697"/>
            <a:ext cx="4679994" cy="1948377"/>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Picture Placeholder 14">
            <a:extLst>
              <a:ext uri="{FF2B5EF4-FFF2-40B4-BE49-F238E27FC236}">
                <a16:creationId xmlns:a16="http://schemas.microsoft.com/office/drawing/2014/main" id="{A1EC6F40-A8A0-4128-90D0-E467B30278DC}"/>
              </a:ext>
              <a:ext uri="{C183D7F6-B498-43B3-948B-1728B52AA6E4}">
                <adec:decorative xmlns:adec="http://schemas.microsoft.com/office/drawing/2017/decorative" val="1"/>
              </a:ext>
            </a:extLst>
          </p:cNvPr>
          <p:cNvSpPr>
            <a:spLocks noGrp="1"/>
          </p:cNvSpPr>
          <p:nvPr>
            <p:ph type="pic" sz="quarter" idx="13"/>
          </p:nvPr>
        </p:nvSpPr>
        <p:spPr>
          <a:xfrm>
            <a:off x="539750" y="1728788"/>
            <a:ext cx="6229350" cy="4589212"/>
          </a:xfrm>
        </p:spPr>
        <p:txBody>
          <a:bodyPr/>
          <a:lstStyle/>
          <a:p>
            <a:r>
              <a:rPr lang="en-US"/>
              <a:t>Click icon to add picture</a:t>
            </a:r>
            <a:endParaRPr lang="en-AU"/>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9" y="6173999"/>
            <a:ext cx="4703999" cy="180000"/>
          </a:xfrm>
        </p:spPr>
        <p:txBody>
          <a:bodyPr>
            <a:normAutofit/>
          </a:bodyPr>
          <a:lstStyle>
            <a:lvl1pPr>
              <a:defRPr sz="1000">
                <a:latin typeface="+mn-lt"/>
              </a:defRPr>
            </a:lvl1pPr>
          </a:lstStyle>
          <a:p>
            <a:pPr lvl="0"/>
            <a:r>
              <a:rPr lang="en-US"/>
              <a:t>Figure</a:t>
            </a:r>
            <a:endParaRPr lang="en-AU"/>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59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p:nvPr userDrawn="1"/>
        </p:nvCxnSpPr>
        <p:spPr>
          <a:xfrm>
            <a:off x="360000" y="360000"/>
            <a:ext cx="0" cy="59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490694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 charts with supporting text">
    <p:spTree>
      <p:nvGrpSpPr>
        <p:cNvPr id="1" name=""/>
        <p:cNvGrpSpPr/>
        <p:nvPr/>
      </p:nvGrpSpPr>
      <p:grpSpPr>
        <a:xfrm>
          <a:off x="0" y="0"/>
          <a:ext cx="0" cy="0"/>
          <a:chOff x="0" y="0"/>
          <a:chExt cx="0" cy="0"/>
        </a:xfrm>
      </p:grpSpPr>
      <p:sp>
        <p:nvSpPr>
          <p:cNvPr id="2" name="Title 1"/>
          <p:cNvSpPr>
            <a:spLocks noGrp="1"/>
          </p:cNvSpPr>
          <p:nvPr>
            <p:ph type="title"/>
          </p:nvPr>
        </p:nvSpPr>
        <p:spPr>
          <a:xfrm>
            <a:off x="540000" y="360000"/>
            <a:ext cx="9720000" cy="1009652"/>
          </a:xfrm>
        </p:spPr>
        <p:txBody>
          <a:bodyPr/>
          <a:lstStyle>
            <a:lvl1pPr>
              <a:defRPr>
                <a:solidFill>
                  <a:schemeClr val="bg2"/>
                </a:solidFill>
              </a:defRPr>
            </a:lvl1pPr>
          </a:lstStyle>
          <a:p>
            <a:r>
              <a:rPr lang="en-US"/>
              <a:t>Click to edit Master title style</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316844"/>
            <a:ext cx="0" cy="30011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54163"/>
            <a:ext cx="7560000" cy="3938587"/>
          </a:xfrm>
        </p:spPr>
        <p:txBody>
          <a:bodyPr/>
          <a:lstStyle/>
          <a:p>
            <a:r>
              <a:rPr lang="en-US"/>
              <a:t>Click icon to add chart</a:t>
            </a:r>
            <a:endParaRPr lang="en-AU"/>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627688"/>
            <a:ext cx="7560000" cy="690312"/>
          </a:xfrm>
        </p:spPr>
        <p:txBody>
          <a:bodyPr>
            <a:noAutofit/>
          </a:bodyPr>
          <a:lstStyle>
            <a:lvl1pPr>
              <a:lnSpc>
                <a:spcPct val="100000"/>
              </a:lnSpc>
              <a:spcAft>
                <a:spcPts val="0"/>
              </a:spcAft>
              <a:defRPr sz="1800">
                <a:latin typeface="Public Sans SemiBold" pitchFamily="2" charset="0"/>
              </a:defRPr>
            </a:lvl1pPr>
            <a:lvl2pPr>
              <a:lnSpc>
                <a:spcPct val="100000"/>
              </a:lnSpc>
              <a:spcAft>
                <a:spcPts val="0"/>
              </a:spcAft>
              <a:defRPr sz="1800">
                <a:latin typeface="+mn-lt"/>
              </a:defRPr>
            </a:lvl2pPr>
            <a:lvl3pPr>
              <a:defRPr sz="1200"/>
            </a:lvl3pPr>
            <a:lvl4pPr>
              <a:defRPr sz="1200"/>
            </a:lvl4pPr>
            <a:lvl5pPr>
              <a:defRPr sz="1200"/>
            </a:lvl5pPr>
          </a:lstStyle>
          <a:p>
            <a:pPr lvl="0"/>
            <a:r>
              <a:rPr lang="en-US"/>
              <a:t>Click to edit Master text styles</a:t>
            </a:r>
          </a:p>
          <a:p>
            <a:pPr lvl="1"/>
            <a:r>
              <a:rPr lang="en-US"/>
              <a:t>Second level</a:t>
            </a:r>
          </a:p>
        </p:txBody>
      </p: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15425" y="3330000"/>
            <a:ext cx="2716213" cy="2162750"/>
          </a:xfrm>
        </p:spPr>
        <p:txBody>
          <a:bodyPr/>
          <a:lstStyle/>
          <a:p>
            <a:r>
              <a:rPr lang="en-US"/>
              <a:t>Click icon to add chart</a:t>
            </a:r>
            <a:endParaRPr lang="en-AU"/>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23533" y="5627688"/>
            <a:ext cx="2716213" cy="690312"/>
          </a:xfrm>
        </p:spPr>
        <p:txBody>
          <a:bodyPr>
            <a:noAutofit/>
          </a:bodyPr>
          <a:lstStyle>
            <a:lvl1pPr>
              <a:lnSpc>
                <a:spcPct val="100000"/>
              </a:lnSpc>
              <a:spcAft>
                <a:spcPts val="0"/>
              </a:spcAft>
              <a:defRPr sz="1800">
                <a:latin typeface="Public Sans SemiBold" pitchFamily="2" charset="0"/>
              </a:defRPr>
            </a:lvl1pPr>
            <a:lvl2pPr>
              <a:lnSpc>
                <a:spcPct val="100000"/>
              </a:lnSpc>
              <a:spcAft>
                <a:spcPts val="0"/>
              </a:spcAft>
              <a:defRPr sz="1800">
                <a:latin typeface="+mn-lt"/>
              </a:defRPr>
            </a:lvl2pPr>
            <a:lvl3pPr>
              <a:defRPr sz="1200"/>
            </a:lvl3pPr>
            <a:lvl4pPr>
              <a:defRPr sz="1200"/>
            </a:lvl4pPr>
            <a:lvl5pPr>
              <a:defRPr sz="1200"/>
            </a:lvl5pPr>
          </a:lstStyle>
          <a:p>
            <a:pPr lvl="0"/>
            <a:r>
              <a:rPr lang="en-US"/>
              <a:t>Click to edit text styles</a:t>
            </a:r>
          </a:p>
          <a:p>
            <a:pPr lvl="1"/>
            <a:r>
              <a:rPr lang="en-US"/>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8532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1082092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SemiBold" pitchFamily="2" charset="0"/>
            </a:endParaRPr>
          </a:p>
        </p:txBody>
      </p:sp>
      <p:sp>
        <p:nvSpPr>
          <p:cNvPr id="2" name="Title 1"/>
          <p:cNvSpPr>
            <a:spLocks noGrp="1"/>
          </p:cNvSpPr>
          <p:nvPr>
            <p:ph type="ctrTitle" hasCustomPrompt="1"/>
          </p:nvPr>
        </p:nvSpPr>
        <p:spPr>
          <a:xfrm>
            <a:off x="540000" y="872196"/>
            <a:ext cx="4500000" cy="2679008"/>
          </a:xfrm>
          <a:ln>
            <a:noFill/>
          </a:ln>
        </p:spPr>
        <p:txBody>
          <a:bodyPr anchor="b">
            <a:noAutofit/>
          </a:bodyPr>
          <a:lstStyle>
            <a:lvl1pPr algn="l">
              <a:lnSpc>
                <a:spcPct val="90000"/>
              </a:lnSpc>
              <a:defRPr sz="4800">
                <a:solidFill>
                  <a:schemeClr val="tx1"/>
                </a:solidFill>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13816"/>
            <a:ext cx="4500000" cy="1176813"/>
          </a:xfrm>
        </p:spPr>
        <p:txBody>
          <a:bodyPr anchor="t">
            <a:noAutofit/>
          </a:bodyPr>
          <a:lstStyle>
            <a:lvl1pPr>
              <a:defRPr sz="2000">
                <a:solidFill>
                  <a:schemeClr val="tx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540000" y="5033423"/>
            <a:ext cx="4499999" cy="1080000"/>
          </a:xfrm>
        </p:spPr>
        <p:txBody>
          <a:bodyPr>
            <a:noAutofit/>
          </a:bodyPr>
          <a:lstStyle>
            <a:lvl1pPr>
              <a:lnSpc>
                <a:spcPct val="100000"/>
              </a:lnSpc>
              <a:spcAft>
                <a:spcPts val="0"/>
              </a:spcAft>
              <a:defRPr sz="1800" b="0">
                <a:solidFill>
                  <a:schemeClr val="tx1"/>
                </a:solidFill>
                <a:latin typeface="Public Sans SemiBold" pitchFamily="2" charset="0"/>
              </a:defRPr>
            </a:lvl1pPr>
            <a:lvl2pPr>
              <a:lnSpc>
                <a:spcPct val="100000"/>
              </a:lnSpc>
              <a:spcAft>
                <a:spcPts val="0"/>
              </a:spcAft>
              <a:defRPr sz="1800">
                <a:solidFill>
                  <a:schemeClr val="tx1"/>
                </a:solidFill>
                <a:latin typeface="+mn-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a:p>
            <a:pPr lvl="1"/>
            <a:r>
              <a:rPr lang="en-US"/>
              <a:t>Presenter title</a:t>
            </a:r>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540000" y="6120001"/>
            <a:ext cx="2700000" cy="280136"/>
          </a:xfrm>
        </p:spPr>
        <p:txBody>
          <a:bodyPr anchor="t">
            <a:noAutofit/>
          </a:bodyPr>
          <a:lstStyle>
            <a:lvl1pPr algn="l">
              <a:defRPr sz="1800" b="0">
                <a:solidFill>
                  <a:schemeClr val="tx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20" name="Footer Placeholder 4">
            <a:extLst>
              <a:ext uri="{FF2B5EF4-FFF2-40B4-BE49-F238E27FC236}">
                <a16:creationId xmlns:a16="http://schemas.microsoft.com/office/drawing/2014/main" id="{E3775B0C-7FFD-4E7F-AC26-D5F1E787B1CC}"/>
              </a:ext>
            </a:extLst>
          </p:cNvPr>
          <p:cNvSpPr>
            <a:spLocks noGrp="1"/>
          </p:cNvSpPr>
          <p:nvPr>
            <p:ph type="ftr" sz="quarter" idx="3"/>
          </p:nvPr>
        </p:nvSpPr>
        <p:spPr>
          <a:xfrm>
            <a:off x="540000" y="359999"/>
            <a:ext cx="4500000" cy="512197"/>
          </a:xfrm>
          <a:prstGeom prst="rect">
            <a:avLst/>
          </a:prstGeom>
        </p:spPr>
        <p:txBody>
          <a:bodyPr vert="horz" lIns="0" tIns="0" rIns="0" bIns="0" rtlCol="0" anchor="t">
            <a:noAutofit/>
          </a:bodyPr>
          <a:lstStyle>
            <a:lvl1pPr algn="l">
              <a:defRPr sz="1400">
                <a:solidFill>
                  <a:schemeClr val="tx1"/>
                </a:solidFill>
                <a:latin typeface="Public Sans SemiBold" pitchFamily="2" charset="0"/>
              </a:defRPr>
            </a:lvl1pPr>
          </a:lstStyle>
          <a:p>
            <a:r>
              <a:rPr lang="en-US"/>
              <a:t>Descriptor</a:t>
            </a:r>
            <a:endParaRPr lang="en-AU"/>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01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551876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C1A3F1C1-3AA5-49E1-9481-3B7111F8505D}"/>
              </a:ext>
            </a:extLst>
          </p:cNvPr>
          <p:cNvSpPr>
            <a:spLocks noGrp="1"/>
          </p:cNvSpPr>
          <p:nvPr>
            <p:ph type="title"/>
          </p:nvPr>
        </p:nvSpPr>
        <p:spPr>
          <a:xfrm>
            <a:off x="360000" y="360000"/>
            <a:ext cx="9720000" cy="1009652"/>
          </a:xfrm>
          <a:prstGeom prst="rect">
            <a:avLst/>
          </a:prstGeom>
        </p:spPr>
        <p:txBody>
          <a:bodyPr vert="horz" lIns="0" tIns="0" rIns="0" bIns="0" rtlCol="0" anchor="t">
            <a:noAutofit/>
          </a:bodyPr>
          <a:lstStyle/>
          <a:p>
            <a:r>
              <a:rPr lang="en-US"/>
              <a:t>Click to edit Master title style</a:t>
            </a:r>
          </a:p>
        </p:txBody>
      </p:sp>
      <p:sp>
        <p:nvSpPr>
          <p:cNvPr id="3" name="Text Placeholder 2"/>
          <p:cNvSpPr>
            <a:spLocks noGrp="1"/>
          </p:cNvSpPr>
          <p:nvPr>
            <p:ph type="body" idx="1"/>
          </p:nvPr>
        </p:nvSpPr>
        <p:spPr>
          <a:xfrm>
            <a:off x="359999"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359999" y="2340000"/>
            <a:ext cx="5400000" cy="3790453"/>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8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08000" y="2340000"/>
            <a:ext cx="5400000" cy="3790453"/>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4375"/>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424772218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21214501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60539613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1DA5-55F2-40D3-B419-631F81A7BC28}"/>
              </a:ext>
            </a:extLst>
          </p:cNvPr>
          <p:cNvSpPr>
            <a:spLocks noGrp="1"/>
          </p:cNvSpPr>
          <p:nvPr userDrawn="1">
            <p:ph type="title"/>
          </p:nvPr>
        </p:nvSpPr>
        <p:spPr/>
        <p:txBody>
          <a:bodyPr/>
          <a:lstStyle/>
          <a:p>
            <a:r>
              <a:rPr lang="en-US"/>
              <a:t>Click to edit Master title style</a:t>
            </a:r>
            <a:endParaRPr lang="en-GB"/>
          </a:p>
        </p:txBody>
      </p:sp>
      <p:sp>
        <p:nvSpPr>
          <p:cNvPr id="8" name="Content Placeholder 3">
            <a:extLst>
              <a:ext uri="{FF2B5EF4-FFF2-40B4-BE49-F238E27FC236}">
                <a16:creationId xmlns:a16="http://schemas.microsoft.com/office/drawing/2014/main" id="{8B561EF8-1224-43F9-9074-96C48F6BA227}"/>
              </a:ext>
            </a:extLst>
          </p:cNvPr>
          <p:cNvSpPr>
            <a:spLocks noGrp="1"/>
          </p:cNvSpPr>
          <p:nvPr>
            <p:ph sz="quarter" idx="12"/>
          </p:nvPr>
        </p:nvSpPr>
        <p:spPr>
          <a:xfrm>
            <a:off x="593275" y="1853988"/>
            <a:ext cx="5178725" cy="3951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Content Placeholder 3">
            <a:extLst>
              <a:ext uri="{FF2B5EF4-FFF2-40B4-BE49-F238E27FC236}">
                <a16:creationId xmlns:a16="http://schemas.microsoft.com/office/drawing/2014/main" id="{28F114D6-71D0-44B0-955F-D96A2B62F97C}"/>
              </a:ext>
            </a:extLst>
          </p:cNvPr>
          <p:cNvSpPr>
            <a:spLocks noGrp="1"/>
          </p:cNvSpPr>
          <p:nvPr>
            <p:ph sz="quarter" idx="13"/>
          </p:nvPr>
        </p:nvSpPr>
        <p:spPr>
          <a:xfrm>
            <a:off x="6420000" y="1853988"/>
            <a:ext cx="5178725" cy="3951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a:extLst>
              <a:ext uri="{FF2B5EF4-FFF2-40B4-BE49-F238E27FC236}">
                <a16:creationId xmlns:a16="http://schemas.microsoft.com/office/drawing/2014/main" id="{979CA941-E218-49A3-B55B-69A27AF40D55}"/>
              </a:ext>
            </a:extLst>
          </p:cNvPr>
          <p:cNvSpPr>
            <a:spLocks noGrp="1"/>
          </p:cNvSpPr>
          <p:nvPr>
            <p:ph type="sldNum" sz="quarter" idx="15"/>
          </p:nvPr>
        </p:nvSpPr>
        <p:spPr/>
        <p:txBody>
          <a:bodyPr/>
          <a:lstStyle/>
          <a:p>
            <a:fld id="{6445CA75-65CF-428D-AAFD-249FBBE0F4CE}" type="slidenum">
              <a:rPr lang="en-GB" smtClean="0"/>
              <a:pPr/>
              <a:t>‹#›</a:t>
            </a:fld>
            <a:endParaRPr lang="en-GB"/>
          </a:p>
        </p:txBody>
      </p:sp>
      <p:sp>
        <p:nvSpPr>
          <p:cNvPr id="6" name="Footer Placeholder 4">
            <a:extLst>
              <a:ext uri="{FF2B5EF4-FFF2-40B4-BE49-F238E27FC236}">
                <a16:creationId xmlns:a16="http://schemas.microsoft.com/office/drawing/2014/main" id="{97217153-25B9-45C8-9E70-28BD194F9CF8}"/>
              </a:ext>
            </a:extLst>
          </p:cNvPr>
          <p:cNvSpPr>
            <a:spLocks noGrp="1"/>
          </p:cNvSpPr>
          <p:nvPr>
            <p:ph type="ftr" sz="quarter" idx="3"/>
          </p:nvPr>
        </p:nvSpPr>
        <p:spPr>
          <a:xfrm>
            <a:off x="7321149" y="6498723"/>
            <a:ext cx="4114800" cy="153888"/>
          </a:xfrm>
          <a:prstGeom prst="rect">
            <a:avLst/>
          </a:prstGeom>
        </p:spPr>
        <p:txBody>
          <a:bodyPr vert="horz" lIns="0" tIns="0" rIns="0" bIns="0" rtlCol="0" anchor="b">
            <a:spAutoFit/>
          </a:bodyPr>
          <a:lstStyle>
            <a:lvl1pPr algn="r">
              <a:defRPr sz="1000">
                <a:solidFill>
                  <a:schemeClr val="tx1">
                    <a:tint val="75000"/>
                  </a:schemeClr>
                </a:solidFill>
              </a:defRPr>
            </a:lvl1pPr>
          </a:lstStyle>
          <a:p>
            <a:r>
              <a:rPr lang="en-AU"/>
              <a:t>OFFICIAL: Sensitive - NSW Cabinet</a:t>
            </a:r>
            <a:endParaRPr lang="en-GB"/>
          </a:p>
        </p:txBody>
      </p:sp>
    </p:spTree>
    <p:extLst>
      <p:ext uri="{BB962C8B-B14F-4D97-AF65-F5344CB8AC3E}">
        <p14:creationId xmlns:p14="http://schemas.microsoft.com/office/powerpoint/2010/main" val="877379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 Colum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1DA5-55F2-40D3-B419-631F81A7BC28}"/>
              </a:ext>
            </a:extLst>
          </p:cNvPr>
          <p:cNvSpPr>
            <a:spLocks noGrp="1"/>
          </p:cNvSpPr>
          <p:nvPr userDrawn="1">
            <p:ph type="title"/>
          </p:nvPr>
        </p:nvSpPr>
        <p:spPr/>
        <p:txBody>
          <a:bodyPr/>
          <a:lstStyle/>
          <a:p>
            <a:r>
              <a:rPr lang="en-US"/>
              <a:t>Click to edit Master title style</a:t>
            </a:r>
            <a:endParaRPr lang="en-GB"/>
          </a:p>
        </p:txBody>
      </p:sp>
      <p:sp>
        <p:nvSpPr>
          <p:cNvPr id="8" name="Content Placeholder 3">
            <a:extLst>
              <a:ext uri="{FF2B5EF4-FFF2-40B4-BE49-F238E27FC236}">
                <a16:creationId xmlns:a16="http://schemas.microsoft.com/office/drawing/2014/main" id="{8B561EF8-1224-43F9-9074-96C48F6BA227}"/>
              </a:ext>
            </a:extLst>
          </p:cNvPr>
          <p:cNvSpPr>
            <a:spLocks noGrp="1"/>
          </p:cNvSpPr>
          <p:nvPr>
            <p:ph sz="quarter" idx="12"/>
          </p:nvPr>
        </p:nvSpPr>
        <p:spPr>
          <a:xfrm>
            <a:off x="593275" y="1853988"/>
            <a:ext cx="11010859" cy="3951500"/>
          </a:xfrm>
        </p:spPr>
        <p:txBody>
          <a:bodyPr/>
          <a:lstStyle>
            <a:lvl3pPr>
              <a:buClr>
                <a:schemeClr val="tx2"/>
              </a:buClr>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a:extLst>
              <a:ext uri="{FF2B5EF4-FFF2-40B4-BE49-F238E27FC236}">
                <a16:creationId xmlns:a16="http://schemas.microsoft.com/office/drawing/2014/main" id="{3AEACA4E-069D-4351-A086-47231CC09669}"/>
              </a:ext>
            </a:extLst>
          </p:cNvPr>
          <p:cNvSpPr>
            <a:spLocks noGrp="1"/>
          </p:cNvSpPr>
          <p:nvPr>
            <p:ph type="sldNum" sz="quarter" idx="14"/>
          </p:nvPr>
        </p:nvSpPr>
        <p:spPr/>
        <p:txBody>
          <a:bodyPr/>
          <a:lstStyle>
            <a:lvl1pPr>
              <a:defRPr b="1"/>
            </a:lvl1pPr>
          </a:lstStyle>
          <a:p>
            <a:fld id="{6445CA75-65CF-428D-AAFD-249FBBE0F4CE}" type="slidenum">
              <a:rPr lang="en-GB" smtClean="0"/>
              <a:pPr/>
              <a:t>‹#›</a:t>
            </a:fld>
            <a:endParaRPr lang="en-GB"/>
          </a:p>
        </p:txBody>
      </p:sp>
      <p:sp>
        <p:nvSpPr>
          <p:cNvPr id="5" name="Footer Placeholder 4">
            <a:extLst>
              <a:ext uri="{FF2B5EF4-FFF2-40B4-BE49-F238E27FC236}">
                <a16:creationId xmlns:a16="http://schemas.microsoft.com/office/drawing/2014/main" id="{900CBB9F-C8C0-42D7-BCE5-B450F147055C}"/>
              </a:ext>
            </a:extLst>
          </p:cNvPr>
          <p:cNvSpPr>
            <a:spLocks noGrp="1"/>
          </p:cNvSpPr>
          <p:nvPr>
            <p:ph type="ftr" sz="quarter" idx="3"/>
          </p:nvPr>
        </p:nvSpPr>
        <p:spPr>
          <a:xfrm>
            <a:off x="4993158" y="6503401"/>
            <a:ext cx="2205684" cy="153888"/>
          </a:xfrm>
          <a:prstGeom prst="rect">
            <a:avLst/>
          </a:prstGeom>
        </p:spPr>
        <p:txBody>
          <a:bodyPr vert="horz" wrap="square" lIns="0" tIns="0" rIns="0" bIns="0" rtlCol="0" anchor="b">
            <a:spAutoFit/>
          </a:bodyPr>
          <a:lstStyle>
            <a:lvl1pPr algn="r">
              <a:defRPr sz="1000" b="1">
                <a:solidFill>
                  <a:schemeClr val="accent1"/>
                </a:solidFill>
              </a:defRPr>
            </a:lvl1pPr>
          </a:lstStyle>
          <a:p>
            <a:r>
              <a:rPr lang="en-AU"/>
              <a:t>OFFICIAL: Sensitive - NSW Cabinet</a:t>
            </a:r>
            <a:endParaRPr lang="en-GB"/>
          </a:p>
        </p:txBody>
      </p:sp>
    </p:spTree>
    <p:extLst>
      <p:ext uri="{BB962C8B-B14F-4D97-AF65-F5344CB8AC3E}">
        <p14:creationId xmlns:p14="http://schemas.microsoft.com/office/powerpoint/2010/main" val="2342011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B11D287-D165-4BC7-AD0A-6C1F8ACE2230}"/>
              </a:ext>
            </a:extLst>
          </p:cNvPr>
          <p:cNvSpPr/>
          <p:nvPr userDrawn="1"/>
        </p:nvSpPr>
        <p:spPr>
          <a:xfrm>
            <a:off x="0" y="1442243"/>
            <a:ext cx="12192000" cy="39608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8" name="Freeform: Shape 7">
            <a:extLst>
              <a:ext uri="{FF2B5EF4-FFF2-40B4-BE49-F238E27FC236}">
                <a16:creationId xmlns:a16="http://schemas.microsoft.com/office/drawing/2014/main" id="{BB65DF1F-030D-46F3-993A-B1C1FE6042D9}"/>
              </a:ext>
            </a:extLst>
          </p:cNvPr>
          <p:cNvSpPr>
            <a:spLocks/>
          </p:cNvSpPr>
          <p:nvPr userDrawn="1"/>
        </p:nvSpPr>
        <p:spPr bwMode="auto">
          <a:xfrm>
            <a:off x="8855787" y="1909382"/>
            <a:ext cx="3348913" cy="3506376"/>
          </a:xfrm>
          <a:custGeom>
            <a:avLst/>
            <a:gdLst>
              <a:gd name="connsiteX0" fmla="*/ 1715698 w 4997428"/>
              <a:gd name="connsiteY0" fmla="*/ 3352613 h 5232402"/>
              <a:gd name="connsiteX1" fmla="*/ 2156976 w 4997428"/>
              <a:gd name="connsiteY1" fmla="*/ 4593909 h 5232402"/>
              <a:gd name="connsiteX2" fmla="*/ 2675550 w 4997428"/>
              <a:gd name="connsiteY2" fmla="*/ 5232402 h 5232402"/>
              <a:gd name="connsiteX3" fmla="*/ 1556212 w 4997428"/>
              <a:gd name="connsiteY3" fmla="*/ 5232402 h 5232402"/>
              <a:gd name="connsiteX4" fmla="*/ 33267 w 4997428"/>
              <a:gd name="connsiteY4" fmla="*/ 4501998 h 5232402"/>
              <a:gd name="connsiteX5" fmla="*/ 32778 w 4997428"/>
              <a:gd name="connsiteY5" fmla="*/ 4501509 h 5232402"/>
              <a:gd name="connsiteX6" fmla="*/ 0 w 4997428"/>
              <a:gd name="connsiteY6" fmla="*/ 4392486 h 5232402"/>
              <a:gd name="connsiteX7" fmla="*/ 77786 w 4997428"/>
              <a:gd name="connsiteY7" fmla="*/ 4231641 h 5232402"/>
              <a:gd name="connsiteX8" fmla="*/ 150191 w 4997428"/>
              <a:gd name="connsiteY8" fmla="*/ 4183240 h 5232402"/>
              <a:gd name="connsiteX9" fmla="*/ 150680 w 4997428"/>
              <a:gd name="connsiteY9" fmla="*/ 4182752 h 5232402"/>
              <a:gd name="connsiteX10" fmla="*/ 151170 w 4997428"/>
              <a:gd name="connsiteY10" fmla="*/ 4182263 h 5232402"/>
              <a:gd name="connsiteX11" fmla="*/ 300382 w 4997428"/>
              <a:gd name="connsiteY11" fmla="*/ 4080573 h 5232402"/>
              <a:gd name="connsiteX12" fmla="*/ 353707 w 4997428"/>
              <a:gd name="connsiteY12" fmla="*/ 4045862 h 5232402"/>
              <a:gd name="connsiteX13" fmla="*/ 1076776 w 4997428"/>
              <a:gd name="connsiteY13" fmla="*/ 3635682 h 5232402"/>
              <a:gd name="connsiteX14" fmla="*/ 1715698 w 4997428"/>
              <a:gd name="connsiteY14" fmla="*/ 3352613 h 5232402"/>
              <a:gd name="connsiteX15" fmla="*/ 863321 w 4997428"/>
              <a:gd name="connsiteY15" fmla="*/ 2153521 h 5232402"/>
              <a:gd name="connsiteX16" fmla="*/ 947042 w 4997428"/>
              <a:gd name="connsiteY16" fmla="*/ 2154010 h 5232402"/>
              <a:gd name="connsiteX17" fmla="*/ 1593308 w 4997428"/>
              <a:gd name="connsiteY17" fmla="*/ 2189739 h 5232402"/>
              <a:gd name="connsiteX18" fmla="*/ 1677518 w 4997428"/>
              <a:gd name="connsiteY18" fmla="*/ 3136317 h 5232402"/>
              <a:gd name="connsiteX19" fmla="*/ 974949 w 4997428"/>
              <a:gd name="connsiteY19" fmla="*/ 3444665 h 5232402"/>
              <a:gd name="connsiteX20" fmla="*/ 428560 w 4997428"/>
              <a:gd name="connsiteY20" fmla="*/ 2363980 h 5232402"/>
              <a:gd name="connsiteX21" fmla="*/ 460384 w 4997428"/>
              <a:gd name="connsiteY21" fmla="*/ 2250430 h 5232402"/>
              <a:gd name="connsiteX22" fmla="*/ 616075 w 4997428"/>
              <a:gd name="connsiteY22" fmla="*/ 2157926 h 5232402"/>
              <a:gd name="connsiteX23" fmla="*/ 863321 w 4997428"/>
              <a:gd name="connsiteY23" fmla="*/ 2153521 h 5232402"/>
              <a:gd name="connsiteX24" fmla="*/ 3345492 w 4997428"/>
              <a:gd name="connsiteY24" fmla="*/ 1662983 h 5232402"/>
              <a:gd name="connsiteX25" fmla="*/ 3391977 w 4997428"/>
              <a:gd name="connsiteY25" fmla="*/ 1682541 h 5232402"/>
              <a:gd name="connsiteX26" fmla="*/ 3439930 w 4997428"/>
              <a:gd name="connsiteY26" fmla="*/ 1722147 h 5232402"/>
              <a:gd name="connsiteX27" fmla="*/ 3577428 w 4997428"/>
              <a:gd name="connsiteY27" fmla="*/ 1839987 h 5232402"/>
              <a:gd name="connsiteX28" fmla="*/ 4022218 w 4997428"/>
              <a:gd name="connsiteY28" fmla="*/ 2282497 h 5232402"/>
              <a:gd name="connsiteX29" fmla="*/ 4935285 w 4997428"/>
              <a:gd name="connsiteY29" fmla="*/ 3795833 h 5232402"/>
              <a:gd name="connsiteX30" fmla="*/ 4997428 w 4997428"/>
              <a:gd name="connsiteY30" fmla="*/ 4005598 h 5232402"/>
              <a:gd name="connsiteX31" fmla="*/ 4997428 w 4997428"/>
              <a:gd name="connsiteY31" fmla="*/ 5232402 h 5232402"/>
              <a:gd name="connsiteX32" fmla="*/ 3778538 w 4997428"/>
              <a:gd name="connsiteY32" fmla="*/ 5232402 h 5232402"/>
              <a:gd name="connsiteX33" fmla="*/ 3309772 w 4997428"/>
              <a:gd name="connsiteY33" fmla="*/ 4529764 h 5232402"/>
              <a:gd name="connsiteX34" fmla="*/ 3134596 w 4997428"/>
              <a:gd name="connsiteY34" fmla="*/ 3215925 h 5232402"/>
              <a:gd name="connsiteX35" fmla="*/ 3263287 w 4997428"/>
              <a:gd name="connsiteY35" fmla="*/ 1857590 h 5232402"/>
              <a:gd name="connsiteX36" fmla="*/ 3286774 w 4997428"/>
              <a:gd name="connsiteY36" fmla="*/ 1742195 h 5232402"/>
              <a:gd name="connsiteX37" fmla="*/ 3345492 w 4997428"/>
              <a:gd name="connsiteY37" fmla="*/ 1662983 h 5232402"/>
              <a:gd name="connsiteX38" fmla="*/ 1985716 w 4997428"/>
              <a:gd name="connsiteY38" fmla="*/ 829675 h 5232402"/>
              <a:gd name="connsiteX39" fmla="*/ 2042469 w 4997428"/>
              <a:gd name="connsiteY39" fmla="*/ 842388 h 5232402"/>
              <a:gd name="connsiteX40" fmla="*/ 2043448 w 4997428"/>
              <a:gd name="connsiteY40" fmla="*/ 842877 h 5232402"/>
              <a:gd name="connsiteX41" fmla="*/ 2043937 w 4997428"/>
              <a:gd name="connsiteY41" fmla="*/ 842877 h 5232402"/>
              <a:gd name="connsiteX42" fmla="*/ 2127599 w 4997428"/>
              <a:gd name="connsiteY42" fmla="*/ 878572 h 5232402"/>
              <a:gd name="connsiteX43" fmla="*/ 2337487 w 4997428"/>
              <a:gd name="connsiteY43" fmla="*/ 973433 h 5232402"/>
              <a:gd name="connsiteX44" fmla="*/ 2367820 w 4997428"/>
              <a:gd name="connsiteY44" fmla="*/ 987614 h 5232402"/>
              <a:gd name="connsiteX45" fmla="*/ 3151109 w 4997428"/>
              <a:gd name="connsiteY45" fmla="*/ 1421823 h 5232402"/>
              <a:gd name="connsiteX46" fmla="*/ 3235749 w 4997428"/>
              <a:gd name="connsiteY46" fmla="*/ 1474632 h 5232402"/>
              <a:gd name="connsiteX47" fmla="*/ 3077722 w 4997428"/>
              <a:gd name="connsiteY47" fmla="*/ 1695160 h 5232402"/>
              <a:gd name="connsiteX48" fmla="*/ 3075765 w 4997428"/>
              <a:gd name="connsiteY48" fmla="*/ 1705428 h 5232402"/>
              <a:gd name="connsiteX49" fmla="*/ 2920183 w 4997428"/>
              <a:gd name="connsiteY49" fmla="*/ 3215871 h 5232402"/>
              <a:gd name="connsiteX50" fmla="*/ 3104141 w 4997428"/>
              <a:gd name="connsiteY50" fmla="*/ 4592334 h 5232402"/>
              <a:gd name="connsiteX51" fmla="*/ 3470100 w 4997428"/>
              <a:gd name="connsiteY51" fmla="*/ 5232402 h 5232402"/>
              <a:gd name="connsiteX52" fmla="*/ 3038092 w 4997428"/>
              <a:gd name="connsiteY52" fmla="*/ 5232402 h 5232402"/>
              <a:gd name="connsiteX53" fmla="*/ 2341890 w 4997428"/>
              <a:gd name="connsiteY53" fmla="*/ 4487205 h 5232402"/>
              <a:gd name="connsiteX54" fmla="*/ 1804694 w 4997428"/>
              <a:gd name="connsiteY54" fmla="*/ 1983166 h 5232402"/>
              <a:gd name="connsiteX55" fmla="*/ 1838941 w 4997428"/>
              <a:gd name="connsiteY55" fmla="*/ 1229656 h 5232402"/>
              <a:gd name="connsiteX56" fmla="*/ 1870743 w 4997428"/>
              <a:gd name="connsiteY56" fmla="*/ 939205 h 5232402"/>
              <a:gd name="connsiteX57" fmla="*/ 1985716 w 4997428"/>
              <a:gd name="connsiteY57" fmla="*/ 829675 h 5232402"/>
              <a:gd name="connsiteX58" fmla="*/ 3454840 w 4997428"/>
              <a:gd name="connsiteY58" fmla="*/ 225284 h 5232402"/>
              <a:gd name="connsiteX59" fmla="*/ 3475877 w 4997428"/>
              <a:gd name="connsiteY59" fmla="*/ 226752 h 5232402"/>
              <a:gd name="connsiteX60" fmla="*/ 3476366 w 4997428"/>
              <a:gd name="connsiteY60" fmla="*/ 227241 h 5232402"/>
              <a:gd name="connsiteX61" fmla="*/ 3477345 w 4997428"/>
              <a:gd name="connsiteY61" fmla="*/ 227241 h 5232402"/>
              <a:gd name="connsiteX62" fmla="*/ 3527736 w 4997428"/>
              <a:gd name="connsiteY62" fmla="*/ 247791 h 5232402"/>
              <a:gd name="connsiteX63" fmla="*/ 3528226 w 4997428"/>
              <a:gd name="connsiteY63" fmla="*/ 248280 h 5232402"/>
              <a:gd name="connsiteX64" fmla="*/ 3529204 w 4997428"/>
              <a:gd name="connsiteY64" fmla="*/ 248769 h 5232402"/>
              <a:gd name="connsiteX65" fmla="*/ 3826172 w 4997428"/>
              <a:gd name="connsiteY65" fmla="*/ 449371 h 5232402"/>
              <a:gd name="connsiteX66" fmla="*/ 4276762 w 4997428"/>
              <a:gd name="connsiteY66" fmla="*/ 798712 h 5232402"/>
              <a:gd name="connsiteX67" fmla="*/ 3902494 w 4997428"/>
              <a:gd name="connsiteY67" fmla="*/ 1684785 h 5232402"/>
              <a:gd name="connsiteX68" fmla="*/ 3130963 w 4997428"/>
              <a:gd name="connsiteY68" fmla="*/ 1155881 h 5232402"/>
              <a:gd name="connsiteX69" fmla="*/ 3342314 w 4997428"/>
              <a:gd name="connsiteY69" fmla="*/ 323139 h 5232402"/>
              <a:gd name="connsiteX70" fmla="*/ 3345250 w 4997428"/>
              <a:gd name="connsiteY70" fmla="*/ 314332 h 5232402"/>
              <a:gd name="connsiteX71" fmla="*/ 3454840 w 4997428"/>
              <a:gd name="connsiteY71" fmla="*/ 225284 h 5232402"/>
              <a:gd name="connsiteX72" fmla="*/ 4997428 w 4997428"/>
              <a:gd name="connsiteY72" fmla="*/ 0 h 5232402"/>
              <a:gd name="connsiteX73" fmla="*/ 4996450 w 4997428"/>
              <a:gd name="connsiteY73" fmla="*/ 3311432 h 5232402"/>
              <a:gd name="connsiteX74" fmla="*/ 4030887 w 4997428"/>
              <a:gd name="connsiteY74" fmla="*/ 1977273 h 5232402"/>
              <a:gd name="connsiteX75" fmla="*/ 4879116 w 4997428"/>
              <a:gd name="connsiteY75" fmla="*/ 134003 h 5232402"/>
              <a:gd name="connsiteX76" fmla="*/ 4930450 w 4997428"/>
              <a:gd name="connsiteY76" fmla="*/ 52819 h 5232402"/>
              <a:gd name="connsiteX77" fmla="*/ 4997428 w 4997428"/>
              <a:gd name="connsiteY77" fmla="*/ 0 h 5232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4997428" h="5232402">
                <a:moveTo>
                  <a:pt x="1715698" y="3352613"/>
                </a:moveTo>
                <a:cubicBezTo>
                  <a:pt x="1810607" y="3830261"/>
                  <a:pt x="1959330" y="4247774"/>
                  <a:pt x="2156976" y="4593909"/>
                </a:cubicBezTo>
                <a:cubicBezTo>
                  <a:pt x="2304231" y="4852533"/>
                  <a:pt x="2477905" y="5065201"/>
                  <a:pt x="2675550" y="5232402"/>
                </a:cubicBezTo>
                <a:cubicBezTo>
                  <a:pt x="2675550" y="5232402"/>
                  <a:pt x="2675550" y="5232402"/>
                  <a:pt x="1556212" y="5232402"/>
                </a:cubicBezTo>
                <a:cubicBezTo>
                  <a:pt x="445191" y="4978667"/>
                  <a:pt x="81700" y="4563598"/>
                  <a:pt x="33267" y="4501998"/>
                </a:cubicBezTo>
                <a:cubicBezTo>
                  <a:pt x="33267" y="4501998"/>
                  <a:pt x="33267" y="4501998"/>
                  <a:pt x="32778" y="4501509"/>
                </a:cubicBezTo>
                <a:cubicBezTo>
                  <a:pt x="10763" y="4468264"/>
                  <a:pt x="0" y="4431597"/>
                  <a:pt x="0" y="4392486"/>
                </a:cubicBezTo>
                <a:cubicBezTo>
                  <a:pt x="0" y="4328930"/>
                  <a:pt x="29843" y="4267330"/>
                  <a:pt x="77786" y="4231641"/>
                </a:cubicBezTo>
                <a:cubicBezTo>
                  <a:pt x="77786" y="4231641"/>
                  <a:pt x="103715" y="4214529"/>
                  <a:pt x="150191" y="4183240"/>
                </a:cubicBezTo>
                <a:cubicBezTo>
                  <a:pt x="150191" y="4183240"/>
                  <a:pt x="150191" y="4183240"/>
                  <a:pt x="150680" y="4182752"/>
                </a:cubicBezTo>
                <a:cubicBezTo>
                  <a:pt x="150680" y="4182752"/>
                  <a:pt x="150680" y="4182752"/>
                  <a:pt x="151170" y="4182263"/>
                </a:cubicBezTo>
                <a:cubicBezTo>
                  <a:pt x="186393" y="4155862"/>
                  <a:pt x="236783" y="4122618"/>
                  <a:pt x="300382" y="4080573"/>
                </a:cubicBezTo>
                <a:cubicBezTo>
                  <a:pt x="317505" y="4069818"/>
                  <a:pt x="335117" y="4058084"/>
                  <a:pt x="353707" y="4045862"/>
                </a:cubicBezTo>
                <a:cubicBezTo>
                  <a:pt x="511725" y="3944661"/>
                  <a:pt x="765631" y="3791149"/>
                  <a:pt x="1076776" y="3635682"/>
                </a:cubicBezTo>
                <a:cubicBezTo>
                  <a:pt x="1292033" y="3527148"/>
                  <a:pt x="1506801" y="3431814"/>
                  <a:pt x="1715698" y="3352613"/>
                </a:cubicBezTo>
                <a:close/>
                <a:moveTo>
                  <a:pt x="863321" y="2153521"/>
                </a:moveTo>
                <a:cubicBezTo>
                  <a:pt x="889759" y="2153521"/>
                  <a:pt x="917666" y="2153521"/>
                  <a:pt x="947042" y="2154010"/>
                </a:cubicBezTo>
                <a:cubicBezTo>
                  <a:pt x="1086087" y="2155479"/>
                  <a:pt x="1309832" y="2163310"/>
                  <a:pt x="1593308" y="2189739"/>
                </a:cubicBezTo>
                <a:cubicBezTo>
                  <a:pt x="1601141" y="2514728"/>
                  <a:pt x="1629538" y="2832864"/>
                  <a:pt x="1677518" y="3136317"/>
                </a:cubicBezTo>
                <a:cubicBezTo>
                  <a:pt x="1448877" y="3222948"/>
                  <a:pt x="1212892" y="3326710"/>
                  <a:pt x="974949" y="3444665"/>
                </a:cubicBezTo>
                <a:cubicBezTo>
                  <a:pt x="510323" y="2858805"/>
                  <a:pt x="439332" y="2469699"/>
                  <a:pt x="428560" y="2363980"/>
                </a:cubicBezTo>
                <a:cubicBezTo>
                  <a:pt x="425133" y="2327762"/>
                  <a:pt x="445207" y="2272455"/>
                  <a:pt x="460384" y="2250430"/>
                </a:cubicBezTo>
                <a:cubicBezTo>
                  <a:pt x="498083" y="2195123"/>
                  <a:pt x="554386" y="2161841"/>
                  <a:pt x="616075" y="2157926"/>
                </a:cubicBezTo>
                <a:cubicBezTo>
                  <a:pt x="616565" y="2157926"/>
                  <a:pt x="708609" y="2153521"/>
                  <a:pt x="863321" y="2153521"/>
                </a:cubicBezTo>
                <a:close/>
                <a:moveTo>
                  <a:pt x="3345492" y="1662983"/>
                </a:moveTo>
                <a:cubicBezTo>
                  <a:pt x="3359682" y="1662983"/>
                  <a:pt x="3374851" y="1669339"/>
                  <a:pt x="3391977" y="1682541"/>
                </a:cubicBezTo>
                <a:cubicBezTo>
                  <a:pt x="3392466" y="1683030"/>
                  <a:pt x="3409103" y="1695254"/>
                  <a:pt x="3439930" y="1722147"/>
                </a:cubicBezTo>
                <a:cubicBezTo>
                  <a:pt x="3471246" y="1747084"/>
                  <a:pt x="3515774" y="1785712"/>
                  <a:pt x="3577428" y="1839987"/>
                </a:cubicBezTo>
                <a:cubicBezTo>
                  <a:pt x="3659634" y="1913331"/>
                  <a:pt x="3826980" y="2067843"/>
                  <a:pt x="4022218" y="2282497"/>
                </a:cubicBezTo>
                <a:cubicBezTo>
                  <a:pt x="4330978" y="2626237"/>
                  <a:pt x="4740536" y="3168006"/>
                  <a:pt x="4935285" y="3795833"/>
                </a:cubicBezTo>
                <a:cubicBezTo>
                  <a:pt x="4960240" y="3876512"/>
                  <a:pt x="4978345" y="3929320"/>
                  <a:pt x="4997428" y="4005598"/>
                </a:cubicBezTo>
                <a:cubicBezTo>
                  <a:pt x="4997428" y="4005598"/>
                  <a:pt x="4997428" y="4005598"/>
                  <a:pt x="4997428" y="5232402"/>
                </a:cubicBezTo>
                <a:cubicBezTo>
                  <a:pt x="4997428" y="5232402"/>
                  <a:pt x="4997428" y="5232402"/>
                  <a:pt x="3778538" y="5232402"/>
                </a:cubicBezTo>
                <a:cubicBezTo>
                  <a:pt x="3580364" y="5068600"/>
                  <a:pt x="3405189" y="4836343"/>
                  <a:pt x="3309772" y="4529764"/>
                </a:cubicBezTo>
                <a:cubicBezTo>
                  <a:pt x="3193803" y="4155220"/>
                  <a:pt x="3134596" y="3713199"/>
                  <a:pt x="3134596" y="3215925"/>
                </a:cubicBezTo>
                <a:cubicBezTo>
                  <a:pt x="3134596" y="2598366"/>
                  <a:pt x="3224630" y="2060509"/>
                  <a:pt x="3263287" y="1857590"/>
                </a:cubicBezTo>
                <a:cubicBezTo>
                  <a:pt x="3277966" y="1783267"/>
                  <a:pt x="3286774" y="1742195"/>
                  <a:pt x="3286774" y="1742195"/>
                </a:cubicBezTo>
                <a:cubicBezTo>
                  <a:pt x="3296071" y="1706989"/>
                  <a:pt x="3313686" y="1662983"/>
                  <a:pt x="3345492" y="1662983"/>
                </a:cubicBezTo>
                <a:close/>
                <a:moveTo>
                  <a:pt x="1985716" y="829675"/>
                </a:moveTo>
                <a:cubicBezTo>
                  <a:pt x="1997948" y="829675"/>
                  <a:pt x="2017518" y="832120"/>
                  <a:pt x="2042469" y="842388"/>
                </a:cubicBezTo>
                <a:cubicBezTo>
                  <a:pt x="2042469" y="842388"/>
                  <a:pt x="2042469" y="842388"/>
                  <a:pt x="2043448" y="842877"/>
                </a:cubicBezTo>
                <a:cubicBezTo>
                  <a:pt x="2043448" y="842877"/>
                  <a:pt x="2043448" y="842877"/>
                  <a:pt x="2043937" y="842877"/>
                </a:cubicBezTo>
                <a:cubicBezTo>
                  <a:pt x="2044426" y="842877"/>
                  <a:pt x="2073781" y="853635"/>
                  <a:pt x="2127599" y="878572"/>
                </a:cubicBezTo>
                <a:cubicBezTo>
                  <a:pt x="2179949" y="899598"/>
                  <a:pt x="2249422" y="932360"/>
                  <a:pt x="2337487" y="973433"/>
                </a:cubicBezTo>
                <a:cubicBezTo>
                  <a:pt x="2337487" y="973433"/>
                  <a:pt x="2337487" y="973433"/>
                  <a:pt x="2367820" y="987614"/>
                </a:cubicBezTo>
                <a:cubicBezTo>
                  <a:pt x="2638376" y="1118659"/>
                  <a:pt x="2902081" y="1264862"/>
                  <a:pt x="3151109" y="1421823"/>
                </a:cubicBezTo>
                <a:cubicBezTo>
                  <a:pt x="3179486" y="1437959"/>
                  <a:pt x="3207862" y="1456051"/>
                  <a:pt x="3235749" y="1474632"/>
                </a:cubicBezTo>
                <a:cubicBezTo>
                  <a:pt x="3158937" y="1513261"/>
                  <a:pt x="3099738" y="1594431"/>
                  <a:pt x="3077722" y="1695160"/>
                </a:cubicBezTo>
                <a:cubicBezTo>
                  <a:pt x="3077232" y="1698094"/>
                  <a:pt x="3076743" y="1701028"/>
                  <a:pt x="3075765" y="1705428"/>
                </a:cubicBezTo>
                <a:cubicBezTo>
                  <a:pt x="3039560" y="1877547"/>
                  <a:pt x="2920183" y="2495122"/>
                  <a:pt x="2920183" y="3215871"/>
                </a:cubicBezTo>
                <a:cubicBezTo>
                  <a:pt x="2920183" y="3734673"/>
                  <a:pt x="2982318" y="4197732"/>
                  <a:pt x="3104141" y="4592334"/>
                </a:cubicBezTo>
                <a:cubicBezTo>
                  <a:pt x="3191228" y="4868116"/>
                  <a:pt x="3328218" y="5076419"/>
                  <a:pt x="3470100" y="5232402"/>
                </a:cubicBezTo>
                <a:cubicBezTo>
                  <a:pt x="3470100" y="5232402"/>
                  <a:pt x="3470100" y="5232402"/>
                  <a:pt x="3038092" y="5232402"/>
                </a:cubicBezTo>
                <a:cubicBezTo>
                  <a:pt x="2771451" y="5072997"/>
                  <a:pt x="2534165" y="4821663"/>
                  <a:pt x="2341890" y="4487205"/>
                </a:cubicBezTo>
                <a:cubicBezTo>
                  <a:pt x="1897651" y="3710224"/>
                  <a:pt x="1804694" y="2696580"/>
                  <a:pt x="1804694" y="1983166"/>
                </a:cubicBezTo>
                <a:cubicBezTo>
                  <a:pt x="1804694" y="1730366"/>
                  <a:pt x="1815947" y="1477077"/>
                  <a:pt x="1838941" y="1229656"/>
                </a:cubicBezTo>
                <a:cubicBezTo>
                  <a:pt x="1855576" y="1048246"/>
                  <a:pt x="1870743" y="940183"/>
                  <a:pt x="1870743" y="939205"/>
                </a:cubicBezTo>
                <a:cubicBezTo>
                  <a:pt x="1884442" y="867815"/>
                  <a:pt x="1922114" y="831631"/>
                  <a:pt x="1985716" y="829675"/>
                </a:cubicBezTo>
                <a:close/>
                <a:moveTo>
                  <a:pt x="3454840" y="225284"/>
                </a:moveTo>
                <a:cubicBezTo>
                  <a:pt x="3461689" y="225284"/>
                  <a:pt x="3468538" y="225773"/>
                  <a:pt x="3475877" y="226752"/>
                </a:cubicBezTo>
                <a:cubicBezTo>
                  <a:pt x="3475877" y="226752"/>
                  <a:pt x="3475877" y="226752"/>
                  <a:pt x="3476366" y="227241"/>
                </a:cubicBezTo>
                <a:cubicBezTo>
                  <a:pt x="3476366" y="227241"/>
                  <a:pt x="3476366" y="227241"/>
                  <a:pt x="3477345" y="227241"/>
                </a:cubicBezTo>
                <a:cubicBezTo>
                  <a:pt x="3493490" y="228709"/>
                  <a:pt x="3510613" y="235559"/>
                  <a:pt x="3527736" y="247791"/>
                </a:cubicBezTo>
                <a:cubicBezTo>
                  <a:pt x="3527736" y="247791"/>
                  <a:pt x="3527736" y="247791"/>
                  <a:pt x="3528226" y="248280"/>
                </a:cubicBezTo>
                <a:cubicBezTo>
                  <a:pt x="3528226" y="248280"/>
                  <a:pt x="3528226" y="248280"/>
                  <a:pt x="3529204" y="248769"/>
                </a:cubicBezTo>
                <a:cubicBezTo>
                  <a:pt x="3530182" y="249259"/>
                  <a:pt x="3646621" y="320692"/>
                  <a:pt x="3826172" y="449371"/>
                </a:cubicBezTo>
                <a:cubicBezTo>
                  <a:pt x="3925488" y="520805"/>
                  <a:pt x="4083512" y="638719"/>
                  <a:pt x="4276762" y="798712"/>
                </a:cubicBezTo>
                <a:cubicBezTo>
                  <a:pt x="4136350" y="1090318"/>
                  <a:pt x="4010616" y="1388285"/>
                  <a:pt x="3902494" y="1684785"/>
                </a:cubicBezTo>
                <a:cubicBezTo>
                  <a:pt x="3671573" y="1502775"/>
                  <a:pt x="3418636" y="1329573"/>
                  <a:pt x="3130963" y="1155881"/>
                </a:cubicBezTo>
                <a:cubicBezTo>
                  <a:pt x="3212666" y="743913"/>
                  <a:pt x="3305622" y="437139"/>
                  <a:pt x="3342314" y="323139"/>
                </a:cubicBezTo>
                <a:cubicBezTo>
                  <a:pt x="3343782" y="319224"/>
                  <a:pt x="3344271" y="316778"/>
                  <a:pt x="3345250" y="314332"/>
                </a:cubicBezTo>
                <a:cubicBezTo>
                  <a:pt x="3367755" y="255130"/>
                  <a:pt x="3404448" y="225284"/>
                  <a:pt x="3454840" y="225284"/>
                </a:cubicBezTo>
                <a:close/>
                <a:moveTo>
                  <a:pt x="4997428" y="0"/>
                </a:moveTo>
                <a:cubicBezTo>
                  <a:pt x="4997428" y="0"/>
                  <a:pt x="4997428" y="0"/>
                  <a:pt x="4996450" y="3311432"/>
                </a:cubicBezTo>
                <a:cubicBezTo>
                  <a:pt x="4786715" y="2861007"/>
                  <a:pt x="4449868" y="2413516"/>
                  <a:pt x="4030887" y="1977273"/>
                </a:cubicBezTo>
                <a:cubicBezTo>
                  <a:pt x="4316889" y="1108212"/>
                  <a:pt x="4718759" y="399563"/>
                  <a:pt x="4879116" y="134003"/>
                </a:cubicBezTo>
                <a:cubicBezTo>
                  <a:pt x="4912850" y="80695"/>
                  <a:pt x="4930450" y="52819"/>
                  <a:pt x="4930450" y="52819"/>
                </a:cubicBezTo>
                <a:cubicBezTo>
                  <a:pt x="4962717" y="3912"/>
                  <a:pt x="4989606" y="0"/>
                  <a:pt x="4997428" y="0"/>
                </a:cubicBezTo>
                <a:close/>
              </a:path>
            </a:pathLst>
          </a:custGeom>
          <a:noFill/>
          <a:ln>
            <a:solidFill>
              <a:schemeClr val="bg1">
                <a:alpha val="80000"/>
              </a:schemeClr>
            </a:solidFill>
          </a:ln>
        </p:spPr>
        <p:txBody>
          <a:bodyPr vert="horz" wrap="square" lIns="91440" tIns="45720" rIns="91440" bIns="45720" numCol="1" anchor="t" anchorCtr="0" compatLnSpc="1">
            <a:prstTxWarp prst="textNoShape">
              <a:avLst/>
            </a:prstTxWarp>
            <a:noAutofit/>
          </a:bodyPr>
          <a:lstStyle/>
          <a:p>
            <a:endParaRPr lang="en-GB"/>
          </a:p>
        </p:txBody>
      </p:sp>
      <p:sp>
        <p:nvSpPr>
          <p:cNvPr id="9" name="Rectangle 8">
            <a:extLst>
              <a:ext uri="{FF2B5EF4-FFF2-40B4-BE49-F238E27FC236}">
                <a16:creationId xmlns:a16="http://schemas.microsoft.com/office/drawing/2014/main" id="{C7BA48F4-1AFA-43EE-B631-A50D560EF80E}"/>
              </a:ext>
            </a:extLst>
          </p:cNvPr>
          <p:cNvSpPr/>
          <p:nvPr userDrawn="1"/>
        </p:nvSpPr>
        <p:spPr>
          <a:xfrm>
            <a:off x="0" y="5331056"/>
            <a:ext cx="12192000" cy="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7" name="Slide Number Placeholder 6">
            <a:extLst>
              <a:ext uri="{FF2B5EF4-FFF2-40B4-BE49-F238E27FC236}">
                <a16:creationId xmlns:a16="http://schemas.microsoft.com/office/drawing/2014/main" id="{FCA175EE-CBAD-40B8-B774-293E97D267D1}"/>
              </a:ext>
            </a:extLst>
          </p:cNvPr>
          <p:cNvSpPr>
            <a:spLocks noGrp="1"/>
          </p:cNvSpPr>
          <p:nvPr>
            <p:ph type="sldNum" sz="quarter" idx="11"/>
          </p:nvPr>
        </p:nvSpPr>
        <p:spPr/>
        <p:txBody>
          <a:bodyPr/>
          <a:lstStyle/>
          <a:p>
            <a:fld id="{6445CA75-65CF-428D-AAFD-249FBBE0F4CE}" type="slidenum">
              <a:rPr lang="en-GB" smtClean="0"/>
              <a:pPr/>
              <a:t>‹#›</a:t>
            </a:fld>
            <a:endParaRPr lang="en-GB"/>
          </a:p>
        </p:txBody>
      </p:sp>
      <p:sp>
        <p:nvSpPr>
          <p:cNvPr id="4" name="Text Placeholder 3">
            <a:extLst>
              <a:ext uri="{FF2B5EF4-FFF2-40B4-BE49-F238E27FC236}">
                <a16:creationId xmlns:a16="http://schemas.microsoft.com/office/drawing/2014/main" id="{BBABE757-02F2-4120-86A6-75C90458280C}"/>
              </a:ext>
            </a:extLst>
          </p:cNvPr>
          <p:cNvSpPr>
            <a:spLocks noGrp="1"/>
          </p:cNvSpPr>
          <p:nvPr>
            <p:ph type="body" sz="quarter" idx="12" hasCustomPrompt="1"/>
          </p:nvPr>
        </p:nvSpPr>
        <p:spPr>
          <a:xfrm>
            <a:off x="593276" y="2886092"/>
            <a:ext cx="6408000" cy="1073114"/>
          </a:xfrm>
        </p:spPr>
        <p:txBody>
          <a:bodyPr anchor="ctr">
            <a:spAutoFit/>
          </a:bodyPr>
          <a:lstStyle>
            <a:lvl1pPr>
              <a:spcAft>
                <a:spcPts val="1600"/>
              </a:spcAft>
              <a:defRPr sz="2000" b="0">
                <a:solidFill>
                  <a:schemeClr val="bg1"/>
                </a:solidFill>
              </a:defRPr>
            </a:lvl1pPr>
            <a:lvl2pPr>
              <a:lnSpc>
                <a:spcPct val="80000"/>
              </a:lnSpc>
              <a:spcAft>
                <a:spcPts val="0"/>
              </a:spcAft>
              <a:defRPr sz="4800" b="1">
                <a:solidFill>
                  <a:schemeClr val="bg1"/>
                </a:solidFill>
              </a:defRPr>
            </a:lvl2pPr>
          </a:lstStyle>
          <a:p>
            <a:pPr lvl="0"/>
            <a:r>
              <a:rPr lang="en-US"/>
              <a:t>First level (Section number)</a:t>
            </a:r>
          </a:p>
          <a:p>
            <a:pPr lvl="1"/>
            <a:r>
              <a:rPr lang="en-US"/>
              <a:t>Divider title goes here</a:t>
            </a:r>
          </a:p>
        </p:txBody>
      </p:sp>
    </p:spTree>
    <p:extLst>
      <p:ext uri="{BB962C8B-B14F-4D97-AF65-F5344CB8AC3E}">
        <p14:creationId xmlns:p14="http://schemas.microsoft.com/office/powerpoint/2010/main" val="2869445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par>
                                <p:cTn id="8" presetID="35" presetClass="path" presetSubtype="0" decel="100000" fill="hold" grpId="1" nodeType="withEffect">
                                  <p:stCondLst>
                                    <p:cond delay="0"/>
                                  </p:stCondLst>
                                  <p:childTnLst>
                                    <p:animMotion origin="layout" path="M -2.29167E-6 -4.07407E-6 L -0.03659 -4.07407E-6 " pathEditMode="relative" rAng="0" ptsTypes="AA">
                                      <p:cBhvr>
                                        <p:cTn id="9" dur="1000" spd="-100000" fill="hold"/>
                                        <p:tgtEl>
                                          <p:spTgt spid="4"/>
                                        </p:tgtEl>
                                        <p:attrNameLst>
                                          <p:attrName>ppt_x</p:attrName>
                                          <p:attrName>ppt_y</p:attrName>
                                        </p:attrNameLst>
                                      </p:cBhvr>
                                      <p:rCtr x="-183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tmplLst>
          <p:tmpl>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750"/>
                        <p:tgtEl>
                          <p:spTgt spid="4"/>
                        </p:tgtEl>
                      </p:cBhvr>
                    </p:animEffect>
                  </p:childTnLst>
                </p:cTn>
              </p:par>
            </p:tnLst>
          </p:tmpl>
        </p:tmplLst>
      </p:bldP>
      <p:bldP spid="4" grpId="1"/>
    </p:bld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sp>
        <p:nvSpPr>
          <p:cNvPr id="2" name="Title 1"/>
          <p:cNvSpPr>
            <a:spLocks noGrp="1"/>
          </p:cNvSpPr>
          <p:nvPr>
            <p:ph type="ctrTitle"/>
          </p:nvPr>
        </p:nvSpPr>
        <p:spPr>
          <a:xfrm>
            <a:off x="360000" y="360000"/>
            <a:ext cx="10741897" cy="23876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9583"/>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1089858"/>
          </a:xfrm>
        </p:spPr>
        <p:txBody>
          <a:bodyPr>
            <a:noAutofit/>
          </a:bodyPr>
          <a:lstStyle>
            <a:lvl1pPr>
              <a:spcAft>
                <a:spcPts val="0"/>
              </a:spcAft>
              <a:defRPr sz="1800" b="0">
                <a:solidFill>
                  <a:schemeClr val="bg1"/>
                </a:solidFill>
                <a:latin typeface="Public Sans SemiBold" pitchFamily="2" charset="0"/>
              </a:defRPr>
            </a:lvl1pPr>
            <a:lvl2pPr>
              <a:spcAft>
                <a:spcPts val="0"/>
              </a:spcAft>
              <a:defRPr sz="1800">
                <a:solidFill>
                  <a:schemeClr val="bg1"/>
                </a:solidFill>
                <a:latin typeface="+mn-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a:p>
            <a:pPr lvl="1"/>
            <a:r>
              <a:rPr lang="en-US"/>
              <a:t>Presenter title</a:t>
            </a:r>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00000" cy="1089858"/>
          </a:xfrm>
        </p:spPr>
        <p:txBody>
          <a:bodyPr>
            <a:noAutofit/>
          </a:bodyPr>
          <a:lstStyle>
            <a:lvl1pP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00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221200" y="5840558"/>
            <a:ext cx="630000" cy="684882"/>
          </a:xfrm>
          <a:prstGeom prst="rect">
            <a:avLst/>
          </a:prstGeom>
        </p:spPr>
      </p:pic>
      <p:sp>
        <p:nvSpPr>
          <p:cNvPr id="14" name="Footer Placeholder 4">
            <a:extLst>
              <a:ext uri="{FF2B5EF4-FFF2-40B4-BE49-F238E27FC236}">
                <a16:creationId xmlns:a16="http://schemas.microsoft.com/office/drawing/2014/main" id="{D96E34DF-3C26-CCBC-435C-CF0218F679AA}"/>
              </a:ext>
            </a:extLst>
          </p:cNvPr>
          <p:cNvSpPr>
            <a:spLocks noGrp="1"/>
          </p:cNvSpPr>
          <p:nvPr>
            <p:ph type="ftr" sz="quarter" idx="3"/>
          </p:nvPr>
        </p:nvSpPr>
        <p:spPr>
          <a:xfrm>
            <a:off x="360000" y="6312783"/>
            <a:ext cx="4500000" cy="224660"/>
          </a:xfrm>
          <a:prstGeom prst="rect">
            <a:avLst/>
          </a:prstGeom>
        </p:spPr>
        <p:txBody>
          <a:bodyPr vert="horz" lIns="0" tIns="0" rIns="0" bIns="0" rtlCol="0" anchor="t">
            <a:noAutofit/>
          </a:bodyPr>
          <a:lstStyle>
            <a:lvl1pPr algn="l">
              <a:defRPr sz="1400">
                <a:solidFill>
                  <a:schemeClr val="bg2"/>
                </a:solidFill>
                <a:latin typeface="Public Sans SemiBold" pitchFamily="2" charset="0"/>
              </a:defRPr>
            </a:lvl1pPr>
          </a:lstStyle>
          <a:p>
            <a:r>
              <a:rPr lang="en-US"/>
              <a:t>Descriptor</a:t>
            </a:r>
            <a:endParaRPr lang="en-AU"/>
          </a:p>
        </p:txBody>
      </p:sp>
    </p:spTree>
    <p:extLst>
      <p:ext uri="{BB962C8B-B14F-4D97-AF65-F5344CB8AC3E}">
        <p14:creationId xmlns:p14="http://schemas.microsoft.com/office/powerpoint/2010/main" val="1328477711"/>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SemiBold" pitchFamily="2" charset="0"/>
            </a:endParaRPr>
          </a:p>
        </p:txBody>
      </p:sp>
      <p:sp>
        <p:nvSpPr>
          <p:cNvPr id="3" name="Footer Placeholder 2">
            <a:extLst>
              <a:ext uri="{FF2B5EF4-FFF2-40B4-BE49-F238E27FC236}">
                <a16:creationId xmlns:a16="http://schemas.microsoft.com/office/drawing/2014/main" id="{6E1481CC-14AE-44A2-E62B-3050FD80215A}"/>
              </a:ext>
            </a:extLst>
          </p:cNvPr>
          <p:cNvSpPr>
            <a:spLocks noGrp="1"/>
          </p:cNvSpPr>
          <p:nvPr>
            <p:ph type="ftr" sz="quarter" idx="10"/>
          </p:nvPr>
        </p:nvSpPr>
        <p:spPr>
          <a:xfrm>
            <a:off x="3583765" y="388136"/>
            <a:ext cx="4009901" cy="262135"/>
          </a:xfrm>
          <a:prstGeom prst="rect">
            <a:avLst/>
          </a:prstGeom>
        </p:spPr>
        <p:txBody>
          <a:bodyPr>
            <a:noAutofit/>
          </a:bodyPr>
          <a:lstStyle>
            <a:lvl1pPr>
              <a:defRPr sz="1400">
                <a:solidFill>
                  <a:schemeClr val="bg1"/>
                </a:solidFill>
                <a:latin typeface="Public Sans SemiBold" pitchFamily="2" charset="0"/>
              </a:defRPr>
            </a:lvl1pPr>
          </a:lstStyle>
          <a:p>
            <a:r>
              <a:rPr lang="en-US"/>
              <a:t>Descriptor</a:t>
            </a:r>
          </a:p>
        </p:txBody>
      </p: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8" y="1210731"/>
            <a:ext cx="6964836" cy="2689165"/>
          </a:xfrm>
          <a:ln>
            <a:noFill/>
          </a:ln>
        </p:spPr>
        <p:txBody>
          <a:bodyPr anchor="t">
            <a:noAutofit/>
          </a:bodyPr>
          <a:lstStyle>
            <a:lvl1pPr algn="l">
              <a:lnSpc>
                <a:spcPct val="90000"/>
              </a:lnSpc>
              <a:defRPr sz="4800">
                <a:solidFill>
                  <a:schemeClr val="bg1"/>
                </a:solidFill>
              </a:defRPr>
            </a:lvl1pPr>
          </a:lstStyle>
          <a:p>
            <a:r>
              <a:rPr lang="en-US"/>
              <a:t>Presentation title</a:t>
            </a:r>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9" y="4259895"/>
            <a:ext cx="5135997" cy="1176813"/>
          </a:xfrm>
        </p:spPr>
        <p:txBody>
          <a:bodyPr anchor="b">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600000" y="6025305"/>
            <a:ext cx="3600000" cy="558001"/>
          </a:xfrm>
        </p:spPr>
        <p:txBody>
          <a:bodyPr>
            <a:noAutofit/>
          </a:bodyPr>
          <a:lstStyle>
            <a:lvl1pPr>
              <a:lnSpc>
                <a:spcPct val="100000"/>
              </a:lnSpc>
              <a:spcAft>
                <a:spcPts val="0"/>
              </a:spcAft>
              <a:defRPr sz="1800" b="0">
                <a:solidFill>
                  <a:schemeClr val="bg1"/>
                </a:solidFill>
                <a:latin typeface="Public Sans SemiBold" pitchFamily="2" charset="0"/>
              </a:defRPr>
            </a:lvl1pPr>
            <a:lvl2pPr>
              <a:lnSpc>
                <a:spcPct val="100000"/>
              </a:lnSpc>
              <a:spcAft>
                <a:spcPts val="0"/>
              </a:spcAft>
              <a:defRPr sz="1800">
                <a:solidFill>
                  <a:schemeClr val="bg1"/>
                </a:solidFill>
                <a:latin typeface="+mn-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a:p>
            <a:pPr lvl="1"/>
            <a:r>
              <a:rPr lang="en-US"/>
              <a:t>Presenter title</a:t>
            </a:r>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64834" y="5838329"/>
            <a:ext cx="2700000" cy="744977"/>
          </a:xfrm>
        </p:spPr>
        <p:txBody>
          <a:bodyPr anchor="b">
            <a:noAutofit/>
          </a:bodyPr>
          <a:lstStyle>
            <a:lvl1pPr algn="r">
              <a:defRPr sz="16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56000" y="388136"/>
            <a:ext cx="0" cy="619277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1"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66708438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SemiBold" pitchFamily="2" charset="0"/>
            </a:endParaRP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a:t>Click icon to add picture</a:t>
            </a:r>
            <a:endParaRPr lang="en-AU"/>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SemiBold" pitchFamily="2" charset="0"/>
            </a:endParaRPr>
          </a:p>
        </p:txBody>
      </p:sp>
      <p:sp>
        <p:nvSpPr>
          <p:cNvPr id="2" name="Title 1"/>
          <p:cNvSpPr>
            <a:spLocks noGrp="1"/>
          </p:cNvSpPr>
          <p:nvPr>
            <p:ph type="ctrTitle" hasCustomPrompt="1"/>
          </p:nvPr>
        </p:nvSpPr>
        <p:spPr>
          <a:xfrm>
            <a:off x="360001" y="879733"/>
            <a:ext cx="4500000" cy="2679008"/>
          </a:xfrm>
          <a:ln>
            <a:noFill/>
          </a:ln>
        </p:spPr>
        <p:txBody>
          <a:bodyPr anchor="b">
            <a:noAutofit/>
          </a:bodyPr>
          <a:lstStyle>
            <a:lvl1pPr algn="l">
              <a:lnSpc>
                <a:spcPct val="90000"/>
              </a:lnSpc>
              <a:defRPr sz="4800">
                <a:solidFill>
                  <a:schemeClr val="bg1"/>
                </a:solidFill>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21353"/>
            <a:ext cx="4500000" cy="1176813"/>
          </a:xfrm>
        </p:spPr>
        <p:txBody>
          <a:bodyPr anchor="t">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59999" y="5040001"/>
            <a:ext cx="4500000" cy="1080000"/>
          </a:xfrm>
        </p:spPr>
        <p:txBody>
          <a:bodyPr>
            <a:noAutofit/>
          </a:bodyPr>
          <a:lstStyle>
            <a:lvl1pPr>
              <a:lnSpc>
                <a:spcPct val="100000"/>
              </a:lnSpc>
              <a:spcAft>
                <a:spcPts val="0"/>
              </a:spcAft>
              <a:defRPr sz="1800" b="0">
                <a:solidFill>
                  <a:schemeClr val="bg1"/>
                </a:solidFill>
                <a:latin typeface="Public Sans SemiBold" pitchFamily="2" charset="0"/>
              </a:defRPr>
            </a:lvl1pPr>
            <a:lvl2pPr>
              <a:lnSpc>
                <a:spcPct val="100000"/>
              </a:lnSpc>
              <a:spcAft>
                <a:spcPts val="0"/>
              </a:spcAft>
              <a:defRPr sz="1800">
                <a:solidFill>
                  <a:schemeClr val="bg1"/>
                </a:solidFill>
                <a:latin typeface="+mn-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a:p>
            <a:pPr lvl="1"/>
            <a:r>
              <a:rPr lang="en-US"/>
              <a:t>Presenter title</a:t>
            </a:r>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60000" y="6120001"/>
            <a:ext cx="2700000" cy="280136"/>
          </a:xfrm>
        </p:spPr>
        <p:txBody>
          <a:bodyPr anchor="t">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20" name="Footer Placeholder 4">
            <a:extLst>
              <a:ext uri="{FF2B5EF4-FFF2-40B4-BE49-F238E27FC236}">
                <a16:creationId xmlns:a16="http://schemas.microsoft.com/office/drawing/2014/main" id="{E3775B0C-7FFD-4E7F-AC26-D5F1E787B1CC}"/>
              </a:ext>
            </a:extLst>
          </p:cNvPr>
          <p:cNvSpPr>
            <a:spLocks noGrp="1"/>
          </p:cNvSpPr>
          <p:nvPr>
            <p:ph type="ftr" sz="quarter" idx="3"/>
          </p:nvPr>
        </p:nvSpPr>
        <p:spPr>
          <a:xfrm>
            <a:off x="360000" y="359999"/>
            <a:ext cx="4500000" cy="512197"/>
          </a:xfrm>
          <a:prstGeom prst="rect">
            <a:avLst/>
          </a:prstGeom>
        </p:spPr>
        <p:txBody>
          <a:bodyPr vert="horz" lIns="0" tIns="0" rIns="0" bIns="0" rtlCol="0" anchor="t">
            <a:noAutofit/>
          </a:bodyPr>
          <a:lstStyle>
            <a:lvl1pPr algn="l">
              <a:defRPr sz="1400">
                <a:solidFill>
                  <a:schemeClr val="bg1"/>
                </a:solidFill>
                <a:latin typeface="Public Sans SemiBold" pitchFamily="2" charset="0"/>
              </a:defRPr>
            </a:lvl1pPr>
          </a:lstStyle>
          <a:p>
            <a:r>
              <a:rPr lang="en-US"/>
              <a:t>Descriptor</a:t>
            </a:r>
            <a:endParaRPr lang="en-AU"/>
          </a:p>
        </p:txBody>
      </p:sp>
    </p:spTree>
    <p:extLst>
      <p:ext uri="{BB962C8B-B14F-4D97-AF65-F5344CB8AC3E}">
        <p14:creationId xmlns:p14="http://schemas.microsoft.com/office/powerpoint/2010/main" val="227124283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a:spLocks/>
          </p:cNvSpPr>
          <p:nvPr userDrawn="1"/>
        </p:nvSpPr>
        <p:spPr>
          <a:xfrm>
            <a:off x="0" y="0"/>
            <a:ext cx="1082092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SemiBold" pitchFamily="2" charset="0"/>
            </a:endParaRP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12924" y="0"/>
            <a:ext cx="5079073" cy="6858000"/>
          </a:xfrm>
        </p:spPr>
        <p:txBody>
          <a:bodyPr/>
          <a:lstStyle/>
          <a:p>
            <a:r>
              <a:rPr lang="en-US"/>
              <a:t>Click icon to add picture</a:t>
            </a:r>
            <a:endParaRPr lang="en-AU"/>
          </a:p>
        </p:txBody>
      </p:sp>
      <p:sp>
        <p:nvSpPr>
          <p:cNvPr id="2" name="Title 1"/>
          <p:cNvSpPr>
            <a:spLocks noGrp="1"/>
          </p:cNvSpPr>
          <p:nvPr>
            <p:ph type="ctrTitle" hasCustomPrompt="1"/>
          </p:nvPr>
        </p:nvSpPr>
        <p:spPr>
          <a:xfrm>
            <a:off x="540000" y="872196"/>
            <a:ext cx="4500000" cy="2679008"/>
          </a:xfrm>
          <a:ln>
            <a:noFill/>
          </a:ln>
        </p:spPr>
        <p:txBody>
          <a:bodyPr anchor="b">
            <a:noAutofit/>
          </a:bodyPr>
          <a:lstStyle>
            <a:lvl1pPr algn="l">
              <a:lnSpc>
                <a:spcPct val="90000"/>
              </a:lnSpc>
              <a:defRPr sz="4800">
                <a:solidFill>
                  <a:schemeClr val="bg1"/>
                </a:solidFill>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13816"/>
            <a:ext cx="4500000" cy="1176813"/>
          </a:xfrm>
        </p:spPr>
        <p:txBody>
          <a:bodyPr anchor="t">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540000" y="5033423"/>
            <a:ext cx="4499999" cy="1080000"/>
          </a:xfrm>
        </p:spPr>
        <p:txBody>
          <a:bodyPr>
            <a:noAutofit/>
          </a:bodyPr>
          <a:lstStyle>
            <a:lvl1pPr>
              <a:lnSpc>
                <a:spcPct val="100000"/>
              </a:lnSpc>
              <a:spcAft>
                <a:spcPts val="0"/>
              </a:spcAft>
              <a:defRPr sz="1800" b="0">
                <a:solidFill>
                  <a:schemeClr val="bg1"/>
                </a:solidFill>
                <a:latin typeface="Public Sans SemiBold" pitchFamily="2" charset="0"/>
              </a:defRPr>
            </a:lvl1pPr>
            <a:lvl2pPr>
              <a:lnSpc>
                <a:spcPct val="100000"/>
              </a:lnSpc>
              <a:spcAft>
                <a:spcPts val="0"/>
              </a:spcAft>
              <a:defRPr sz="1800">
                <a:solidFill>
                  <a:schemeClr val="bg1"/>
                </a:solidFill>
                <a:latin typeface="+mn-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a:p>
            <a:pPr lvl="1"/>
            <a:r>
              <a:rPr lang="en-US"/>
              <a:t>Presenter title</a:t>
            </a:r>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540000" y="6120001"/>
            <a:ext cx="2700000" cy="280136"/>
          </a:xfrm>
        </p:spPr>
        <p:txBody>
          <a:bodyPr anchor="t">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20" name="Footer Placeholder 4">
            <a:extLst>
              <a:ext uri="{FF2B5EF4-FFF2-40B4-BE49-F238E27FC236}">
                <a16:creationId xmlns:a16="http://schemas.microsoft.com/office/drawing/2014/main" id="{E3775B0C-7FFD-4E7F-AC26-D5F1E787B1CC}"/>
              </a:ext>
            </a:extLst>
          </p:cNvPr>
          <p:cNvSpPr>
            <a:spLocks noGrp="1"/>
          </p:cNvSpPr>
          <p:nvPr>
            <p:ph type="ftr" sz="quarter" idx="3"/>
          </p:nvPr>
        </p:nvSpPr>
        <p:spPr>
          <a:xfrm>
            <a:off x="540000" y="359999"/>
            <a:ext cx="4500000" cy="512197"/>
          </a:xfrm>
          <a:prstGeom prst="rect">
            <a:avLst/>
          </a:prstGeom>
        </p:spPr>
        <p:txBody>
          <a:bodyPr vert="horz" lIns="0" tIns="0" rIns="0" bIns="0" rtlCol="0" anchor="t">
            <a:noAutofit/>
          </a:bodyPr>
          <a:lstStyle>
            <a:lvl1pPr algn="l">
              <a:defRPr sz="1400">
                <a:solidFill>
                  <a:schemeClr val="bg1"/>
                </a:solidFill>
                <a:latin typeface="Public Sans SemiBold" pitchFamily="2" charset="0"/>
              </a:defRPr>
            </a:lvl1pPr>
          </a:lstStyle>
          <a:p>
            <a:r>
              <a:rPr lang="en-US"/>
              <a:t>Descriptor</a:t>
            </a:r>
            <a:endParaRPr lang="en-AU"/>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01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231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330000"/>
            <a:ext cx="12192001" cy="3528000"/>
          </a:xfrm>
          <a:prstGeom prst="rect">
            <a:avLst/>
          </a:prstGeom>
          <a:solidFill>
            <a:srgbClr val="6300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12" name="Rectangle 11">
            <a:extLst>
              <a:ext uri="{FF2B5EF4-FFF2-40B4-BE49-F238E27FC236}">
                <a16:creationId xmlns:a16="http://schemas.microsoft.com/office/drawing/2014/main" id="{106A6961-24E6-4839-AA27-A340B1809347}"/>
              </a:ext>
              <a:ext uri="{C183D7F6-B498-43B3-948B-1728B52AA6E4}">
                <adec:decorative xmlns:adec="http://schemas.microsoft.com/office/drawing/2017/decorative" val="1"/>
              </a:ext>
            </a:extLst>
          </p:cNvPr>
          <p:cNvSpPr/>
          <p:nvPr userDrawn="1"/>
        </p:nvSpPr>
        <p:spPr>
          <a:xfrm>
            <a:off x="-1" y="0"/>
            <a:ext cx="12192001" cy="1566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1566000"/>
            <a:ext cx="12192001" cy="176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hasCustomPrompt="1"/>
          </p:nvPr>
        </p:nvSpPr>
        <p:spPr>
          <a:xfrm>
            <a:off x="360000" y="3600000"/>
            <a:ext cx="7200000" cy="2387600"/>
          </a:xfrm>
          <a:ln>
            <a:noFill/>
          </a:ln>
        </p:spPr>
        <p:txBody>
          <a:bodyPr anchor="t">
            <a:noAutofit/>
          </a:bodyPr>
          <a:lstStyle>
            <a:lvl1pPr algn="l">
              <a:lnSpc>
                <a:spcPct val="90000"/>
              </a:lnSpc>
              <a:defRPr sz="4800">
                <a:solidFill>
                  <a:schemeClr val="bg1"/>
                </a:solidFill>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9583"/>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4" name="Footer Placeholder 4">
            <a:extLst>
              <a:ext uri="{FF2B5EF4-FFF2-40B4-BE49-F238E27FC236}">
                <a16:creationId xmlns:a16="http://schemas.microsoft.com/office/drawing/2014/main" id="{4C49F10D-4964-4C13-BDFD-A701813832E9}"/>
              </a:ext>
            </a:extLst>
          </p:cNvPr>
          <p:cNvSpPr>
            <a:spLocks noGrp="1"/>
          </p:cNvSpPr>
          <p:nvPr>
            <p:ph type="ftr" sz="quarter" idx="3"/>
          </p:nvPr>
        </p:nvSpPr>
        <p:spPr>
          <a:xfrm>
            <a:off x="360000" y="247670"/>
            <a:ext cx="4500000" cy="224660"/>
          </a:xfrm>
          <a:prstGeom prst="rect">
            <a:avLst/>
          </a:prstGeom>
        </p:spPr>
        <p:txBody>
          <a:bodyPr vert="horz" lIns="0" tIns="0" rIns="0" bIns="0" rtlCol="0" anchor="t">
            <a:noAutofit/>
          </a:bodyPr>
          <a:lstStyle>
            <a:lvl1pPr algn="l">
              <a:defRPr sz="1400">
                <a:solidFill>
                  <a:schemeClr val="bg2"/>
                </a:solidFill>
                <a:latin typeface="Public Sans SemiBold" pitchFamily="2" charset="0"/>
              </a:defRPr>
            </a:lvl1pPr>
          </a:lstStyle>
          <a:p>
            <a:r>
              <a:rPr lang="en-US"/>
              <a:t>Descriptor</a:t>
            </a:r>
            <a:endParaRPr lang="en-AU"/>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9178925" y="4071600"/>
            <a:ext cx="2778613" cy="2786400"/>
          </a:xfrm>
        </p:spPr>
        <p:txBody>
          <a:bodyPr anchor="b">
            <a:noAutofit/>
          </a:bodyPr>
          <a:lstStyle>
            <a:lvl1pPr algn="r">
              <a:lnSpc>
                <a:spcPct val="80000"/>
              </a:lnSpc>
              <a:spcAft>
                <a:spcPts val="0"/>
              </a:spcAft>
              <a:defRPr sz="19000">
                <a:solidFill>
                  <a:schemeClr val="bg1"/>
                </a:solidFill>
                <a:latin typeface="Public Sans ExtraLight"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pic>
        <p:nvPicPr>
          <p:cNvPr id="10" name="Picture 9" descr="NSW Government logo">
            <a:extLst>
              <a:ext uri="{FF2B5EF4-FFF2-40B4-BE49-F238E27FC236}">
                <a16:creationId xmlns:a16="http://schemas.microsoft.com/office/drawing/2014/main" id="{4614E832-4BCC-4853-BB8C-E93D74BE525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221200" y="360321"/>
            <a:ext cx="630000" cy="684882"/>
          </a:xfrm>
          <a:prstGeom prst="rect">
            <a:avLst/>
          </a:prstGeom>
        </p:spPr>
      </p:pic>
    </p:spTree>
    <p:extLst>
      <p:ext uri="{BB962C8B-B14F-4D97-AF65-F5344CB8AC3E}">
        <p14:creationId xmlns:p14="http://schemas.microsoft.com/office/powerpoint/2010/main" val="428287379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1082092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SemiBold" pitchFamily="2" charset="0"/>
            </a:endParaRPr>
          </a:p>
        </p:txBody>
      </p:sp>
      <p:sp>
        <p:nvSpPr>
          <p:cNvPr id="2" name="Title 1"/>
          <p:cNvSpPr>
            <a:spLocks noGrp="1"/>
          </p:cNvSpPr>
          <p:nvPr>
            <p:ph type="ctrTitle" hasCustomPrompt="1"/>
          </p:nvPr>
        </p:nvSpPr>
        <p:spPr>
          <a:xfrm>
            <a:off x="540000" y="872196"/>
            <a:ext cx="4500000" cy="2679008"/>
          </a:xfrm>
          <a:ln>
            <a:noFill/>
          </a:ln>
        </p:spPr>
        <p:txBody>
          <a:bodyPr anchor="b">
            <a:noAutofit/>
          </a:bodyPr>
          <a:lstStyle>
            <a:lvl1pPr algn="l">
              <a:lnSpc>
                <a:spcPct val="90000"/>
              </a:lnSpc>
              <a:defRPr sz="4800">
                <a:solidFill>
                  <a:schemeClr val="tx1"/>
                </a:solidFill>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13816"/>
            <a:ext cx="4500000" cy="1176813"/>
          </a:xfrm>
        </p:spPr>
        <p:txBody>
          <a:bodyPr anchor="t">
            <a:noAutofit/>
          </a:bodyPr>
          <a:lstStyle>
            <a:lvl1pPr>
              <a:defRPr sz="2000">
                <a:solidFill>
                  <a:schemeClr val="tx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540000" y="5033423"/>
            <a:ext cx="4499999" cy="1080000"/>
          </a:xfrm>
        </p:spPr>
        <p:txBody>
          <a:bodyPr>
            <a:noAutofit/>
          </a:bodyPr>
          <a:lstStyle>
            <a:lvl1pPr>
              <a:lnSpc>
                <a:spcPct val="100000"/>
              </a:lnSpc>
              <a:spcAft>
                <a:spcPts val="0"/>
              </a:spcAft>
              <a:defRPr sz="1800" b="0">
                <a:solidFill>
                  <a:schemeClr val="tx1"/>
                </a:solidFill>
                <a:latin typeface="Public Sans SemiBold" pitchFamily="2" charset="0"/>
              </a:defRPr>
            </a:lvl1pPr>
            <a:lvl2pPr>
              <a:lnSpc>
                <a:spcPct val="100000"/>
              </a:lnSpc>
              <a:spcAft>
                <a:spcPts val="0"/>
              </a:spcAft>
              <a:defRPr sz="1800">
                <a:solidFill>
                  <a:schemeClr val="tx1"/>
                </a:solidFill>
                <a:latin typeface="+mn-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a:p>
            <a:pPr lvl="1"/>
            <a:r>
              <a:rPr lang="en-US"/>
              <a:t>Presenter title</a:t>
            </a:r>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540000" y="6120001"/>
            <a:ext cx="2700000" cy="280136"/>
          </a:xfrm>
        </p:spPr>
        <p:txBody>
          <a:bodyPr anchor="t">
            <a:noAutofit/>
          </a:bodyPr>
          <a:lstStyle>
            <a:lvl1pPr algn="l">
              <a:defRPr sz="1800" b="0">
                <a:solidFill>
                  <a:schemeClr val="tx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20" name="Footer Placeholder 4">
            <a:extLst>
              <a:ext uri="{FF2B5EF4-FFF2-40B4-BE49-F238E27FC236}">
                <a16:creationId xmlns:a16="http://schemas.microsoft.com/office/drawing/2014/main" id="{E3775B0C-7FFD-4E7F-AC26-D5F1E787B1CC}"/>
              </a:ext>
            </a:extLst>
          </p:cNvPr>
          <p:cNvSpPr>
            <a:spLocks noGrp="1"/>
          </p:cNvSpPr>
          <p:nvPr>
            <p:ph type="ftr" sz="quarter" idx="3"/>
          </p:nvPr>
        </p:nvSpPr>
        <p:spPr>
          <a:xfrm>
            <a:off x="540000" y="359999"/>
            <a:ext cx="4500000" cy="512197"/>
          </a:xfrm>
          <a:prstGeom prst="rect">
            <a:avLst/>
          </a:prstGeom>
        </p:spPr>
        <p:txBody>
          <a:bodyPr vert="horz" lIns="0" tIns="0" rIns="0" bIns="0" rtlCol="0" anchor="t">
            <a:noAutofit/>
          </a:bodyPr>
          <a:lstStyle>
            <a:lvl1pPr algn="l">
              <a:defRPr sz="1400">
                <a:solidFill>
                  <a:schemeClr val="tx1"/>
                </a:solidFill>
                <a:latin typeface="Public Sans SemiBold" pitchFamily="2" charset="0"/>
              </a:defRPr>
            </a:lvl1pPr>
          </a:lstStyle>
          <a:p>
            <a:r>
              <a:rPr lang="en-US"/>
              <a:t>Descriptor</a:t>
            </a:r>
            <a:endParaRPr lang="en-AU"/>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01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126026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330000"/>
            <a:ext cx="12192001" cy="3528000"/>
          </a:xfrm>
          <a:prstGeom prst="rect">
            <a:avLst/>
          </a:prstGeom>
          <a:solidFill>
            <a:srgbClr val="6300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12" name="Rectangle 11">
            <a:extLst>
              <a:ext uri="{FF2B5EF4-FFF2-40B4-BE49-F238E27FC236}">
                <a16:creationId xmlns:a16="http://schemas.microsoft.com/office/drawing/2014/main" id="{106A6961-24E6-4839-AA27-A340B1809347}"/>
              </a:ext>
              <a:ext uri="{C183D7F6-B498-43B3-948B-1728B52AA6E4}">
                <adec:decorative xmlns:adec="http://schemas.microsoft.com/office/drawing/2017/decorative" val="1"/>
              </a:ext>
            </a:extLst>
          </p:cNvPr>
          <p:cNvSpPr/>
          <p:nvPr userDrawn="1"/>
        </p:nvSpPr>
        <p:spPr>
          <a:xfrm>
            <a:off x="-1" y="0"/>
            <a:ext cx="12192001" cy="1566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1566000"/>
            <a:ext cx="12192001" cy="176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hasCustomPrompt="1"/>
          </p:nvPr>
        </p:nvSpPr>
        <p:spPr>
          <a:xfrm>
            <a:off x="360000" y="3600000"/>
            <a:ext cx="7200000" cy="2387600"/>
          </a:xfrm>
          <a:ln>
            <a:noFill/>
          </a:ln>
        </p:spPr>
        <p:txBody>
          <a:bodyPr anchor="t">
            <a:noAutofit/>
          </a:bodyPr>
          <a:lstStyle>
            <a:lvl1pPr algn="l">
              <a:lnSpc>
                <a:spcPct val="90000"/>
              </a:lnSpc>
              <a:defRPr sz="4800">
                <a:solidFill>
                  <a:schemeClr val="bg1"/>
                </a:solidFill>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9583"/>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4" name="Footer Placeholder 4">
            <a:extLst>
              <a:ext uri="{FF2B5EF4-FFF2-40B4-BE49-F238E27FC236}">
                <a16:creationId xmlns:a16="http://schemas.microsoft.com/office/drawing/2014/main" id="{4C49F10D-4964-4C13-BDFD-A701813832E9}"/>
              </a:ext>
            </a:extLst>
          </p:cNvPr>
          <p:cNvSpPr>
            <a:spLocks noGrp="1"/>
          </p:cNvSpPr>
          <p:nvPr>
            <p:ph type="ftr" sz="quarter" idx="3"/>
          </p:nvPr>
        </p:nvSpPr>
        <p:spPr>
          <a:xfrm>
            <a:off x="360000" y="247670"/>
            <a:ext cx="4500000" cy="224660"/>
          </a:xfrm>
          <a:prstGeom prst="rect">
            <a:avLst/>
          </a:prstGeom>
        </p:spPr>
        <p:txBody>
          <a:bodyPr vert="horz" lIns="0" tIns="0" rIns="0" bIns="0" rtlCol="0" anchor="t">
            <a:noAutofit/>
          </a:bodyPr>
          <a:lstStyle>
            <a:lvl1pPr algn="l">
              <a:defRPr sz="1400">
                <a:solidFill>
                  <a:schemeClr val="bg2"/>
                </a:solidFill>
                <a:latin typeface="Public Sans SemiBold" pitchFamily="2" charset="0"/>
              </a:defRPr>
            </a:lvl1pPr>
          </a:lstStyle>
          <a:p>
            <a:r>
              <a:rPr lang="en-US"/>
              <a:t>Descriptor</a:t>
            </a:r>
            <a:endParaRPr lang="en-AU"/>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9178925" y="4071600"/>
            <a:ext cx="2778613" cy="2786400"/>
          </a:xfrm>
        </p:spPr>
        <p:txBody>
          <a:bodyPr anchor="b">
            <a:noAutofit/>
          </a:bodyPr>
          <a:lstStyle>
            <a:lvl1pPr algn="r">
              <a:lnSpc>
                <a:spcPct val="80000"/>
              </a:lnSpc>
              <a:spcAft>
                <a:spcPts val="0"/>
              </a:spcAft>
              <a:defRPr sz="19000">
                <a:solidFill>
                  <a:schemeClr val="bg1"/>
                </a:solidFill>
                <a:latin typeface="Public Sans ExtraLight"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pic>
        <p:nvPicPr>
          <p:cNvPr id="10" name="Picture 9" descr="NSW Government logo">
            <a:extLst>
              <a:ext uri="{FF2B5EF4-FFF2-40B4-BE49-F238E27FC236}">
                <a16:creationId xmlns:a16="http://schemas.microsoft.com/office/drawing/2014/main" id="{4614E832-4BCC-4853-BB8C-E93D74BE525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221200" y="360321"/>
            <a:ext cx="630000" cy="684882"/>
          </a:xfrm>
          <a:prstGeom prst="rect">
            <a:avLst/>
          </a:prstGeom>
        </p:spPr>
      </p:pic>
    </p:spTree>
    <p:extLst>
      <p:ext uri="{BB962C8B-B14F-4D97-AF65-F5344CB8AC3E}">
        <p14:creationId xmlns:p14="http://schemas.microsoft.com/office/powerpoint/2010/main" val="139247413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40000" y="4264283"/>
            <a:ext cx="10242886" cy="1009606"/>
          </a:xfrm>
          <a:ln>
            <a:noFill/>
          </a:ln>
        </p:spPr>
        <p:txBody>
          <a:bodyPr anchor="t">
            <a:noAutofit/>
          </a:bodyPr>
          <a:lstStyle>
            <a:lvl1pPr algn="l">
              <a:lnSpc>
                <a:spcPct val="90000"/>
              </a:lnSpc>
              <a:defRPr sz="4800">
                <a:solidFill>
                  <a:schemeClr val="bg2"/>
                </a:solidFill>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812283"/>
            <a:ext cx="10242886" cy="523717"/>
          </a:xfrm>
        </p:spPr>
        <p:txBody>
          <a:bodyPr>
            <a:noAutofit/>
          </a:bodyPr>
          <a:lstStyle>
            <a:lvl1pPr>
              <a:defRPr sz="2000">
                <a:solidFill>
                  <a:schemeClr val="bg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4" name="Footer Placeholder 4">
            <a:extLst>
              <a:ext uri="{FF2B5EF4-FFF2-40B4-BE49-F238E27FC236}">
                <a16:creationId xmlns:a16="http://schemas.microsoft.com/office/drawing/2014/main" id="{4C49F10D-4964-4C13-BDFD-A701813832E9}"/>
              </a:ext>
            </a:extLst>
          </p:cNvPr>
          <p:cNvSpPr>
            <a:spLocks noGrp="1"/>
          </p:cNvSpPr>
          <p:nvPr>
            <p:ph type="ftr" sz="quarter" idx="3"/>
          </p:nvPr>
        </p:nvSpPr>
        <p:spPr>
          <a:xfrm>
            <a:off x="540000" y="360000"/>
            <a:ext cx="4500000" cy="216000"/>
          </a:xfrm>
          <a:prstGeom prst="rect">
            <a:avLst/>
          </a:prstGeom>
        </p:spPr>
        <p:txBody>
          <a:bodyPr vert="horz" lIns="0" tIns="0" rIns="0" bIns="0" rtlCol="0" anchor="t">
            <a:noAutofit/>
          </a:bodyPr>
          <a:lstStyle>
            <a:lvl1pPr algn="l">
              <a:defRPr sz="1400">
                <a:solidFill>
                  <a:schemeClr val="bg2"/>
                </a:solidFill>
                <a:latin typeface="Public Sans SemiBold" pitchFamily="2" charset="0"/>
              </a:defRPr>
            </a:lvl1pPr>
          </a:lstStyle>
          <a:p>
            <a:r>
              <a:rPr lang="en-US"/>
              <a:t>Descriptor</a:t>
            </a:r>
            <a:endParaRPr lang="en-AU"/>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540000" y="1368311"/>
            <a:ext cx="2778613" cy="1938372"/>
          </a:xfrm>
        </p:spPr>
        <p:txBody>
          <a:bodyPr anchor="t">
            <a:noAutofit/>
          </a:bodyPr>
          <a:lstStyle>
            <a:lvl1pPr algn="l">
              <a:lnSpc>
                <a:spcPct val="80000"/>
              </a:lnSpc>
              <a:spcAft>
                <a:spcPts val="0"/>
              </a:spcAft>
              <a:defRPr sz="19000">
                <a:solidFill>
                  <a:schemeClr val="bg2"/>
                </a:solidFill>
                <a:latin typeface="Public Sans ExtraLight"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pic>
        <p:nvPicPr>
          <p:cNvPr id="9" name="Picture 8" descr="NSW Government logo">
            <a:extLst>
              <a:ext uri="{FF2B5EF4-FFF2-40B4-BE49-F238E27FC236}">
                <a16:creationId xmlns:a16="http://schemas.microsoft.com/office/drawing/2014/main" id="{27C4C535-7E4B-4B48-BCD8-F680CCDFEE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221200" y="360321"/>
            <a:ext cx="630000" cy="684882"/>
          </a:xfrm>
          <a:prstGeom prst="rect">
            <a:avLst/>
          </a:prstGeom>
        </p:spPr>
      </p:pic>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094323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02000"/>
            <a:ext cx="12192000" cy="5256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360000" y="360000"/>
            <a:ext cx="9720000" cy="1009652"/>
          </a:xfrm>
        </p:spPr>
        <p:txBody>
          <a:bodyPr/>
          <a:lstStyle/>
          <a:p>
            <a:r>
              <a:rPr lang="en-US"/>
              <a:t>Click to edit Master title style</a:t>
            </a:r>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3" y="1800001"/>
            <a:ext cx="11447462" cy="4409998"/>
          </a:xfrm>
        </p:spPr>
        <p:txBody>
          <a:bodyPr/>
          <a:lstStyle/>
          <a:p>
            <a:r>
              <a:rPr lang="en-US"/>
              <a:t>Click icon to add table</a:t>
            </a:r>
            <a:endParaRPr lang="en-AU"/>
          </a:p>
        </p:txBody>
      </p:sp>
      <p:sp>
        <p:nvSpPr>
          <p:cNvPr id="6" name="Slide Number Placeholder 5"/>
          <p:cNvSpPr>
            <a:spLocks noGrp="1"/>
          </p:cNvSpPr>
          <p:nvPr>
            <p:ph type="sldNum" sz="quarter" idx="12"/>
          </p:nvPr>
        </p:nvSpPr>
        <p:spPr>
          <a:xfrm>
            <a:off x="11317458" y="6516000"/>
            <a:ext cx="490542" cy="180000"/>
          </a:xfrm>
        </p:spPr>
        <p:txBody>
          <a:bodyPr/>
          <a:lstStyle/>
          <a:p>
            <a:fld id="{10A01DC5-1685-4615-8240-15192985C6A2}" type="slidenum">
              <a:rPr lang="en-AU" smtClean="0"/>
              <a:t>‹#›</a:t>
            </a:fld>
            <a:endParaRPr lang="en-AU"/>
          </a:p>
        </p:txBody>
      </p:sp>
      <p:sp>
        <p:nvSpPr>
          <p:cNvPr id="3" name="Picture Placeholder 5">
            <a:extLst>
              <a:ext uri="{FF2B5EF4-FFF2-40B4-BE49-F238E27FC236}">
                <a16:creationId xmlns:a16="http://schemas.microsoft.com/office/drawing/2014/main" id="{31500D84-B80C-4FFE-7A6C-6C0D6702F74C}"/>
              </a:ext>
            </a:extLst>
          </p:cNvPr>
          <p:cNvSpPr>
            <a:spLocks noGrp="1"/>
          </p:cNvSpPr>
          <p:nvPr>
            <p:ph type="pic" sz="quarter" idx="10"/>
          </p:nvPr>
        </p:nvSpPr>
        <p:spPr>
          <a:xfrm>
            <a:off x="7194572" y="1625597"/>
            <a:ext cx="4997428" cy="5232401"/>
          </a:xfrm>
        </p:spPr>
      </p:sp>
    </p:spTree>
    <p:extLst>
      <p:ext uri="{BB962C8B-B14F-4D97-AF65-F5344CB8AC3E}">
        <p14:creationId xmlns:p14="http://schemas.microsoft.com/office/powerpoint/2010/main" val="353962867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Contents 2">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9720000" cy="1009652"/>
          </a:xfrm>
        </p:spPr>
        <p:txBody>
          <a:bodyPr/>
          <a:lstStyle/>
          <a:p>
            <a:r>
              <a:rPr lang="en-US"/>
              <a:t>Click to edit Master title style</a:t>
            </a:r>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3" y="1620000"/>
            <a:ext cx="11447462" cy="4500000"/>
          </a:xfrm>
        </p:spPr>
        <p:txBody>
          <a:bodyPr/>
          <a:lstStyle/>
          <a:p>
            <a:r>
              <a:rPr lang="en-US"/>
              <a:t>Click icon to add table</a:t>
            </a:r>
            <a:endParaRPr lang="en-AU"/>
          </a:p>
        </p:txBody>
      </p:sp>
      <p:sp>
        <p:nvSpPr>
          <p:cNvPr id="6" name="Slide Number Placeholder 5"/>
          <p:cNvSpPr>
            <a:spLocks noGrp="1"/>
          </p:cNvSpPr>
          <p:nvPr>
            <p:ph type="sldNum" sz="quarter" idx="12"/>
          </p:nvPr>
        </p:nvSpPr>
        <p:spPr/>
        <p:txBody>
          <a:bodyPr/>
          <a:lstStyle/>
          <a:p>
            <a:fld id="{10A01DC5-1685-4615-8240-15192985C6A2}" type="slidenum">
              <a:rPr lang="en-AU" smtClean="0"/>
              <a:t>‹#›</a:t>
            </a:fld>
            <a:endParaRPr lang="en-AU"/>
          </a:p>
        </p:txBody>
      </p:sp>
      <p:sp>
        <p:nvSpPr>
          <p:cNvPr id="3" name="Title 11">
            <a:extLst>
              <a:ext uri="{FF2B5EF4-FFF2-40B4-BE49-F238E27FC236}">
                <a16:creationId xmlns:a16="http://schemas.microsoft.com/office/drawing/2014/main" id="{48A94ED9-B727-3094-5941-BFA4190DCD18}"/>
              </a:ext>
            </a:extLst>
          </p:cNvPr>
          <p:cNvSpPr txBox="1">
            <a:spLocks/>
          </p:cNvSpPr>
          <p:nvPr userDrawn="1"/>
        </p:nvSpPr>
        <p:spPr>
          <a:xfrm>
            <a:off x="-121920" y="226240"/>
            <a:ext cx="12122331" cy="147733"/>
          </a:xfrm>
          <a:prstGeom prst="rect">
            <a:avLst/>
          </a:prstGeom>
        </p:spPr>
        <p:txBody>
          <a:bodyPr vert="horz" wrap="square" lIns="0" tIns="0" rIns="0" bIns="0" rtlCol="0" anchor="b">
            <a:spAutoFit/>
          </a:bodyPr>
          <a:lstStyle>
            <a:lvl1pPr algn="l" defTabSz="914400" rtl="0" eaLnBrk="1" latinLnBrk="0" hangingPunct="1">
              <a:lnSpc>
                <a:spcPct val="80000"/>
              </a:lnSpc>
              <a:spcBef>
                <a:spcPct val="0"/>
              </a:spcBef>
              <a:buNone/>
              <a:defRPr sz="4800" b="1" kern="1200">
                <a:solidFill>
                  <a:schemeClr val="bg1"/>
                </a:solidFill>
                <a:latin typeface="+mj-lt"/>
                <a:ea typeface="+mj-ea"/>
                <a:cs typeface="+mj-cs"/>
              </a:defRPr>
            </a:lvl1pPr>
          </a:lstStyle>
          <a:p>
            <a:pPr algn="ctr"/>
            <a:r>
              <a:rPr lang="en-GB" sz="1200">
                <a:solidFill>
                  <a:srgbClr val="FF0000"/>
                </a:solidFill>
              </a:rPr>
              <a:t>OFFICIAL: Sensitive - NSW Cabinet</a:t>
            </a:r>
          </a:p>
        </p:txBody>
      </p:sp>
      <p:sp>
        <p:nvSpPr>
          <p:cNvPr id="4" name="Picture Placeholder 5">
            <a:extLst>
              <a:ext uri="{FF2B5EF4-FFF2-40B4-BE49-F238E27FC236}">
                <a16:creationId xmlns:a16="http://schemas.microsoft.com/office/drawing/2014/main" id="{15B707B0-D479-B9FA-18AA-43E20CD20366}"/>
              </a:ext>
            </a:extLst>
          </p:cNvPr>
          <p:cNvSpPr>
            <a:spLocks noGrp="1"/>
          </p:cNvSpPr>
          <p:nvPr>
            <p:ph type="pic" sz="quarter" idx="10"/>
          </p:nvPr>
        </p:nvSpPr>
        <p:spPr>
          <a:xfrm>
            <a:off x="7194572" y="1625597"/>
            <a:ext cx="4997428" cy="5232401"/>
          </a:xfrm>
          <a:noFill/>
          <a:effectLst>
            <a:glow>
              <a:schemeClr val="accent3">
                <a:alpha val="22000"/>
              </a:schemeClr>
            </a:glow>
          </a:effectLst>
        </p:spPr>
        <p:txBody>
          <a:bodyPr/>
          <a:lstStyle/>
          <a:p>
            <a:endParaRPr lang="en-AU"/>
          </a:p>
        </p:txBody>
      </p:sp>
    </p:spTree>
    <p:extLst>
      <p:ext uri="{BB962C8B-B14F-4D97-AF65-F5344CB8AC3E}">
        <p14:creationId xmlns:p14="http://schemas.microsoft.com/office/powerpoint/2010/main" val="742718941"/>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9720000" cy="1009652"/>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9652"/>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10A01DC5-1685-4615-8240-15192985C6A2}" type="slidenum">
              <a:rPr lang="en-AU" smtClean="0"/>
              <a:t>‹#›</a:t>
            </a:fld>
            <a:endParaRPr lang="en-AU"/>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0806476"/>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9720000" cy="1009652"/>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9652"/>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10A01DC5-1685-4615-8240-15192985C6A2}" type="slidenum">
              <a:rPr lang="en-AU" smtClean="0"/>
              <a:t>‹#›</a:t>
            </a:fld>
            <a:endParaRPr lang="en-AU"/>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690574"/>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Title and 2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60000" y="1800000"/>
            <a:ext cx="11473200" cy="4351339"/>
          </a:xfrm>
        </p:spPr>
        <p:txBody>
          <a:bodyPr numCol="2" spcCol="180000"/>
          <a:lstStyle>
            <a:lvl1pPr>
              <a:defRPr sz="22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666880987"/>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itle, Text box and 2 Column Content box">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9720000" cy="1009652"/>
          </a:xfrm>
        </p:spPr>
        <p:txBody>
          <a:bodyPr/>
          <a:lstStyle/>
          <a:p>
            <a:r>
              <a:rPr lang="en-US"/>
              <a:t>Click to edit Master title style</a:t>
            </a:r>
          </a:p>
        </p:txBody>
      </p: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40000"/>
            <a:ext cx="4680000" cy="39026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2340000"/>
            <a:ext cx="6612000" cy="3902671"/>
          </a:xfrm>
        </p:spPr>
        <p:txBody>
          <a:bodyPr numCol="2" spcCol="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2160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41441694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Image, pullout text and capti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90298" cy="1009652"/>
          </a:xfrm>
        </p:spPr>
        <p:txBody>
          <a:bodyPr/>
          <a:lstStyle/>
          <a:p>
            <a:r>
              <a:rPr lang="en-US"/>
              <a:t>Click to edit Master title style</a:t>
            </a:r>
          </a:p>
        </p:txBody>
      </p: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78588" cy="4185578"/>
          </a:xfrm>
        </p:spPr>
        <p:txBody>
          <a:bodyPr>
            <a:noAutofit/>
          </a:bodyPr>
          <a:lstStyle>
            <a:lvl1pPr>
              <a:defRPr sz="36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a:p>
            <a:pPr lvl="1"/>
            <a:r>
              <a:rPr lang="en-US"/>
              <a:t>Second level</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26425"/>
            <a:ext cx="3567113" cy="409575"/>
          </a:xfrm>
        </p:spPr>
        <p:txBody>
          <a:bodyPr anchor="b">
            <a:noAutofit/>
          </a:bodyPr>
          <a:lstStyle>
            <a:lvl1pPr>
              <a:defRPr sz="1400">
                <a:latin typeface="+mn-lt"/>
              </a:defRPr>
            </a:lvl1pPr>
          </a:lstStyle>
          <a:p>
            <a:pPr lvl="0"/>
            <a:r>
              <a:rPr lang="en-US"/>
              <a:t>Image caption</a:t>
            </a:r>
            <a:endParaRPr lang="en-AU"/>
          </a:p>
        </p:txBody>
      </p:sp>
      <p:sp>
        <p:nvSpPr>
          <p:cNvPr id="6" name="Slide Number Placeholder 5"/>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780019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40000" y="4264283"/>
            <a:ext cx="10242886" cy="1009606"/>
          </a:xfrm>
          <a:ln>
            <a:noFill/>
          </a:ln>
        </p:spPr>
        <p:txBody>
          <a:bodyPr anchor="t">
            <a:noAutofit/>
          </a:bodyPr>
          <a:lstStyle>
            <a:lvl1pPr algn="l">
              <a:lnSpc>
                <a:spcPct val="90000"/>
              </a:lnSpc>
              <a:defRPr sz="4800">
                <a:solidFill>
                  <a:schemeClr val="bg2"/>
                </a:solidFill>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812283"/>
            <a:ext cx="10242886" cy="523717"/>
          </a:xfrm>
        </p:spPr>
        <p:txBody>
          <a:bodyPr>
            <a:noAutofit/>
          </a:bodyPr>
          <a:lstStyle>
            <a:lvl1pPr>
              <a:defRPr sz="2000">
                <a:solidFill>
                  <a:schemeClr val="bg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4" name="Footer Placeholder 4">
            <a:extLst>
              <a:ext uri="{FF2B5EF4-FFF2-40B4-BE49-F238E27FC236}">
                <a16:creationId xmlns:a16="http://schemas.microsoft.com/office/drawing/2014/main" id="{4C49F10D-4964-4C13-BDFD-A701813832E9}"/>
              </a:ext>
            </a:extLst>
          </p:cNvPr>
          <p:cNvSpPr>
            <a:spLocks noGrp="1"/>
          </p:cNvSpPr>
          <p:nvPr>
            <p:ph type="ftr" sz="quarter" idx="3"/>
          </p:nvPr>
        </p:nvSpPr>
        <p:spPr>
          <a:xfrm>
            <a:off x="540000" y="360000"/>
            <a:ext cx="4500000" cy="216000"/>
          </a:xfrm>
          <a:prstGeom prst="rect">
            <a:avLst/>
          </a:prstGeom>
        </p:spPr>
        <p:txBody>
          <a:bodyPr vert="horz" lIns="0" tIns="0" rIns="0" bIns="0" rtlCol="0" anchor="t">
            <a:noAutofit/>
          </a:bodyPr>
          <a:lstStyle>
            <a:lvl1pPr algn="l">
              <a:defRPr sz="1400">
                <a:solidFill>
                  <a:schemeClr val="bg2"/>
                </a:solidFill>
                <a:latin typeface="Public Sans SemiBold" pitchFamily="2" charset="0"/>
              </a:defRPr>
            </a:lvl1pPr>
          </a:lstStyle>
          <a:p>
            <a:r>
              <a:rPr lang="en-US"/>
              <a:t>Descriptor</a:t>
            </a:r>
            <a:endParaRPr lang="en-AU"/>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540000" y="1368311"/>
            <a:ext cx="2778613" cy="1938372"/>
          </a:xfrm>
        </p:spPr>
        <p:txBody>
          <a:bodyPr anchor="t">
            <a:noAutofit/>
          </a:bodyPr>
          <a:lstStyle>
            <a:lvl1pPr algn="l">
              <a:lnSpc>
                <a:spcPct val="80000"/>
              </a:lnSpc>
              <a:spcAft>
                <a:spcPts val="0"/>
              </a:spcAft>
              <a:defRPr sz="19000">
                <a:solidFill>
                  <a:schemeClr val="bg2"/>
                </a:solidFill>
                <a:latin typeface="Public Sans ExtraLight"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pic>
        <p:nvPicPr>
          <p:cNvPr id="9" name="Picture 8" descr="NSW Government logo">
            <a:extLst>
              <a:ext uri="{FF2B5EF4-FFF2-40B4-BE49-F238E27FC236}">
                <a16:creationId xmlns:a16="http://schemas.microsoft.com/office/drawing/2014/main" id="{27C4C535-7E4B-4B48-BCD8-F680CCDFEE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221200" y="360321"/>
            <a:ext cx="630000" cy="684882"/>
          </a:xfrm>
          <a:prstGeom prst="rect">
            <a:avLst/>
          </a:prstGeom>
        </p:spPr>
      </p:pic>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384953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0000" y="1800000"/>
            <a:ext cx="56160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6000" y="1800000"/>
            <a:ext cx="56160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1548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296821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low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solidFill>
              </a:defRPr>
            </a:lvl1pPr>
          </a:lstStyle>
          <a:p>
            <a:r>
              <a:rPr lang="en-US"/>
              <a:t>Click to edit Master title style</a:t>
            </a:r>
          </a:p>
        </p:txBody>
      </p:sp>
      <p:sp>
        <p:nvSpPr>
          <p:cNvPr id="3" name="Content Placeholder 2"/>
          <p:cNvSpPr>
            <a:spLocks noGrp="1"/>
          </p:cNvSpPr>
          <p:nvPr>
            <p:ph sz="half" idx="1"/>
          </p:nvPr>
        </p:nvSpPr>
        <p:spPr>
          <a:xfrm>
            <a:off x="360000" y="2340000"/>
            <a:ext cx="5616000" cy="378000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6002" y="2340000"/>
            <a:ext cx="5616000" cy="378000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lvl1pPr>
              <a:defRPr>
                <a:solidFill>
                  <a:schemeClr val="bg2"/>
                </a:solidFill>
              </a:defRPr>
            </a:lvl1pPr>
          </a:lstStyle>
          <a:p>
            <a:fld id="{10A01DC5-1685-4615-8240-15192985C6A2}" type="slidenum">
              <a:rPr lang="en-AU" smtClean="0"/>
              <a:pPr/>
              <a:t>‹#›</a:t>
            </a:fld>
            <a:endParaRPr lang="en-AU"/>
          </a:p>
        </p:txBody>
      </p:sp>
      <p:cxnSp>
        <p:nvCxnSpPr>
          <p:cNvPr id="10" name="Straight Connector 9">
            <a:extLst>
              <a:ext uri="{FF2B5EF4-FFF2-40B4-BE49-F238E27FC236}">
                <a16:creationId xmlns:a16="http://schemas.microsoft.com/office/drawing/2014/main" id="{4C0B6C8A-6222-B0CE-D530-EA6C14EF245A}"/>
              </a:ext>
              <a:ext uri="{C183D7F6-B498-43B3-948B-1728B52AA6E4}">
                <adec:decorative xmlns:adec="http://schemas.microsoft.com/office/drawing/2017/decorative" val="1"/>
              </a:ext>
            </a:extLst>
          </p:cNvPr>
          <p:cNvCxnSpPr/>
          <p:nvPr userDrawn="1"/>
        </p:nvCxnSpPr>
        <p:spPr>
          <a:xfrm>
            <a:off x="360000" y="6300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350016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Subheading, two column text and imag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2BBD760-6DEA-4064-8474-A197EF7B44AA}"/>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3E2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2" name="Picture 11" descr="NSW Government logo">
            <a:extLst>
              <a:ext uri="{FF2B5EF4-FFF2-40B4-BE49-F238E27FC236}">
                <a16:creationId xmlns:a16="http://schemas.microsoft.com/office/drawing/2014/main" id="{2F79FF34-E700-48B3-9129-EB64DD6F10E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221200" y="360321"/>
            <a:ext cx="630000" cy="684882"/>
          </a:xfrm>
          <a:prstGeom prst="rect">
            <a:avLst/>
          </a:prstGeom>
        </p:spPr>
      </p:pic>
      <p:sp>
        <p:nvSpPr>
          <p:cNvPr id="2" name="Title 1"/>
          <p:cNvSpPr>
            <a:spLocks noGrp="1"/>
          </p:cNvSpPr>
          <p:nvPr>
            <p:ph type="title"/>
          </p:nvPr>
        </p:nvSpPr>
        <p:spPr/>
        <p:txBody>
          <a:bodyPr/>
          <a:lstStyle/>
          <a:p>
            <a:r>
              <a:rPr lang="en-US"/>
              <a:t>Click to edit Master title style</a:t>
            </a:r>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1548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1749600"/>
            <a:ext cx="7560000" cy="900000"/>
          </a:xfrm>
        </p:spPr>
        <p:txBody>
          <a:bodyPr/>
          <a:lstStyle>
            <a:lvl1pPr>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2772000"/>
            <a:ext cx="7560000" cy="3314895"/>
          </a:xfrm>
        </p:spPr>
        <p:txBody>
          <a:bodyPr numCol="2" spcCol="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8136000" y="1748331"/>
            <a:ext cx="36720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cxnSp>
        <p:nvCxnSpPr>
          <p:cNvPr id="17" name="Straight Connector 16">
            <a:extLst>
              <a:ext uri="{FF2B5EF4-FFF2-40B4-BE49-F238E27FC236}">
                <a16:creationId xmlns:a16="http://schemas.microsoft.com/office/drawing/2014/main" id="{FE2A9009-B980-F33D-351A-CB3398BF3C05}"/>
              </a:ext>
              <a:ext uri="{C183D7F6-B498-43B3-948B-1728B52AA6E4}">
                <adec:decorative xmlns:adec="http://schemas.microsoft.com/office/drawing/2017/decorative" val="1"/>
              </a:ext>
            </a:extLst>
          </p:cNvPr>
          <p:cNvCxnSpPr/>
          <p:nvPr userDrawn="1"/>
        </p:nvCxnSpPr>
        <p:spPr>
          <a:xfrm>
            <a:off x="360000" y="6300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094295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Subheading box with three column text box and image box">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2BBD760-6DEA-4064-8474-A197EF7B44AA}"/>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2"/>
              </a:solidFill>
            </a:endParaRPr>
          </a:p>
        </p:txBody>
      </p:sp>
      <p:pic>
        <p:nvPicPr>
          <p:cNvPr id="12" name="Picture 11" descr="NSW Government logo">
            <a:extLst>
              <a:ext uri="{FF2B5EF4-FFF2-40B4-BE49-F238E27FC236}">
                <a16:creationId xmlns:a16="http://schemas.microsoft.com/office/drawing/2014/main" id="{B1FB6CEC-BF4E-4B7E-BF6A-CACDC5381E2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221200" y="360321"/>
            <a:ext cx="630000" cy="684882"/>
          </a:xfrm>
          <a:prstGeom prst="rect">
            <a:avLst/>
          </a:prstGeom>
        </p:spPr>
      </p:pic>
      <p:sp>
        <p:nvSpPr>
          <p:cNvPr id="2" name="Title 1"/>
          <p:cNvSpPr>
            <a:spLocks noGrp="1"/>
          </p:cNvSpPr>
          <p:nvPr>
            <p:ph type="title"/>
          </p:nvPr>
        </p:nvSpPr>
        <p:spPr/>
        <p:txBody>
          <a:bodyPr/>
          <a:lstStyle>
            <a:lvl1pPr>
              <a:defRPr>
                <a:solidFill>
                  <a:schemeClr val="bg2"/>
                </a:solidFill>
              </a:defRPr>
            </a:lvl1pPr>
          </a:lstStyle>
          <a:p>
            <a:r>
              <a:rPr lang="en-US"/>
              <a:t>Click to edit Master title style</a:t>
            </a:r>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732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a:solidFill>
                  <a:schemeClr val="bg2"/>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1"/>
            <a:ext cx="8532000" cy="2499670"/>
          </a:xfrm>
        </p:spPr>
        <p:txBody>
          <a:bodyPr numCol="3" spcCol="180000"/>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bg2"/>
                </a:solidFill>
              </a:defRPr>
            </a:lvl1pPr>
          </a:lstStyle>
          <a:p>
            <a:r>
              <a:rPr lang="en-US"/>
              <a:t>Click icon to add picture</a:t>
            </a:r>
            <a:endParaRPr lang="en-AU"/>
          </a:p>
        </p:txBody>
      </p:sp>
      <p:sp>
        <p:nvSpPr>
          <p:cNvPr id="7" name="Slide Number Placeholder 6"/>
          <p:cNvSpPr>
            <a:spLocks noGrp="1"/>
          </p:cNvSpPr>
          <p:nvPr>
            <p:ph type="sldNum" sz="quarter" idx="12"/>
          </p:nvPr>
        </p:nvSpPr>
        <p:spPr>
          <a:xfrm>
            <a:off x="11317458" y="6516000"/>
            <a:ext cx="490542" cy="180000"/>
          </a:xfrm>
        </p:spPr>
        <p:txBody>
          <a:bodyPr/>
          <a:lstStyle>
            <a:lvl1pPr>
              <a:defRPr>
                <a:solidFill>
                  <a:schemeClr val="bg2"/>
                </a:solidFill>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71348914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Image with caption at right over text box">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000"/>
            </a:lvl1pPr>
          </a:lstStyle>
          <a:p>
            <a:r>
              <a:rPr lang="en-US"/>
              <a:t>Click to edit Master title style</a:t>
            </a:r>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6192000" y="1576800"/>
            <a:ext cx="56587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9087729" y="1749600"/>
            <a:ext cx="2744268" cy="900000"/>
          </a:xfrm>
        </p:spPr>
        <p:txBody>
          <a:bodyPr>
            <a:noAutofit/>
          </a:bodyPr>
          <a:lstStyle>
            <a:lvl1pPr>
              <a:defRPr sz="1400">
                <a:latin typeface="+mn-lt"/>
              </a:defRPr>
            </a:lvl1pPr>
          </a:lstStyle>
          <a:p>
            <a:pPr lvl="0"/>
            <a:r>
              <a:rPr lang="en-US"/>
              <a:t>Caption</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6192000" y="2772000"/>
            <a:ext cx="5639998" cy="3197981"/>
          </a:xfrm>
        </p:spPr>
        <p:txBody>
          <a:bodyPr numCol="2" spcCol="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6192000" y="6177130"/>
            <a:ext cx="5658798"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1"/>
              </a:ext>
            </a:extLst>
          </p:cNvPr>
          <p:cNvSpPr>
            <a:spLocks noGrp="1"/>
          </p:cNvSpPr>
          <p:nvPr>
            <p:ph type="pic" sz="quarter" idx="15"/>
          </p:nvPr>
        </p:nvSpPr>
        <p:spPr>
          <a:xfrm>
            <a:off x="0" y="1576800"/>
            <a:ext cx="5976000" cy="4600330"/>
          </a:xfrm>
        </p:spPr>
        <p:txBody>
          <a:bodyPr/>
          <a:lstStyle/>
          <a:p>
            <a:r>
              <a:rPr lang="en-US"/>
              <a:t>Click icon to add picture</a:t>
            </a:r>
            <a:endParaRPr lang="en-AU"/>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218327708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2520000" cy="1009652"/>
          </a:xfrm>
        </p:spPr>
        <p:txBody>
          <a:bodyPr>
            <a:noAutofit/>
          </a:bodyPr>
          <a:lstStyle>
            <a:lvl1pPr>
              <a:defRPr sz="1800">
                <a:latin typeface="Public Sans SemiBold" pitchFamily="2" charset="0"/>
              </a:defRPr>
            </a:lvl1pPr>
          </a:lstStyle>
          <a:p>
            <a:r>
              <a:rPr lang="en-US"/>
              <a:t>Click to edit Master title style</a:t>
            </a:r>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726895"/>
          </a:xfrm>
        </p:spPr>
        <p:txBody>
          <a:bodyPr numCol="1" spcCol="180000"/>
          <a:lstStyle>
            <a:lvl1pPr>
              <a:defRPr sz="3600"/>
            </a:lvl1pPr>
            <a:lvl2pPr>
              <a:defRPr sz="1800">
                <a:latin typeface="+mn-lt"/>
              </a:defRPr>
            </a:lvl2pPr>
          </a:lstStyle>
          <a:p>
            <a:pPr lvl="0"/>
            <a:r>
              <a:rPr lang="en-US"/>
              <a:t>Click to edit Master text styles</a:t>
            </a:r>
          </a:p>
          <a:p>
            <a:pPr lvl="1"/>
            <a:r>
              <a:rPr lang="en-US"/>
              <a:t>Second level</a:t>
            </a:r>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19365409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02000"/>
            <a:ext cx="12192000" cy="5256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359999" y="360000"/>
            <a:ext cx="7560000" cy="1009652"/>
          </a:xfrm>
        </p:spPr>
        <p:txBody>
          <a:bodyPr numCol="2" spcCol="180000">
            <a:noAutofit/>
          </a:bodyPr>
          <a:lstStyle>
            <a:lvl1pPr>
              <a:defRPr sz="1800">
                <a:latin typeface="+mj-lt"/>
              </a:defRPr>
            </a:lvl1pPr>
          </a:lstStyle>
          <a:p>
            <a:r>
              <a:rPr lang="en-US"/>
              <a:t>Click to edit Master title style</a:t>
            </a:r>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1857000" y="1611826"/>
            <a:ext cx="8478000" cy="4518628"/>
          </a:xfrm>
        </p:spPr>
        <p:txBody>
          <a:bodyPr/>
          <a:lstStyle/>
          <a:p>
            <a:r>
              <a:rPr lang="en-US"/>
              <a:t>Click icon to add picture</a:t>
            </a: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4375"/>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422370063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Image with two multi-content boxes">
    <p:spTree>
      <p:nvGrpSpPr>
        <p:cNvPr id="1" name=""/>
        <p:cNvGrpSpPr/>
        <p:nvPr/>
      </p:nvGrpSpPr>
      <p:grpSpPr>
        <a:xfrm>
          <a:off x="0" y="0"/>
          <a:ext cx="0" cy="0"/>
          <a:chOff x="0" y="0"/>
          <a:chExt cx="0" cy="0"/>
        </a:xfrm>
      </p:grpSpPr>
      <p:sp>
        <p:nvSpPr>
          <p:cNvPr id="2" name="Title 1"/>
          <p:cNvSpPr>
            <a:spLocks noGrp="1"/>
          </p:cNvSpPr>
          <p:nvPr>
            <p:ph type="title"/>
          </p:nvPr>
        </p:nvSpPr>
        <p:spPr>
          <a:xfrm>
            <a:off x="540000" y="360000"/>
            <a:ext cx="9531360" cy="1009652"/>
          </a:xfrm>
        </p:spPr>
        <p:txBody>
          <a:bodyPr/>
          <a:lstStyle>
            <a:lvl1pPr>
              <a:defRPr>
                <a:solidFill>
                  <a:schemeClr val="bg2"/>
                </a:solidFill>
              </a:defRPr>
            </a:lvl1pPr>
          </a:lstStyle>
          <a:p>
            <a:r>
              <a:rPr lang="en-US"/>
              <a:t>Click to edit Master title style</a:t>
            </a:r>
          </a:p>
        </p:txBody>
      </p:sp>
      <p:sp>
        <p:nvSpPr>
          <p:cNvPr id="3" name="Content Placeholder 2"/>
          <p:cNvSpPr>
            <a:spLocks noGrp="1"/>
          </p:cNvSpPr>
          <p:nvPr>
            <p:ph sz="half" idx="1"/>
          </p:nvPr>
        </p:nvSpPr>
        <p:spPr>
          <a:xfrm>
            <a:off x="7127999" y="1728000"/>
            <a:ext cx="4679995" cy="222169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28000" y="4093697"/>
            <a:ext cx="4679994" cy="1948377"/>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Picture Placeholder 14">
            <a:extLst>
              <a:ext uri="{FF2B5EF4-FFF2-40B4-BE49-F238E27FC236}">
                <a16:creationId xmlns:a16="http://schemas.microsoft.com/office/drawing/2014/main" id="{A1EC6F40-A8A0-4128-90D0-E467B30278DC}"/>
              </a:ext>
              <a:ext uri="{C183D7F6-B498-43B3-948B-1728B52AA6E4}">
                <adec:decorative xmlns:adec="http://schemas.microsoft.com/office/drawing/2017/decorative" val="1"/>
              </a:ext>
            </a:extLst>
          </p:cNvPr>
          <p:cNvSpPr>
            <a:spLocks noGrp="1"/>
          </p:cNvSpPr>
          <p:nvPr>
            <p:ph type="pic" sz="quarter" idx="13"/>
          </p:nvPr>
        </p:nvSpPr>
        <p:spPr>
          <a:xfrm>
            <a:off x="539750" y="1728788"/>
            <a:ext cx="6229350" cy="4589212"/>
          </a:xfrm>
        </p:spPr>
        <p:txBody>
          <a:bodyPr/>
          <a:lstStyle/>
          <a:p>
            <a:r>
              <a:rPr lang="en-US"/>
              <a:t>Click icon to add picture</a:t>
            </a:r>
            <a:endParaRPr lang="en-AU"/>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9" y="6173999"/>
            <a:ext cx="4703999" cy="180000"/>
          </a:xfrm>
        </p:spPr>
        <p:txBody>
          <a:bodyPr>
            <a:normAutofit/>
          </a:bodyPr>
          <a:lstStyle>
            <a:lvl1pPr>
              <a:defRPr sz="1000">
                <a:latin typeface="+mn-lt"/>
              </a:defRPr>
            </a:lvl1pPr>
          </a:lstStyle>
          <a:p>
            <a:pPr lvl="0"/>
            <a:r>
              <a:rPr lang="en-US"/>
              <a:t>Figure</a:t>
            </a:r>
            <a:endParaRPr lang="en-AU"/>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59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p:nvPr userDrawn="1"/>
        </p:nvCxnSpPr>
        <p:spPr>
          <a:xfrm>
            <a:off x="360000" y="360000"/>
            <a:ext cx="0" cy="59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110510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2 charts with supporting text">
    <p:spTree>
      <p:nvGrpSpPr>
        <p:cNvPr id="1" name=""/>
        <p:cNvGrpSpPr/>
        <p:nvPr/>
      </p:nvGrpSpPr>
      <p:grpSpPr>
        <a:xfrm>
          <a:off x="0" y="0"/>
          <a:ext cx="0" cy="0"/>
          <a:chOff x="0" y="0"/>
          <a:chExt cx="0" cy="0"/>
        </a:xfrm>
      </p:grpSpPr>
      <p:sp>
        <p:nvSpPr>
          <p:cNvPr id="2" name="Title 1"/>
          <p:cNvSpPr>
            <a:spLocks noGrp="1"/>
          </p:cNvSpPr>
          <p:nvPr>
            <p:ph type="title"/>
          </p:nvPr>
        </p:nvSpPr>
        <p:spPr>
          <a:xfrm>
            <a:off x="540000" y="360000"/>
            <a:ext cx="9720000" cy="1009652"/>
          </a:xfrm>
        </p:spPr>
        <p:txBody>
          <a:bodyPr/>
          <a:lstStyle>
            <a:lvl1pPr>
              <a:defRPr>
                <a:solidFill>
                  <a:schemeClr val="bg2"/>
                </a:solidFill>
              </a:defRPr>
            </a:lvl1pPr>
          </a:lstStyle>
          <a:p>
            <a:r>
              <a:rPr lang="en-US"/>
              <a:t>Click to edit Master title style</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316844"/>
            <a:ext cx="0" cy="30011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54163"/>
            <a:ext cx="7560000" cy="3938587"/>
          </a:xfrm>
        </p:spPr>
        <p:txBody>
          <a:bodyPr/>
          <a:lstStyle/>
          <a:p>
            <a:r>
              <a:rPr lang="en-US"/>
              <a:t>Click icon to add chart</a:t>
            </a:r>
            <a:endParaRPr lang="en-AU"/>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627688"/>
            <a:ext cx="7560000" cy="690312"/>
          </a:xfrm>
        </p:spPr>
        <p:txBody>
          <a:bodyPr>
            <a:noAutofit/>
          </a:bodyPr>
          <a:lstStyle>
            <a:lvl1pPr>
              <a:lnSpc>
                <a:spcPct val="100000"/>
              </a:lnSpc>
              <a:spcAft>
                <a:spcPts val="0"/>
              </a:spcAft>
              <a:defRPr sz="1800">
                <a:latin typeface="Public Sans SemiBold" pitchFamily="2" charset="0"/>
              </a:defRPr>
            </a:lvl1pPr>
            <a:lvl2pPr>
              <a:lnSpc>
                <a:spcPct val="100000"/>
              </a:lnSpc>
              <a:spcAft>
                <a:spcPts val="0"/>
              </a:spcAft>
              <a:defRPr sz="1800">
                <a:latin typeface="+mn-lt"/>
              </a:defRPr>
            </a:lvl2pPr>
            <a:lvl3pPr>
              <a:defRPr sz="1200"/>
            </a:lvl3pPr>
            <a:lvl4pPr>
              <a:defRPr sz="1200"/>
            </a:lvl4pPr>
            <a:lvl5pPr>
              <a:defRPr sz="1200"/>
            </a:lvl5pPr>
          </a:lstStyle>
          <a:p>
            <a:pPr lvl="0"/>
            <a:r>
              <a:rPr lang="en-US"/>
              <a:t>Click to edit Master text styles</a:t>
            </a:r>
          </a:p>
          <a:p>
            <a:pPr lvl="1"/>
            <a:r>
              <a:rPr lang="en-US"/>
              <a:t>Second level</a:t>
            </a:r>
          </a:p>
        </p:txBody>
      </p: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15425" y="3330000"/>
            <a:ext cx="2716213" cy="2162750"/>
          </a:xfrm>
        </p:spPr>
        <p:txBody>
          <a:bodyPr/>
          <a:lstStyle/>
          <a:p>
            <a:r>
              <a:rPr lang="en-US"/>
              <a:t>Click icon to add chart</a:t>
            </a:r>
            <a:endParaRPr lang="en-AU"/>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23533" y="5627688"/>
            <a:ext cx="2716213" cy="690312"/>
          </a:xfrm>
        </p:spPr>
        <p:txBody>
          <a:bodyPr>
            <a:noAutofit/>
          </a:bodyPr>
          <a:lstStyle>
            <a:lvl1pPr>
              <a:lnSpc>
                <a:spcPct val="100000"/>
              </a:lnSpc>
              <a:spcAft>
                <a:spcPts val="0"/>
              </a:spcAft>
              <a:defRPr sz="1800">
                <a:latin typeface="Public Sans SemiBold" pitchFamily="2" charset="0"/>
              </a:defRPr>
            </a:lvl1pPr>
            <a:lvl2pPr>
              <a:lnSpc>
                <a:spcPct val="100000"/>
              </a:lnSpc>
              <a:spcAft>
                <a:spcPts val="0"/>
              </a:spcAft>
              <a:defRPr sz="1800">
                <a:latin typeface="+mn-lt"/>
              </a:defRPr>
            </a:lvl2pPr>
            <a:lvl3pPr>
              <a:defRPr sz="1200"/>
            </a:lvl3pPr>
            <a:lvl4pPr>
              <a:defRPr sz="1200"/>
            </a:lvl4pPr>
            <a:lvl5pPr>
              <a:defRPr sz="1200"/>
            </a:lvl5pPr>
          </a:lstStyle>
          <a:p>
            <a:pPr lvl="0"/>
            <a:r>
              <a:rPr lang="en-US"/>
              <a:t>Click to edit text styles</a:t>
            </a:r>
          </a:p>
          <a:p>
            <a:pPr lvl="1"/>
            <a:r>
              <a:rPr lang="en-US"/>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228743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C1A3F1C1-3AA5-49E1-9481-3B7111F8505D}"/>
              </a:ext>
            </a:extLst>
          </p:cNvPr>
          <p:cNvSpPr>
            <a:spLocks noGrp="1"/>
          </p:cNvSpPr>
          <p:nvPr>
            <p:ph type="title"/>
          </p:nvPr>
        </p:nvSpPr>
        <p:spPr>
          <a:xfrm>
            <a:off x="360000" y="360000"/>
            <a:ext cx="9720000" cy="1009652"/>
          </a:xfrm>
          <a:prstGeom prst="rect">
            <a:avLst/>
          </a:prstGeom>
        </p:spPr>
        <p:txBody>
          <a:bodyPr vert="horz" lIns="0" tIns="0" rIns="0" bIns="0" rtlCol="0" anchor="t">
            <a:noAutofit/>
          </a:bodyPr>
          <a:lstStyle/>
          <a:p>
            <a:r>
              <a:rPr lang="en-US"/>
              <a:t>Click to edit Master title style</a:t>
            </a:r>
          </a:p>
        </p:txBody>
      </p:sp>
      <p:sp>
        <p:nvSpPr>
          <p:cNvPr id="3" name="Text Placeholder 2"/>
          <p:cNvSpPr>
            <a:spLocks noGrp="1"/>
          </p:cNvSpPr>
          <p:nvPr>
            <p:ph type="body" idx="1"/>
          </p:nvPr>
        </p:nvSpPr>
        <p:spPr>
          <a:xfrm>
            <a:off x="359999"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359999" y="2340000"/>
            <a:ext cx="5400000" cy="3790453"/>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8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08000" y="2340000"/>
            <a:ext cx="5400000" cy="3790453"/>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4375"/>
            <a:ext cx="1147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2149124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02000"/>
            <a:ext cx="12192000" cy="5256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360000" y="360000"/>
            <a:ext cx="9720000" cy="1009652"/>
          </a:xfrm>
        </p:spPr>
        <p:txBody>
          <a:bodyPr/>
          <a:lstStyle/>
          <a:p>
            <a:r>
              <a:rPr lang="en-US"/>
              <a:t>Click to edit Master title style</a:t>
            </a:r>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3" y="1800001"/>
            <a:ext cx="11447462" cy="4409998"/>
          </a:xfrm>
        </p:spPr>
        <p:txBody>
          <a:bodyPr/>
          <a:lstStyle/>
          <a:p>
            <a:r>
              <a:rPr lang="en-US"/>
              <a:t>Click icon to add table</a:t>
            </a:r>
            <a:endParaRPr lang="en-AU"/>
          </a:p>
        </p:txBody>
      </p:sp>
      <p:sp>
        <p:nvSpPr>
          <p:cNvPr id="6" name="Slide Number Placeholder 5"/>
          <p:cNvSpPr>
            <a:spLocks noGrp="1"/>
          </p:cNvSpPr>
          <p:nvPr>
            <p:ph type="sldNum" sz="quarter" idx="12"/>
          </p:nvPr>
        </p:nvSpPr>
        <p:spPr>
          <a:xfrm>
            <a:off x="11317458" y="6516000"/>
            <a:ext cx="490542" cy="180000"/>
          </a:xfrm>
        </p:spPr>
        <p:txBody>
          <a:bodyPr/>
          <a:lstStyle/>
          <a:p>
            <a:fld id="{10A01DC5-1685-4615-8240-15192985C6A2}" type="slidenum">
              <a:rPr lang="en-AU" smtClean="0"/>
              <a:t>‹#›</a:t>
            </a:fld>
            <a:endParaRPr lang="en-AU"/>
          </a:p>
        </p:txBody>
      </p:sp>
      <p:sp>
        <p:nvSpPr>
          <p:cNvPr id="3" name="Picture Placeholder 5">
            <a:extLst>
              <a:ext uri="{FF2B5EF4-FFF2-40B4-BE49-F238E27FC236}">
                <a16:creationId xmlns:a16="http://schemas.microsoft.com/office/drawing/2014/main" id="{31500D84-B80C-4FFE-7A6C-6C0D6702F74C}"/>
              </a:ext>
            </a:extLst>
          </p:cNvPr>
          <p:cNvSpPr>
            <a:spLocks noGrp="1"/>
          </p:cNvSpPr>
          <p:nvPr>
            <p:ph type="pic" sz="quarter" idx="10"/>
          </p:nvPr>
        </p:nvSpPr>
        <p:spPr>
          <a:xfrm>
            <a:off x="7194572" y="1625597"/>
            <a:ext cx="4997428" cy="5232401"/>
          </a:xfrm>
        </p:spPr>
      </p:sp>
    </p:spTree>
    <p:extLst>
      <p:ext uri="{BB962C8B-B14F-4D97-AF65-F5344CB8AC3E}">
        <p14:creationId xmlns:p14="http://schemas.microsoft.com/office/powerpoint/2010/main" val="356517234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76855943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02296079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1DA5-55F2-40D3-B419-631F81A7BC28}"/>
              </a:ext>
            </a:extLst>
          </p:cNvPr>
          <p:cNvSpPr>
            <a:spLocks noGrp="1"/>
          </p:cNvSpPr>
          <p:nvPr userDrawn="1">
            <p:ph type="title"/>
          </p:nvPr>
        </p:nvSpPr>
        <p:spPr/>
        <p:txBody>
          <a:bodyPr/>
          <a:lstStyle/>
          <a:p>
            <a:r>
              <a:rPr lang="en-US"/>
              <a:t>Click to edit Master title style</a:t>
            </a:r>
            <a:endParaRPr lang="en-GB"/>
          </a:p>
        </p:txBody>
      </p:sp>
      <p:sp>
        <p:nvSpPr>
          <p:cNvPr id="8" name="Content Placeholder 3">
            <a:extLst>
              <a:ext uri="{FF2B5EF4-FFF2-40B4-BE49-F238E27FC236}">
                <a16:creationId xmlns:a16="http://schemas.microsoft.com/office/drawing/2014/main" id="{8B561EF8-1224-43F9-9074-96C48F6BA227}"/>
              </a:ext>
            </a:extLst>
          </p:cNvPr>
          <p:cNvSpPr>
            <a:spLocks noGrp="1"/>
          </p:cNvSpPr>
          <p:nvPr>
            <p:ph sz="quarter" idx="12"/>
          </p:nvPr>
        </p:nvSpPr>
        <p:spPr>
          <a:xfrm>
            <a:off x="593275" y="1853988"/>
            <a:ext cx="5178725" cy="3951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Content Placeholder 3">
            <a:extLst>
              <a:ext uri="{FF2B5EF4-FFF2-40B4-BE49-F238E27FC236}">
                <a16:creationId xmlns:a16="http://schemas.microsoft.com/office/drawing/2014/main" id="{28F114D6-71D0-44B0-955F-D96A2B62F97C}"/>
              </a:ext>
            </a:extLst>
          </p:cNvPr>
          <p:cNvSpPr>
            <a:spLocks noGrp="1"/>
          </p:cNvSpPr>
          <p:nvPr>
            <p:ph sz="quarter" idx="13"/>
          </p:nvPr>
        </p:nvSpPr>
        <p:spPr>
          <a:xfrm>
            <a:off x="6420000" y="1853988"/>
            <a:ext cx="5178725" cy="3951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a:extLst>
              <a:ext uri="{FF2B5EF4-FFF2-40B4-BE49-F238E27FC236}">
                <a16:creationId xmlns:a16="http://schemas.microsoft.com/office/drawing/2014/main" id="{979CA941-E218-49A3-B55B-69A27AF40D55}"/>
              </a:ext>
            </a:extLst>
          </p:cNvPr>
          <p:cNvSpPr>
            <a:spLocks noGrp="1"/>
          </p:cNvSpPr>
          <p:nvPr>
            <p:ph type="sldNum" sz="quarter" idx="15"/>
          </p:nvPr>
        </p:nvSpPr>
        <p:spPr/>
        <p:txBody>
          <a:bodyPr/>
          <a:lstStyle/>
          <a:p>
            <a:fld id="{6445CA75-65CF-428D-AAFD-249FBBE0F4CE}" type="slidenum">
              <a:rPr lang="en-GB" smtClean="0"/>
              <a:pPr/>
              <a:t>‹#›</a:t>
            </a:fld>
            <a:endParaRPr lang="en-GB"/>
          </a:p>
        </p:txBody>
      </p:sp>
      <p:sp>
        <p:nvSpPr>
          <p:cNvPr id="6" name="Footer Placeholder 4">
            <a:extLst>
              <a:ext uri="{FF2B5EF4-FFF2-40B4-BE49-F238E27FC236}">
                <a16:creationId xmlns:a16="http://schemas.microsoft.com/office/drawing/2014/main" id="{97217153-25B9-45C8-9E70-28BD194F9CF8}"/>
              </a:ext>
            </a:extLst>
          </p:cNvPr>
          <p:cNvSpPr>
            <a:spLocks noGrp="1"/>
          </p:cNvSpPr>
          <p:nvPr>
            <p:ph type="ftr" sz="quarter" idx="3"/>
          </p:nvPr>
        </p:nvSpPr>
        <p:spPr>
          <a:xfrm>
            <a:off x="7321149" y="6498723"/>
            <a:ext cx="4114800" cy="153888"/>
          </a:xfrm>
          <a:prstGeom prst="rect">
            <a:avLst/>
          </a:prstGeom>
        </p:spPr>
        <p:txBody>
          <a:bodyPr vert="horz" lIns="0" tIns="0" rIns="0" bIns="0" rtlCol="0" anchor="b">
            <a:spAutoFit/>
          </a:bodyPr>
          <a:lstStyle>
            <a:lvl1pPr algn="r">
              <a:defRPr sz="1000">
                <a:solidFill>
                  <a:schemeClr val="tx1">
                    <a:tint val="75000"/>
                  </a:schemeClr>
                </a:solidFill>
              </a:defRPr>
            </a:lvl1pPr>
          </a:lstStyle>
          <a:p>
            <a:r>
              <a:rPr lang="en-AU"/>
              <a:t>OFFICIAL: Sensitive - NSW Cabinet</a:t>
            </a:r>
            <a:endParaRPr lang="en-GB"/>
          </a:p>
        </p:txBody>
      </p:sp>
    </p:spTree>
    <p:extLst>
      <p:ext uri="{BB962C8B-B14F-4D97-AF65-F5344CB8AC3E}">
        <p14:creationId xmlns:p14="http://schemas.microsoft.com/office/powerpoint/2010/main" val="2850450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 Colum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1DA5-55F2-40D3-B419-631F81A7BC28}"/>
              </a:ext>
            </a:extLst>
          </p:cNvPr>
          <p:cNvSpPr>
            <a:spLocks noGrp="1"/>
          </p:cNvSpPr>
          <p:nvPr userDrawn="1">
            <p:ph type="title"/>
          </p:nvPr>
        </p:nvSpPr>
        <p:spPr/>
        <p:txBody>
          <a:bodyPr/>
          <a:lstStyle/>
          <a:p>
            <a:r>
              <a:rPr lang="en-US"/>
              <a:t>Click to edit Master title style</a:t>
            </a:r>
            <a:endParaRPr lang="en-GB"/>
          </a:p>
        </p:txBody>
      </p:sp>
      <p:sp>
        <p:nvSpPr>
          <p:cNvPr id="8" name="Content Placeholder 3">
            <a:extLst>
              <a:ext uri="{FF2B5EF4-FFF2-40B4-BE49-F238E27FC236}">
                <a16:creationId xmlns:a16="http://schemas.microsoft.com/office/drawing/2014/main" id="{8B561EF8-1224-43F9-9074-96C48F6BA227}"/>
              </a:ext>
            </a:extLst>
          </p:cNvPr>
          <p:cNvSpPr>
            <a:spLocks noGrp="1"/>
          </p:cNvSpPr>
          <p:nvPr>
            <p:ph sz="quarter" idx="12"/>
          </p:nvPr>
        </p:nvSpPr>
        <p:spPr>
          <a:xfrm>
            <a:off x="593275" y="1853988"/>
            <a:ext cx="11010859" cy="3951500"/>
          </a:xfrm>
        </p:spPr>
        <p:txBody>
          <a:bodyPr/>
          <a:lstStyle>
            <a:lvl3pPr>
              <a:buClr>
                <a:schemeClr val="tx2"/>
              </a:buClr>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a:extLst>
              <a:ext uri="{FF2B5EF4-FFF2-40B4-BE49-F238E27FC236}">
                <a16:creationId xmlns:a16="http://schemas.microsoft.com/office/drawing/2014/main" id="{3AEACA4E-069D-4351-A086-47231CC09669}"/>
              </a:ext>
            </a:extLst>
          </p:cNvPr>
          <p:cNvSpPr>
            <a:spLocks noGrp="1"/>
          </p:cNvSpPr>
          <p:nvPr>
            <p:ph type="sldNum" sz="quarter" idx="14"/>
          </p:nvPr>
        </p:nvSpPr>
        <p:spPr/>
        <p:txBody>
          <a:bodyPr/>
          <a:lstStyle>
            <a:lvl1pPr>
              <a:defRPr b="1"/>
            </a:lvl1pPr>
          </a:lstStyle>
          <a:p>
            <a:fld id="{6445CA75-65CF-428D-AAFD-249FBBE0F4CE}" type="slidenum">
              <a:rPr lang="en-GB" smtClean="0"/>
              <a:pPr/>
              <a:t>‹#›</a:t>
            </a:fld>
            <a:endParaRPr lang="en-GB"/>
          </a:p>
        </p:txBody>
      </p:sp>
      <p:sp>
        <p:nvSpPr>
          <p:cNvPr id="5" name="Footer Placeholder 4">
            <a:extLst>
              <a:ext uri="{FF2B5EF4-FFF2-40B4-BE49-F238E27FC236}">
                <a16:creationId xmlns:a16="http://schemas.microsoft.com/office/drawing/2014/main" id="{900CBB9F-C8C0-42D7-BCE5-B450F147055C}"/>
              </a:ext>
            </a:extLst>
          </p:cNvPr>
          <p:cNvSpPr>
            <a:spLocks noGrp="1"/>
          </p:cNvSpPr>
          <p:nvPr>
            <p:ph type="ftr" sz="quarter" idx="3"/>
          </p:nvPr>
        </p:nvSpPr>
        <p:spPr>
          <a:xfrm>
            <a:off x="4993158" y="6503401"/>
            <a:ext cx="2205684" cy="153888"/>
          </a:xfrm>
          <a:prstGeom prst="rect">
            <a:avLst/>
          </a:prstGeom>
        </p:spPr>
        <p:txBody>
          <a:bodyPr vert="horz" wrap="square" lIns="0" tIns="0" rIns="0" bIns="0" rtlCol="0" anchor="b">
            <a:spAutoFit/>
          </a:bodyPr>
          <a:lstStyle>
            <a:lvl1pPr algn="r">
              <a:defRPr sz="1000" b="1">
                <a:solidFill>
                  <a:schemeClr val="accent1"/>
                </a:solidFill>
              </a:defRPr>
            </a:lvl1pPr>
          </a:lstStyle>
          <a:p>
            <a:r>
              <a:rPr lang="en-AU"/>
              <a:t>OFFICIAL: Sensitive - NSW Cabinet</a:t>
            </a:r>
            <a:endParaRPr lang="en-GB"/>
          </a:p>
        </p:txBody>
      </p:sp>
    </p:spTree>
    <p:extLst>
      <p:ext uri="{BB962C8B-B14F-4D97-AF65-F5344CB8AC3E}">
        <p14:creationId xmlns:p14="http://schemas.microsoft.com/office/powerpoint/2010/main" val="3484951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B11D287-D165-4BC7-AD0A-6C1F8ACE2230}"/>
              </a:ext>
            </a:extLst>
          </p:cNvPr>
          <p:cNvSpPr/>
          <p:nvPr userDrawn="1"/>
        </p:nvSpPr>
        <p:spPr>
          <a:xfrm>
            <a:off x="0" y="1442243"/>
            <a:ext cx="12192000" cy="39608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8" name="Freeform: Shape 7">
            <a:extLst>
              <a:ext uri="{FF2B5EF4-FFF2-40B4-BE49-F238E27FC236}">
                <a16:creationId xmlns:a16="http://schemas.microsoft.com/office/drawing/2014/main" id="{BB65DF1F-030D-46F3-993A-B1C1FE6042D9}"/>
              </a:ext>
            </a:extLst>
          </p:cNvPr>
          <p:cNvSpPr>
            <a:spLocks/>
          </p:cNvSpPr>
          <p:nvPr userDrawn="1"/>
        </p:nvSpPr>
        <p:spPr bwMode="auto">
          <a:xfrm>
            <a:off x="8855787" y="1909382"/>
            <a:ext cx="3348913" cy="3506376"/>
          </a:xfrm>
          <a:custGeom>
            <a:avLst/>
            <a:gdLst>
              <a:gd name="connsiteX0" fmla="*/ 1715698 w 4997428"/>
              <a:gd name="connsiteY0" fmla="*/ 3352613 h 5232402"/>
              <a:gd name="connsiteX1" fmla="*/ 2156976 w 4997428"/>
              <a:gd name="connsiteY1" fmla="*/ 4593909 h 5232402"/>
              <a:gd name="connsiteX2" fmla="*/ 2675550 w 4997428"/>
              <a:gd name="connsiteY2" fmla="*/ 5232402 h 5232402"/>
              <a:gd name="connsiteX3" fmla="*/ 1556212 w 4997428"/>
              <a:gd name="connsiteY3" fmla="*/ 5232402 h 5232402"/>
              <a:gd name="connsiteX4" fmla="*/ 33267 w 4997428"/>
              <a:gd name="connsiteY4" fmla="*/ 4501998 h 5232402"/>
              <a:gd name="connsiteX5" fmla="*/ 32778 w 4997428"/>
              <a:gd name="connsiteY5" fmla="*/ 4501509 h 5232402"/>
              <a:gd name="connsiteX6" fmla="*/ 0 w 4997428"/>
              <a:gd name="connsiteY6" fmla="*/ 4392486 h 5232402"/>
              <a:gd name="connsiteX7" fmla="*/ 77786 w 4997428"/>
              <a:gd name="connsiteY7" fmla="*/ 4231641 h 5232402"/>
              <a:gd name="connsiteX8" fmla="*/ 150191 w 4997428"/>
              <a:gd name="connsiteY8" fmla="*/ 4183240 h 5232402"/>
              <a:gd name="connsiteX9" fmla="*/ 150680 w 4997428"/>
              <a:gd name="connsiteY9" fmla="*/ 4182752 h 5232402"/>
              <a:gd name="connsiteX10" fmla="*/ 151170 w 4997428"/>
              <a:gd name="connsiteY10" fmla="*/ 4182263 h 5232402"/>
              <a:gd name="connsiteX11" fmla="*/ 300382 w 4997428"/>
              <a:gd name="connsiteY11" fmla="*/ 4080573 h 5232402"/>
              <a:gd name="connsiteX12" fmla="*/ 353707 w 4997428"/>
              <a:gd name="connsiteY12" fmla="*/ 4045862 h 5232402"/>
              <a:gd name="connsiteX13" fmla="*/ 1076776 w 4997428"/>
              <a:gd name="connsiteY13" fmla="*/ 3635682 h 5232402"/>
              <a:gd name="connsiteX14" fmla="*/ 1715698 w 4997428"/>
              <a:gd name="connsiteY14" fmla="*/ 3352613 h 5232402"/>
              <a:gd name="connsiteX15" fmla="*/ 863321 w 4997428"/>
              <a:gd name="connsiteY15" fmla="*/ 2153521 h 5232402"/>
              <a:gd name="connsiteX16" fmla="*/ 947042 w 4997428"/>
              <a:gd name="connsiteY16" fmla="*/ 2154010 h 5232402"/>
              <a:gd name="connsiteX17" fmla="*/ 1593308 w 4997428"/>
              <a:gd name="connsiteY17" fmla="*/ 2189739 h 5232402"/>
              <a:gd name="connsiteX18" fmla="*/ 1677518 w 4997428"/>
              <a:gd name="connsiteY18" fmla="*/ 3136317 h 5232402"/>
              <a:gd name="connsiteX19" fmla="*/ 974949 w 4997428"/>
              <a:gd name="connsiteY19" fmla="*/ 3444665 h 5232402"/>
              <a:gd name="connsiteX20" fmla="*/ 428560 w 4997428"/>
              <a:gd name="connsiteY20" fmla="*/ 2363980 h 5232402"/>
              <a:gd name="connsiteX21" fmla="*/ 460384 w 4997428"/>
              <a:gd name="connsiteY21" fmla="*/ 2250430 h 5232402"/>
              <a:gd name="connsiteX22" fmla="*/ 616075 w 4997428"/>
              <a:gd name="connsiteY22" fmla="*/ 2157926 h 5232402"/>
              <a:gd name="connsiteX23" fmla="*/ 863321 w 4997428"/>
              <a:gd name="connsiteY23" fmla="*/ 2153521 h 5232402"/>
              <a:gd name="connsiteX24" fmla="*/ 3345492 w 4997428"/>
              <a:gd name="connsiteY24" fmla="*/ 1662983 h 5232402"/>
              <a:gd name="connsiteX25" fmla="*/ 3391977 w 4997428"/>
              <a:gd name="connsiteY25" fmla="*/ 1682541 h 5232402"/>
              <a:gd name="connsiteX26" fmla="*/ 3439930 w 4997428"/>
              <a:gd name="connsiteY26" fmla="*/ 1722147 h 5232402"/>
              <a:gd name="connsiteX27" fmla="*/ 3577428 w 4997428"/>
              <a:gd name="connsiteY27" fmla="*/ 1839987 h 5232402"/>
              <a:gd name="connsiteX28" fmla="*/ 4022218 w 4997428"/>
              <a:gd name="connsiteY28" fmla="*/ 2282497 h 5232402"/>
              <a:gd name="connsiteX29" fmla="*/ 4935285 w 4997428"/>
              <a:gd name="connsiteY29" fmla="*/ 3795833 h 5232402"/>
              <a:gd name="connsiteX30" fmla="*/ 4997428 w 4997428"/>
              <a:gd name="connsiteY30" fmla="*/ 4005598 h 5232402"/>
              <a:gd name="connsiteX31" fmla="*/ 4997428 w 4997428"/>
              <a:gd name="connsiteY31" fmla="*/ 5232402 h 5232402"/>
              <a:gd name="connsiteX32" fmla="*/ 3778538 w 4997428"/>
              <a:gd name="connsiteY32" fmla="*/ 5232402 h 5232402"/>
              <a:gd name="connsiteX33" fmla="*/ 3309772 w 4997428"/>
              <a:gd name="connsiteY33" fmla="*/ 4529764 h 5232402"/>
              <a:gd name="connsiteX34" fmla="*/ 3134596 w 4997428"/>
              <a:gd name="connsiteY34" fmla="*/ 3215925 h 5232402"/>
              <a:gd name="connsiteX35" fmla="*/ 3263287 w 4997428"/>
              <a:gd name="connsiteY35" fmla="*/ 1857590 h 5232402"/>
              <a:gd name="connsiteX36" fmla="*/ 3286774 w 4997428"/>
              <a:gd name="connsiteY36" fmla="*/ 1742195 h 5232402"/>
              <a:gd name="connsiteX37" fmla="*/ 3345492 w 4997428"/>
              <a:gd name="connsiteY37" fmla="*/ 1662983 h 5232402"/>
              <a:gd name="connsiteX38" fmla="*/ 1985716 w 4997428"/>
              <a:gd name="connsiteY38" fmla="*/ 829675 h 5232402"/>
              <a:gd name="connsiteX39" fmla="*/ 2042469 w 4997428"/>
              <a:gd name="connsiteY39" fmla="*/ 842388 h 5232402"/>
              <a:gd name="connsiteX40" fmla="*/ 2043448 w 4997428"/>
              <a:gd name="connsiteY40" fmla="*/ 842877 h 5232402"/>
              <a:gd name="connsiteX41" fmla="*/ 2043937 w 4997428"/>
              <a:gd name="connsiteY41" fmla="*/ 842877 h 5232402"/>
              <a:gd name="connsiteX42" fmla="*/ 2127599 w 4997428"/>
              <a:gd name="connsiteY42" fmla="*/ 878572 h 5232402"/>
              <a:gd name="connsiteX43" fmla="*/ 2337487 w 4997428"/>
              <a:gd name="connsiteY43" fmla="*/ 973433 h 5232402"/>
              <a:gd name="connsiteX44" fmla="*/ 2367820 w 4997428"/>
              <a:gd name="connsiteY44" fmla="*/ 987614 h 5232402"/>
              <a:gd name="connsiteX45" fmla="*/ 3151109 w 4997428"/>
              <a:gd name="connsiteY45" fmla="*/ 1421823 h 5232402"/>
              <a:gd name="connsiteX46" fmla="*/ 3235749 w 4997428"/>
              <a:gd name="connsiteY46" fmla="*/ 1474632 h 5232402"/>
              <a:gd name="connsiteX47" fmla="*/ 3077722 w 4997428"/>
              <a:gd name="connsiteY47" fmla="*/ 1695160 h 5232402"/>
              <a:gd name="connsiteX48" fmla="*/ 3075765 w 4997428"/>
              <a:gd name="connsiteY48" fmla="*/ 1705428 h 5232402"/>
              <a:gd name="connsiteX49" fmla="*/ 2920183 w 4997428"/>
              <a:gd name="connsiteY49" fmla="*/ 3215871 h 5232402"/>
              <a:gd name="connsiteX50" fmla="*/ 3104141 w 4997428"/>
              <a:gd name="connsiteY50" fmla="*/ 4592334 h 5232402"/>
              <a:gd name="connsiteX51" fmla="*/ 3470100 w 4997428"/>
              <a:gd name="connsiteY51" fmla="*/ 5232402 h 5232402"/>
              <a:gd name="connsiteX52" fmla="*/ 3038092 w 4997428"/>
              <a:gd name="connsiteY52" fmla="*/ 5232402 h 5232402"/>
              <a:gd name="connsiteX53" fmla="*/ 2341890 w 4997428"/>
              <a:gd name="connsiteY53" fmla="*/ 4487205 h 5232402"/>
              <a:gd name="connsiteX54" fmla="*/ 1804694 w 4997428"/>
              <a:gd name="connsiteY54" fmla="*/ 1983166 h 5232402"/>
              <a:gd name="connsiteX55" fmla="*/ 1838941 w 4997428"/>
              <a:gd name="connsiteY55" fmla="*/ 1229656 h 5232402"/>
              <a:gd name="connsiteX56" fmla="*/ 1870743 w 4997428"/>
              <a:gd name="connsiteY56" fmla="*/ 939205 h 5232402"/>
              <a:gd name="connsiteX57" fmla="*/ 1985716 w 4997428"/>
              <a:gd name="connsiteY57" fmla="*/ 829675 h 5232402"/>
              <a:gd name="connsiteX58" fmla="*/ 3454840 w 4997428"/>
              <a:gd name="connsiteY58" fmla="*/ 225284 h 5232402"/>
              <a:gd name="connsiteX59" fmla="*/ 3475877 w 4997428"/>
              <a:gd name="connsiteY59" fmla="*/ 226752 h 5232402"/>
              <a:gd name="connsiteX60" fmla="*/ 3476366 w 4997428"/>
              <a:gd name="connsiteY60" fmla="*/ 227241 h 5232402"/>
              <a:gd name="connsiteX61" fmla="*/ 3477345 w 4997428"/>
              <a:gd name="connsiteY61" fmla="*/ 227241 h 5232402"/>
              <a:gd name="connsiteX62" fmla="*/ 3527736 w 4997428"/>
              <a:gd name="connsiteY62" fmla="*/ 247791 h 5232402"/>
              <a:gd name="connsiteX63" fmla="*/ 3528226 w 4997428"/>
              <a:gd name="connsiteY63" fmla="*/ 248280 h 5232402"/>
              <a:gd name="connsiteX64" fmla="*/ 3529204 w 4997428"/>
              <a:gd name="connsiteY64" fmla="*/ 248769 h 5232402"/>
              <a:gd name="connsiteX65" fmla="*/ 3826172 w 4997428"/>
              <a:gd name="connsiteY65" fmla="*/ 449371 h 5232402"/>
              <a:gd name="connsiteX66" fmla="*/ 4276762 w 4997428"/>
              <a:gd name="connsiteY66" fmla="*/ 798712 h 5232402"/>
              <a:gd name="connsiteX67" fmla="*/ 3902494 w 4997428"/>
              <a:gd name="connsiteY67" fmla="*/ 1684785 h 5232402"/>
              <a:gd name="connsiteX68" fmla="*/ 3130963 w 4997428"/>
              <a:gd name="connsiteY68" fmla="*/ 1155881 h 5232402"/>
              <a:gd name="connsiteX69" fmla="*/ 3342314 w 4997428"/>
              <a:gd name="connsiteY69" fmla="*/ 323139 h 5232402"/>
              <a:gd name="connsiteX70" fmla="*/ 3345250 w 4997428"/>
              <a:gd name="connsiteY70" fmla="*/ 314332 h 5232402"/>
              <a:gd name="connsiteX71" fmla="*/ 3454840 w 4997428"/>
              <a:gd name="connsiteY71" fmla="*/ 225284 h 5232402"/>
              <a:gd name="connsiteX72" fmla="*/ 4997428 w 4997428"/>
              <a:gd name="connsiteY72" fmla="*/ 0 h 5232402"/>
              <a:gd name="connsiteX73" fmla="*/ 4996450 w 4997428"/>
              <a:gd name="connsiteY73" fmla="*/ 3311432 h 5232402"/>
              <a:gd name="connsiteX74" fmla="*/ 4030887 w 4997428"/>
              <a:gd name="connsiteY74" fmla="*/ 1977273 h 5232402"/>
              <a:gd name="connsiteX75" fmla="*/ 4879116 w 4997428"/>
              <a:gd name="connsiteY75" fmla="*/ 134003 h 5232402"/>
              <a:gd name="connsiteX76" fmla="*/ 4930450 w 4997428"/>
              <a:gd name="connsiteY76" fmla="*/ 52819 h 5232402"/>
              <a:gd name="connsiteX77" fmla="*/ 4997428 w 4997428"/>
              <a:gd name="connsiteY77" fmla="*/ 0 h 5232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4997428" h="5232402">
                <a:moveTo>
                  <a:pt x="1715698" y="3352613"/>
                </a:moveTo>
                <a:cubicBezTo>
                  <a:pt x="1810607" y="3830261"/>
                  <a:pt x="1959330" y="4247774"/>
                  <a:pt x="2156976" y="4593909"/>
                </a:cubicBezTo>
                <a:cubicBezTo>
                  <a:pt x="2304231" y="4852533"/>
                  <a:pt x="2477905" y="5065201"/>
                  <a:pt x="2675550" y="5232402"/>
                </a:cubicBezTo>
                <a:cubicBezTo>
                  <a:pt x="2675550" y="5232402"/>
                  <a:pt x="2675550" y="5232402"/>
                  <a:pt x="1556212" y="5232402"/>
                </a:cubicBezTo>
                <a:cubicBezTo>
                  <a:pt x="445191" y="4978667"/>
                  <a:pt x="81700" y="4563598"/>
                  <a:pt x="33267" y="4501998"/>
                </a:cubicBezTo>
                <a:cubicBezTo>
                  <a:pt x="33267" y="4501998"/>
                  <a:pt x="33267" y="4501998"/>
                  <a:pt x="32778" y="4501509"/>
                </a:cubicBezTo>
                <a:cubicBezTo>
                  <a:pt x="10763" y="4468264"/>
                  <a:pt x="0" y="4431597"/>
                  <a:pt x="0" y="4392486"/>
                </a:cubicBezTo>
                <a:cubicBezTo>
                  <a:pt x="0" y="4328930"/>
                  <a:pt x="29843" y="4267330"/>
                  <a:pt x="77786" y="4231641"/>
                </a:cubicBezTo>
                <a:cubicBezTo>
                  <a:pt x="77786" y="4231641"/>
                  <a:pt x="103715" y="4214529"/>
                  <a:pt x="150191" y="4183240"/>
                </a:cubicBezTo>
                <a:cubicBezTo>
                  <a:pt x="150191" y="4183240"/>
                  <a:pt x="150191" y="4183240"/>
                  <a:pt x="150680" y="4182752"/>
                </a:cubicBezTo>
                <a:cubicBezTo>
                  <a:pt x="150680" y="4182752"/>
                  <a:pt x="150680" y="4182752"/>
                  <a:pt x="151170" y="4182263"/>
                </a:cubicBezTo>
                <a:cubicBezTo>
                  <a:pt x="186393" y="4155862"/>
                  <a:pt x="236783" y="4122618"/>
                  <a:pt x="300382" y="4080573"/>
                </a:cubicBezTo>
                <a:cubicBezTo>
                  <a:pt x="317505" y="4069818"/>
                  <a:pt x="335117" y="4058084"/>
                  <a:pt x="353707" y="4045862"/>
                </a:cubicBezTo>
                <a:cubicBezTo>
                  <a:pt x="511725" y="3944661"/>
                  <a:pt x="765631" y="3791149"/>
                  <a:pt x="1076776" y="3635682"/>
                </a:cubicBezTo>
                <a:cubicBezTo>
                  <a:pt x="1292033" y="3527148"/>
                  <a:pt x="1506801" y="3431814"/>
                  <a:pt x="1715698" y="3352613"/>
                </a:cubicBezTo>
                <a:close/>
                <a:moveTo>
                  <a:pt x="863321" y="2153521"/>
                </a:moveTo>
                <a:cubicBezTo>
                  <a:pt x="889759" y="2153521"/>
                  <a:pt x="917666" y="2153521"/>
                  <a:pt x="947042" y="2154010"/>
                </a:cubicBezTo>
                <a:cubicBezTo>
                  <a:pt x="1086087" y="2155479"/>
                  <a:pt x="1309832" y="2163310"/>
                  <a:pt x="1593308" y="2189739"/>
                </a:cubicBezTo>
                <a:cubicBezTo>
                  <a:pt x="1601141" y="2514728"/>
                  <a:pt x="1629538" y="2832864"/>
                  <a:pt x="1677518" y="3136317"/>
                </a:cubicBezTo>
                <a:cubicBezTo>
                  <a:pt x="1448877" y="3222948"/>
                  <a:pt x="1212892" y="3326710"/>
                  <a:pt x="974949" y="3444665"/>
                </a:cubicBezTo>
                <a:cubicBezTo>
                  <a:pt x="510323" y="2858805"/>
                  <a:pt x="439332" y="2469699"/>
                  <a:pt x="428560" y="2363980"/>
                </a:cubicBezTo>
                <a:cubicBezTo>
                  <a:pt x="425133" y="2327762"/>
                  <a:pt x="445207" y="2272455"/>
                  <a:pt x="460384" y="2250430"/>
                </a:cubicBezTo>
                <a:cubicBezTo>
                  <a:pt x="498083" y="2195123"/>
                  <a:pt x="554386" y="2161841"/>
                  <a:pt x="616075" y="2157926"/>
                </a:cubicBezTo>
                <a:cubicBezTo>
                  <a:pt x="616565" y="2157926"/>
                  <a:pt x="708609" y="2153521"/>
                  <a:pt x="863321" y="2153521"/>
                </a:cubicBezTo>
                <a:close/>
                <a:moveTo>
                  <a:pt x="3345492" y="1662983"/>
                </a:moveTo>
                <a:cubicBezTo>
                  <a:pt x="3359682" y="1662983"/>
                  <a:pt x="3374851" y="1669339"/>
                  <a:pt x="3391977" y="1682541"/>
                </a:cubicBezTo>
                <a:cubicBezTo>
                  <a:pt x="3392466" y="1683030"/>
                  <a:pt x="3409103" y="1695254"/>
                  <a:pt x="3439930" y="1722147"/>
                </a:cubicBezTo>
                <a:cubicBezTo>
                  <a:pt x="3471246" y="1747084"/>
                  <a:pt x="3515774" y="1785712"/>
                  <a:pt x="3577428" y="1839987"/>
                </a:cubicBezTo>
                <a:cubicBezTo>
                  <a:pt x="3659634" y="1913331"/>
                  <a:pt x="3826980" y="2067843"/>
                  <a:pt x="4022218" y="2282497"/>
                </a:cubicBezTo>
                <a:cubicBezTo>
                  <a:pt x="4330978" y="2626237"/>
                  <a:pt x="4740536" y="3168006"/>
                  <a:pt x="4935285" y="3795833"/>
                </a:cubicBezTo>
                <a:cubicBezTo>
                  <a:pt x="4960240" y="3876512"/>
                  <a:pt x="4978345" y="3929320"/>
                  <a:pt x="4997428" y="4005598"/>
                </a:cubicBezTo>
                <a:cubicBezTo>
                  <a:pt x="4997428" y="4005598"/>
                  <a:pt x="4997428" y="4005598"/>
                  <a:pt x="4997428" y="5232402"/>
                </a:cubicBezTo>
                <a:cubicBezTo>
                  <a:pt x="4997428" y="5232402"/>
                  <a:pt x="4997428" y="5232402"/>
                  <a:pt x="3778538" y="5232402"/>
                </a:cubicBezTo>
                <a:cubicBezTo>
                  <a:pt x="3580364" y="5068600"/>
                  <a:pt x="3405189" y="4836343"/>
                  <a:pt x="3309772" y="4529764"/>
                </a:cubicBezTo>
                <a:cubicBezTo>
                  <a:pt x="3193803" y="4155220"/>
                  <a:pt x="3134596" y="3713199"/>
                  <a:pt x="3134596" y="3215925"/>
                </a:cubicBezTo>
                <a:cubicBezTo>
                  <a:pt x="3134596" y="2598366"/>
                  <a:pt x="3224630" y="2060509"/>
                  <a:pt x="3263287" y="1857590"/>
                </a:cubicBezTo>
                <a:cubicBezTo>
                  <a:pt x="3277966" y="1783267"/>
                  <a:pt x="3286774" y="1742195"/>
                  <a:pt x="3286774" y="1742195"/>
                </a:cubicBezTo>
                <a:cubicBezTo>
                  <a:pt x="3296071" y="1706989"/>
                  <a:pt x="3313686" y="1662983"/>
                  <a:pt x="3345492" y="1662983"/>
                </a:cubicBezTo>
                <a:close/>
                <a:moveTo>
                  <a:pt x="1985716" y="829675"/>
                </a:moveTo>
                <a:cubicBezTo>
                  <a:pt x="1997948" y="829675"/>
                  <a:pt x="2017518" y="832120"/>
                  <a:pt x="2042469" y="842388"/>
                </a:cubicBezTo>
                <a:cubicBezTo>
                  <a:pt x="2042469" y="842388"/>
                  <a:pt x="2042469" y="842388"/>
                  <a:pt x="2043448" y="842877"/>
                </a:cubicBezTo>
                <a:cubicBezTo>
                  <a:pt x="2043448" y="842877"/>
                  <a:pt x="2043448" y="842877"/>
                  <a:pt x="2043937" y="842877"/>
                </a:cubicBezTo>
                <a:cubicBezTo>
                  <a:pt x="2044426" y="842877"/>
                  <a:pt x="2073781" y="853635"/>
                  <a:pt x="2127599" y="878572"/>
                </a:cubicBezTo>
                <a:cubicBezTo>
                  <a:pt x="2179949" y="899598"/>
                  <a:pt x="2249422" y="932360"/>
                  <a:pt x="2337487" y="973433"/>
                </a:cubicBezTo>
                <a:cubicBezTo>
                  <a:pt x="2337487" y="973433"/>
                  <a:pt x="2337487" y="973433"/>
                  <a:pt x="2367820" y="987614"/>
                </a:cubicBezTo>
                <a:cubicBezTo>
                  <a:pt x="2638376" y="1118659"/>
                  <a:pt x="2902081" y="1264862"/>
                  <a:pt x="3151109" y="1421823"/>
                </a:cubicBezTo>
                <a:cubicBezTo>
                  <a:pt x="3179486" y="1437959"/>
                  <a:pt x="3207862" y="1456051"/>
                  <a:pt x="3235749" y="1474632"/>
                </a:cubicBezTo>
                <a:cubicBezTo>
                  <a:pt x="3158937" y="1513261"/>
                  <a:pt x="3099738" y="1594431"/>
                  <a:pt x="3077722" y="1695160"/>
                </a:cubicBezTo>
                <a:cubicBezTo>
                  <a:pt x="3077232" y="1698094"/>
                  <a:pt x="3076743" y="1701028"/>
                  <a:pt x="3075765" y="1705428"/>
                </a:cubicBezTo>
                <a:cubicBezTo>
                  <a:pt x="3039560" y="1877547"/>
                  <a:pt x="2920183" y="2495122"/>
                  <a:pt x="2920183" y="3215871"/>
                </a:cubicBezTo>
                <a:cubicBezTo>
                  <a:pt x="2920183" y="3734673"/>
                  <a:pt x="2982318" y="4197732"/>
                  <a:pt x="3104141" y="4592334"/>
                </a:cubicBezTo>
                <a:cubicBezTo>
                  <a:pt x="3191228" y="4868116"/>
                  <a:pt x="3328218" y="5076419"/>
                  <a:pt x="3470100" y="5232402"/>
                </a:cubicBezTo>
                <a:cubicBezTo>
                  <a:pt x="3470100" y="5232402"/>
                  <a:pt x="3470100" y="5232402"/>
                  <a:pt x="3038092" y="5232402"/>
                </a:cubicBezTo>
                <a:cubicBezTo>
                  <a:pt x="2771451" y="5072997"/>
                  <a:pt x="2534165" y="4821663"/>
                  <a:pt x="2341890" y="4487205"/>
                </a:cubicBezTo>
                <a:cubicBezTo>
                  <a:pt x="1897651" y="3710224"/>
                  <a:pt x="1804694" y="2696580"/>
                  <a:pt x="1804694" y="1983166"/>
                </a:cubicBezTo>
                <a:cubicBezTo>
                  <a:pt x="1804694" y="1730366"/>
                  <a:pt x="1815947" y="1477077"/>
                  <a:pt x="1838941" y="1229656"/>
                </a:cubicBezTo>
                <a:cubicBezTo>
                  <a:pt x="1855576" y="1048246"/>
                  <a:pt x="1870743" y="940183"/>
                  <a:pt x="1870743" y="939205"/>
                </a:cubicBezTo>
                <a:cubicBezTo>
                  <a:pt x="1884442" y="867815"/>
                  <a:pt x="1922114" y="831631"/>
                  <a:pt x="1985716" y="829675"/>
                </a:cubicBezTo>
                <a:close/>
                <a:moveTo>
                  <a:pt x="3454840" y="225284"/>
                </a:moveTo>
                <a:cubicBezTo>
                  <a:pt x="3461689" y="225284"/>
                  <a:pt x="3468538" y="225773"/>
                  <a:pt x="3475877" y="226752"/>
                </a:cubicBezTo>
                <a:cubicBezTo>
                  <a:pt x="3475877" y="226752"/>
                  <a:pt x="3475877" y="226752"/>
                  <a:pt x="3476366" y="227241"/>
                </a:cubicBezTo>
                <a:cubicBezTo>
                  <a:pt x="3476366" y="227241"/>
                  <a:pt x="3476366" y="227241"/>
                  <a:pt x="3477345" y="227241"/>
                </a:cubicBezTo>
                <a:cubicBezTo>
                  <a:pt x="3493490" y="228709"/>
                  <a:pt x="3510613" y="235559"/>
                  <a:pt x="3527736" y="247791"/>
                </a:cubicBezTo>
                <a:cubicBezTo>
                  <a:pt x="3527736" y="247791"/>
                  <a:pt x="3527736" y="247791"/>
                  <a:pt x="3528226" y="248280"/>
                </a:cubicBezTo>
                <a:cubicBezTo>
                  <a:pt x="3528226" y="248280"/>
                  <a:pt x="3528226" y="248280"/>
                  <a:pt x="3529204" y="248769"/>
                </a:cubicBezTo>
                <a:cubicBezTo>
                  <a:pt x="3530182" y="249259"/>
                  <a:pt x="3646621" y="320692"/>
                  <a:pt x="3826172" y="449371"/>
                </a:cubicBezTo>
                <a:cubicBezTo>
                  <a:pt x="3925488" y="520805"/>
                  <a:pt x="4083512" y="638719"/>
                  <a:pt x="4276762" y="798712"/>
                </a:cubicBezTo>
                <a:cubicBezTo>
                  <a:pt x="4136350" y="1090318"/>
                  <a:pt x="4010616" y="1388285"/>
                  <a:pt x="3902494" y="1684785"/>
                </a:cubicBezTo>
                <a:cubicBezTo>
                  <a:pt x="3671573" y="1502775"/>
                  <a:pt x="3418636" y="1329573"/>
                  <a:pt x="3130963" y="1155881"/>
                </a:cubicBezTo>
                <a:cubicBezTo>
                  <a:pt x="3212666" y="743913"/>
                  <a:pt x="3305622" y="437139"/>
                  <a:pt x="3342314" y="323139"/>
                </a:cubicBezTo>
                <a:cubicBezTo>
                  <a:pt x="3343782" y="319224"/>
                  <a:pt x="3344271" y="316778"/>
                  <a:pt x="3345250" y="314332"/>
                </a:cubicBezTo>
                <a:cubicBezTo>
                  <a:pt x="3367755" y="255130"/>
                  <a:pt x="3404448" y="225284"/>
                  <a:pt x="3454840" y="225284"/>
                </a:cubicBezTo>
                <a:close/>
                <a:moveTo>
                  <a:pt x="4997428" y="0"/>
                </a:moveTo>
                <a:cubicBezTo>
                  <a:pt x="4997428" y="0"/>
                  <a:pt x="4997428" y="0"/>
                  <a:pt x="4996450" y="3311432"/>
                </a:cubicBezTo>
                <a:cubicBezTo>
                  <a:pt x="4786715" y="2861007"/>
                  <a:pt x="4449868" y="2413516"/>
                  <a:pt x="4030887" y="1977273"/>
                </a:cubicBezTo>
                <a:cubicBezTo>
                  <a:pt x="4316889" y="1108212"/>
                  <a:pt x="4718759" y="399563"/>
                  <a:pt x="4879116" y="134003"/>
                </a:cubicBezTo>
                <a:cubicBezTo>
                  <a:pt x="4912850" y="80695"/>
                  <a:pt x="4930450" y="52819"/>
                  <a:pt x="4930450" y="52819"/>
                </a:cubicBezTo>
                <a:cubicBezTo>
                  <a:pt x="4962717" y="3912"/>
                  <a:pt x="4989606" y="0"/>
                  <a:pt x="4997428" y="0"/>
                </a:cubicBezTo>
                <a:close/>
              </a:path>
            </a:pathLst>
          </a:custGeom>
          <a:noFill/>
          <a:ln>
            <a:solidFill>
              <a:schemeClr val="bg1">
                <a:alpha val="80000"/>
              </a:schemeClr>
            </a:solidFill>
          </a:ln>
        </p:spPr>
        <p:txBody>
          <a:bodyPr vert="horz" wrap="square" lIns="91440" tIns="45720" rIns="91440" bIns="45720" numCol="1" anchor="t" anchorCtr="0" compatLnSpc="1">
            <a:prstTxWarp prst="textNoShape">
              <a:avLst/>
            </a:prstTxWarp>
            <a:noAutofit/>
          </a:bodyPr>
          <a:lstStyle/>
          <a:p>
            <a:endParaRPr lang="en-GB"/>
          </a:p>
        </p:txBody>
      </p:sp>
      <p:sp>
        <p:nvSpPr>
          <p:cNvPr id="9" name="Rectangle 8">
            <a:extLst>
              <a:ext uri="{FF2B5EF4-FFF2-40B4-BE49-F238E27FC236}">
                <a16:creationId xmlns:a16="http://schemas.microsoft.com/office/drawing/2014/main" id="{C7BA48F4-1AFA-43EE-B631-A50D560EF80E}"/>
              </a:ext>
            </a:extLst>
          </p:cNvPr>
          <p:cNvSpPr/>
          <p:nvPr userDrawn="1"/>
        </p:nvSpPr>
        <p:spPr>
          <a:xfrm>
            <a:off x="0" y="5331056"/>
            <a:ext cx="12192000" cy="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7" name="Slide Number Placeholder 6">
            <a:extLst>
              <a:ext uri="{FF2B5EF4-FFF2-40B4-BE49-F238E27FC236}">
                <a16:creationId xmlns:a16="http://schemas.microsoft.com/office/drawing/2014/main" id="{FCA175EE-CBAD-40B8-B774-293E97D267D1}"/>
              </a:ext>
            </a:extLst>
          </p:cNvPr>
          <p:cNvSpPr>
            <a:spLocks noGrp="1"/>
          </p:cNvSpPr>
          <p:nvPr>
            <p:ph type="sldNum" sz="quarter" idx="11"/>
          </p:nvPr>
        </p:nvSpPr>
        <p:spPr/>
        <p:txBody>
          <a:bodyPr/>
          <a:lstStyle/>
          <a:p>
            <a:fld id="{6445CA75-65CF-428D-AAFD-249FBBE0F4CE}" type="slidenum">
              <a:rPr lang="en-GB" smtClean="0"/>
              <a:pPr/>
              <a:t>‹#›</a:t>
            </a:fld>
            <a:endParaRPr lang="en-GB"/>
          </a:p>
        </p:txBody>
      </p:sp>
      <p:sp>
        <p:nvSpPr>
          <p:cNvPr id="4" name="Text Placeholder 3">
            <a:extLst>
              <a:ext uri="{FF2B5EF4-FFF2-40B4-BE49-F238E27FC236}">
                <a16:creationId xmlns:a16="http://schemas.microsoft.com/office/drawing/2014/main" id="{BBABE757-02F2-4120-86A6-75C90458280C}"/>
              </a:ext>
            </a:extLst>
          </p:cNvPr>
          <p:cNvSpPr>
            <a:spLocks noGrp="1"/>
          </p:cNvSpPr>
          <p:nvPr>
            <p:ph type="body" sz="quarter" idx="12" hasCustomPrompt="1"/>
          </p:nvPr>
        </p:nvSpPr>
        <p:spPr>
          <a:xfrm>
            <a:off x="593276" y="2886092"/>
            <a:ext cx="6408000" cy="1073114"/>
          </a:xfrm>
        </p:spPr>
        <p:txBody>
          <a:bodyPr anchor="ctr">
            <a:spAutoFit/>
          </a:bodyPr>
          <a:lstStyle>
            <a:lvl1pPr>
              <a:spcAft>
                <a:spcPts val="1600"/>
              </a:spcAft>
              <a:defRPr sz="2000" b="0">
                <a:solidFill>
                  <a:schemeClr val="bg1"/>
                </a:solidFill>
              </a:defRPr>
            </a:lvl1pPr>
            <a:lvl2pPr>
              <a:lnSpc>
                <a:spcPct val="80000"/>
              </a:lnSpc>
              <a:spcAft>
                <a:spcPts val="0"/>
              </a:spcAft>
              <a:defRPr sz="4800" b="1">
                <a:solidFill>
                  <a:schemeClr val="bg1"/>
                </a:solidFill>
              </a:defRPr>
            </a:lvl2pPr>
          </a:lstStyle>
          <a:p>
            <a:pPr lvl="0"/>
            <a:r>
              <a:rPr lang="en-US"/>
              <a:t>First level (Section number)</a:t>
            </a:r>
          </a:p>
          <a:p>
            <a:pPr lvl="1"/>
            <a:r>
              <a:rPr lang="en-US"/>
              <a:t>Divider title goes here</a:t>
            </a:r>
          </a:p>
        </p:txBody>
      </p:sp>
    </p:spTree>
    <p:extLst>
      <p:ext uri="{BB962C8B-B14F-4D97-AF65-F5344CB8AC3E}">
        <p14:creationId xmlns:p14="http://schemas.microsoft.com/office/powerpoint/2010/main" val="708248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par>
                                <p:cTn id="8" presetID="35" presetClass="path" presetSubtype="0" decel="100000" fill="hold" grpId="1" nodeType="withEffect">
                                  <p:stCondLst>
                                    <p:cond delay="0"/>
                                  </p:stCondLst>
                                  <p:childTnLst>
                                    <p:animMotion origin="layout" path="M -2.29167E-6 -4.07407E-6 L -0.03659 -4.07407E-6 " pathEditMode="relative" rAng="0" ptsTypes="AA">
                                      <p:cBhvr>
                                        <p:cTn id="9" dur="1000" spd="-100000" fill="hold"/>
                                        <p:tgtEl>
                                          <p:spTgt spid="4"/>
                                        </p:tgtEl>
                                        <p:attrNameLst>
                                          <p:attrName>ppt_x</p:attrName>
                                          <p:attrName>ppt_y</p:attrName>
                                        </p:attrNameLst>
                                      </p:cBhvr>
                                      <p:rCtr x="-183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tmplLst>
          <p:tmpl>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750"/>
                        <p:tgtEl>
                          <p:spTgt spid="4"/>
                        </p:tgtEl>
                      </p:cBhvr>
                    </p:animEffect>
                  </p:childTnLst>
                </p:cTn>
              </p:par>
            </p:tnLst>
          </p:tmpl>
        </p:tmplLst>
      </p:bldP>
      <p:bldP spid="4" grpId="1"/>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s 2">
    <p:bg>
      <p:bgPr>
        <a:solidFill>
          <a:schemeClr val="accent1">
            <a:lumMod val="10000"/>
            <a:lumOff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9720000" cy="1009652"/>
          </a:xfrm>
        </p:spPr>
        <p:txBody>
          <a:bodyPr/>
          <a:lstStyle/>
          <a:p>
            <a:r>
              <a:rPr lang="en-US"/>
              <a:t>Click to edit Master title style</a:t>
            </a:r>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3" y="1620000"/>
            <a:ext cx="11447462" cy="4500000"/>
          </a:xfrm>
        </p:spPr>
        <p:txBody>
          <a:bodyPr/>
          <a:lstStyle/>
          <a:p>
            <a:r>
              <a:rPr lang="en-US"/>
              <a:t>Click icon to add table</a:t>
            </a:r>
            <a:endParaRPr lang="en-AU"/>
          </a:p>
        </p:txBody>
      </p:sp>
      <p:sp>
        <p:nvSpPr>
          <p:cNvPr id="6" name="Slide Number Placeholder 5"/>
          <p:cNvSpPr>
            <a:spLocks noGrp="1"/>
          </p:cNvSpPr>
          <p:nvPr>
            <p:ph type="sldNum" sz="quarter" idx="12"/>
          </p:nvPr>
        </p:nvSpPr>
        <p:spPr/>
        <p:txBody>
          <a:bodyPr/>
          <a:lstStyle/>
          <a:p>
            <a:fld id="{10A01DC5-1685-4615-8240-15192985C6A2}" type="slidenum">
              <a:rPr lang="en-AU" smtClean="0"/>
              <a:t>‹#›</a:t>
            </a:fld>
            <a:endParaRPr lang="en-AU"/>
          </a:p>
        </p:txBody>
      </p:sp>
      <p:sp>
        <p:nvSpPr>
          <p:cNvPr id="3" name="Title 11">
            <a:extLst>
              <a:ext uri="{FF2B5EF4-FFF2-40B4-BE49-F238E27FC236}">
                <a16:creationId xmlns:a16="http://schemas.microsoft.com/office/drawing/2014/main" id="{48A94ED9-B727-3094-5941-BFA4190DCD18}"/>
              </a:ext>
            </a:extLst>
          </p:cNvPr>
          <p:cNvSpPr txBox="1">
            <a:spLocks/>
          </p:cNvSpPr>
          <p:nvPr userDrawn="1"/>
        </p:nvSpPr>
        <p:spPr>
          <a:xfrm>
            <a:off x="-121920" y="226240"/>
            <a:ext cx="12122331" cy="147733"/>
          </a:xfrm>
          <a:prstGeom prst="rect">
            <a:avLst/>
          </a:prstGeom>
        </p:spPr>
        <p:txBody>
          <a:bodyPr vert="horz" wrap="square" lIns="0" tIns="0" rIns="0" bIns="0" rtlCol="0" anchor="b">
            <a:spAutoFit/>
          </a:bodyPr>
          <a:lstStyle>
            <a:lvl1pPr algn="l" defTabSz="914400" rtl="0" eaLnBrk="1" latinLnBrk="0" hangingPunct="1">
              <a:lnSpc>
                <a:spcPct val="80000"/>
              </a:lnSpc>
              <a:spcBef>
                <a:spcPct val="0"/>
              </a:spcBef>
              <a:buNone/>
              <a:defRPr sz="4800" b="1" kern="1200">
                <a:solidFill>
                  <a:schemeClr val="bg1"/>
                </a:solidFill>
                <a:latin typeface="+mj-lt"/>
                <a:ea typeface="+mj-ea"/>
                <a:cs typeface="+mj-cs"/>
              </a:defRPr>
            </a:lvl1pPr>
          </a:lstStyle>
          <a:p>
            <a:pPr algn="ctr"/>
            <a:r>
              <a:rPr lang="en-GB" sz="1200">
                <a:solidFill>
                  <a:srgbClr val="FF0000"/>
                </a:solidFill>
              </a:rPr>
              <a:t>OFFICIAL: Sensitive - NSW Cabinet</a:t>
            </a:r>
          </a:p>
        </p:txBody>
      </p:sp>
      <p:sp>
        <p:nvSpPr>
          <p:cNvPr id="4" name="Picture Placeholder 5">
            <a:extLst>
              <a:ext uri="{FF2B5EF4-FFF2-40B4-BE49-F238E27FC236}">
                <a16:creationId xmlns:a16="http://schemas.microsoft.com/office/drawing/2014/main" id="{15B707B0-D479-B9FA-18AA-43E20CD20366}"/>
              </a:ext>
            </a:extLst>
          </p:cNvPr>
          <p:cNvSpPr>
            <a:spLocks noGrp="1"/>
          </p:cNvSpPr>
          <p:nvPr>
            <p:ph type="pic" sz="quarter" idx="10"/>
          </p:nvPr>
        </p:nvSpPr>
        <p:spPr>
          <a:xfrm>
            <a:off x="7194572" y="1625597"/>
            <a:ext cx="4997428" cy="5232401"/>
          </a:xfrm>
          <a:noFill/>
          <a:effectLst>
            <a:glow>
              <a:schemeClr val="accent3">
                <a:alpha val="22000"/>
              </a:schemeClr>
            </a:glow>
          </a:effectLst>
        </p:spPr>
        <p:txBody>
          <a:bodyPr/>
          <a:lstStyle/>
          <a:p>
            <a:endParaRPr lang="en-AU"/>
          </a:p>
        </p:txBody>
      </p:sp>
    </p:spTree>
    <p:extLst>
      <p:ext uri="{BB962C8B-B14F-4D97-AF65-F5344CB8AC3E}">
        <p14:creationId xmlns:p14="http://schemas.microsoft.com/office/powerpoint/2010/main" val="25057279"/>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26" Type="http://schemas.openxmlformats.org/officeDocument/2006/relationships/slideLayout" Target="../slideLayouts/slideLayout52.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slideLayout" Target="../slideLayouts/slideLayout51.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29" Type="http://schemas.openxmlformats.org/officeDocument/2006/relationships/slideLayout" Target="../slideLayouts/slideLayout55.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slideLayout" Target="../slideLayouts/slideLayout50.xml"/><Relationship Id="rId32" Type="http://schemas.openxmlformats.org/officeDocument/2006/relationships/image" Target="../media/image2.png"/><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28" Type="http://schemas.openxmlformats.org/officeDocument/2006/relationships/slideLayout" Target="../slideLayouts/slideLayout54.xml"/><Relationship Id="rId10" Type="http://schemas.openxmlformats.org/officeDocument/2006/relationships/slideLayout" Target="../slideLayouts/slideLayout36.xml"/><Relationship Id="rId19" Type="http://schemas.openxmlformats.org/officeDocument/2006/relationships/slideLayout" Target="../slideLayouts/slideLayout45.xml"/><Relationship Id="rId31" Type="http://schemas.openxmlformats.org/officeDocument/2006/relationships/image" Target="../media/image1.png"/><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 Id="rId27" Type="http://schemas.openxmlformats.org/officeDocument/2006/relationships/slideLayout" Target="../slideLayouts/slideLayout53.xml"/><Relationship Id="rId30"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slideLayout" Target="../slideLayouts/slideLayout68.xml"/><Relationship Id="rId18" Type="http://schemas.openxmlformats.org/officeDocument/2006/relationships/slideLayout" Target="../slideLayouts/slideLayout73.xml"/><Relationship Id="rId26" Type="http://schemas.openxmlformats.org/officeDocument/2006/relationships/slideLayout" Target="../slideLayouts/slideLayout81.xml"/><Relationship Id="rId3" Type="http://schemas.openxmlformats.org/officeDocument/2006/relationships/slideLayout" Target="../slideLayouts/slideLayout58.xml"/><Relationship Id="rId21" Type="http://schemas.openxmlformats.org/officeDocument/2006/relationships/slideLayout" Target="../slideLayouts/slideLayout76.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17" Type="http://schemas.openxmlformats.org/officeDocument/2006/relationships/slideLayout" Target="../slideLayouts/slideLayout72.xml"/><Relationship Id="rId25" Type="http://schemas.openxmlformats.org/officeDocument/2006/relationships/slideLayout" Target="../slideLayouts/slideLayout80.xml"/><Relationship Id="rId2" Type="http://schemas.openxmlformats.org/officeDocument/2006/relationships/slideLayout" Target="../slideLayouts/slideLayout57.xml"/><Relationship Id="rId16" Type="http://schemas.openxmlformats.org/officeDocument/2006/relationships/slideLayout" Target="../slideLayouts/slideLayout71.xml"/><Relationship Id="rId20" Type="http://schemas.openxmlformats.org/officeDocument/2006/relationships/slideLayout" Target="../slideLayouts/slideLayout75.xml"/><Relationship Id="rId29" Type="http://schemas.openxmlformats.org/officeDocument/2006/relationships/slideLayout" Target="../slideLayouts/slideLayout84.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24" Type="http://schemas.openxmlformats.org/officeDocument/2006/relationships/slideLayout" Target="../slideLayouts/slideLayout79.xml"/><Relationship Id="rId32" Type="http://schemas.openxmlformats.org/officeDocument/2006/relationships/image" Target="../media/image2.png"/><Relationship Id="rId5" Type="http://schemas.openxmlformats.org/officeDocument/2006/relationships/slideLayout" Target="../slideLayouts/slideLayout60.xml"/><Relationship Id="rId15" Type="http://schemas.openxmlformats.org/officeDocument/2006/relationships/slideLayout" Target="../slideLayouts/slideLayout70.xml"/><Relationship Id="rId23" Type="http://schemas.openxmlformats.org/officeDocument/2006/relationships/slideLayout" Target="../slideLayouts/slideLayout78.xml"/><Relationship Id="rId28" Type="http://schemas.openxmlformats.org/officeDocument/2006/relationships/slideLayout" Target="../slideLayouts/slideLayout83.xml"/><Relationship Id="rId10" Type="http://schemas.openxmlformats.org/officeDocument/2006/relationships/slideLayout" Target="../slideLayouts/slideLayout65.xml"/><Relationship Id="rId19" Type="http://schemas.openxmlformats.org/officeDocument/2006/relationships/slideLayout" Target="../slideLayouts/slideLayout74.xml"/><Relationship Id="rId31" Type="http://schemas.openxmlformats.org/officeDocument/2006/relationships/image" Target="../media/image1.png"/><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slideLayout" Target="../slideLayouts/slideLayout69.xml"/><Relationship Id="rId22" Type="http://schemas.openxmlformats.org/officeDocument/2006/relationships/slideLayout" Target="../slideLayouts/slideLayout77.xml"/><Relationship Id="rId27" Type="http://schemas.openxmlformats.org/officeDocument/2006/relationships/slideLayout" Target="../slideLayouts/slideLayout82.xml"/><Relationship Id="rId30"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9720000" cy="1009652"/>
          </a:xfrm>
          <a:prstGeom prst="rect">
            <a:avLst/>
          </a:prstGeom>
        </p:spPr>
        <p:txBody>
          <a:bodyPr vert="horz" lIns="0" tIns="0" rIns="0" bIns="0" rtlCol="0" anchor="t">
            <a:noAutofit/>
          </a:bodyPr>
          <a:lstStyle/>
          <a:p>
            <a:r>
              <a:rPr lang="en-US"/>
              <a:t>Click to edit Master title style</a:t>
            </a:r>
          </a:p>
        </p:txBody>
      </p:sp>
      <p:sp>
        <p:nvSpPr>
          <p:cNvPr id="3" name="Text Placeholder 2"/>
          <p:cNvSpPr>
            <a:spLocks noGrp="1"/>
          </p:cNvSpPr>
          <p:nvPr>
            <p:ph type="body" idx="1"/>
          </p:nvPr>
        </p:nvSpPr>
        <p:spPr>
          <a:xfrm>
            <a:off x="360000" y="1611712"/>
            <a:ext cx="11448000" cy="453962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317458" y="6516000"/>
            <a:ext cx="490542"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
        <p:nvSpPr>
          <p:cNvPr id="9" name="TextBox 8">
            <a:extLst>
              <a:ext uri="{FF2B5EF4-FFF2-40B4-BE49-F238E27FC236}">
                <a16:creationId xmlns:a16="http://schemas.microsoft.com/office/drawing/2014/main" id="{E98AFF8C-6EAC-4301-9800-49DD3EDD38B8}"/>
              </a:ext>
            </a:extLst>
          </p:cNvPr>
          <p:cNvSpPr txBox="1"/>
          <p:nvPr userDrawn="1"/>
        </p:nvSpPr>
        <p:spPr>
          <a:xfrm>
            <a:off x="-2622931" y="14626"/>
            <a:ext cx="2544960" cy="5170646"/>
          </a:xfrm>
          <a:prstGeom prst="rect">
            <a:avLst/>
          </a:prstGeom>
          <a:noFill/>
        </p:spPr>
        <p:txBody>
          <a:bodyPr wrap="square" lIns="0" tIns="0" rIns="0" bIns="0" rtlCol="0">
            <a:spAutoFit/>
          </a:bodyPr>
          <a:lstStyle/>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CHOOSE A SLIDE STYLE FROM </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Home tab</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New Slide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Choose layout</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If layout goes awry, select Reset</a:t>
            </a: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TEXT</a:t>
            </a:r>
          </a:p>
          <a:p>
            <a:pPr marL="0" indent="0" algn="l">
              <a:buFont typeface="+mj-lt"/>
              <a:buNone/>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There are 5 levels of formatted text available.</a:t>
            </a:r>
          </a:p>
          <a:p>
            <a:pPr marL="0" indent="0" algn="l">
              <a:buFont typeface="+mj-lt"/>
              <a:buNone/>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Please move between text  levels using the increase/decrease button on the menu above.</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CHANGE SLIDE BACKGROUND/COLOUR</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Design Menu</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Format Background</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Select colour from palette OR</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Picture or Texture Fill</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Find image </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REPLACE IMAGE IN SHAPE OR ON PAGE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Right click on image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Change Picture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Select your image</a:t>
            </a:r>
          </a:p>
          <a:p>
            <a:pPr marL="0" indent="0" algn="l">
              <a:buFont typeface="+mj-lt"/>
              <a:buNone/>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OR</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Delete the image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Click on icon</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Find the new image</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TO REPOSITION IMAGE WITHIN SHAPE </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Click on image</a:t>
            </a:r>
          </a:p>
          <a:p>
            <a:pPr marL="239178" indent="-239178" algn="l">
              <a:buFont typeface="+mj-lt"/>
              <a:buAutoNum type="arabicPeriod"/>
            </a:pPr>
            <a:r>
              <a:rPr lang="en-US" sz="800" b="0" kern="1200" baseline="0" noProof="0">
                <a:solidFill>
                  <a:schemeClr val="bg1">
                    <a:lumMod val="65000"/>
                  </a:schemeClr>
                </a:solidFill>
                <a:latin typeface="Arial" panose="020B0604020202020204" pitchFamily="34" charset="0"/>
                <a:ea typeface="+mn-ea"/>
                <a:cs typeface="Arial" panose="020B0604020202020204" pitchFamily="34" charset="0"/>
              </a:rPr>
              <a:t>Picture Format menu</a:t>
            </a:r>
          </a:p>
          <a:p>
            <a:pPr marL="239178" indent="-239178" algn="l">
              <a:buFont typeface="+mj-lt"/>
              <a:buAutoNum type="arabicPeriod"/>
            </a:pPr>
            <a:r>
              <a:rPr lang="en-US" sz="800" b="0" kern="1200" baseline="0" noProof="0">
                <a:solidFill>
                  <a:schemeClr val="bg1">
                    <a:lumMod val="65000"/>
                  </a:schemeClr>
                </a:solidFill>
                <a:latin typeface="Arial" panose="020B0604020202020204" pitchFamily="34" charset="0"/>
                <a:ea typeface="+mn-ea"/>
                <a:cs typeface="Arial" panose="020B0604020202020204" pitchFamily="34" charset="0"/>
              </a:rPr>
              <a:t>Click on Crop button dropdown</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To fit the whole image inside select FIT</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To use only a portion select FILL then crop, move or resize image to show properly within shape.</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ADD/CHANGE FOOTER</a:t>
            </a:r>
          </a:p>
          <a:p>
            <a:pPr marL="239178" lvl="0" indent="-239178" algn="l" defTabSz="1219170" rtl="0" eaLnBrk="1" latinLnBrk="0" hangingPunct="1">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Insert Menu</a:t>
            </a:r>
          </a:p>
          <a:p>
            <a:pPr marL="239178" lvl="0" indent="-239178" algn="l" defTabSz="1219170" rtl="0" eaLnBrk="1" latinLnBrk="0" hangingPunct="1">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Header &amp; Footer</a:t>
            </a:r>
          </a:p>
          <a:p>
            <a:pPr marL="239178" lvl="0" indent="-239178" algn="l" defTabSz="1219170" rtl="0" eaLnBrk="1" latinLnBrk="0" hangingPunct="1">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Tick to activate/Untick to remove</a:t>
            </a:r>
          </a:p>
          <a:p>
            <a:pPr marL="239178" lvl="0" indent="-239178" algn="l" defTabSz="1219170" rtl="0" eaLnBrk="1" latinLnBrk="0" hangingPunct="1">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Change text</a:t>
            </a:r>
          </a:p>
        </p:txBody>
      </p:sp>
      <p:pic>
        <p:nvPicPr>
          <p:cNvPr id="11" name="Picture 10">
            <a:extLst>
              <a:ext uri="{FF2B5EF4-FFF2-40B4-BE49-F238E27FC236}">
                <a16:creationId xmlns:a16="http://schemas.microsoft.com/office/drawing/2014/main" id="{95497C0B-0C24-4334-9150-A2D01FE29EBB}"/>
              </a:ext>
            </a:extLst>
          </p:cNvPr>
          <p:cNvPicPr>
            <a:picLocks noChangeAspect="1"/>
          </p:cNvPicPr>
          <p:nvPr userDrawn="1"/>
        </p:nvPicPr>
        <p:blipFill>
          <a:blip r:embed="rId28">
            <a:extLst>
              <a:ext uri="{28A0092B-C50C-407E-A947-70E740481C1C}">
                <a14:useLocalDpi xmlns:a14="http://schemas.microsoft.com/office/drawing/2010/main"/>
              </a:ext>
            </a:extLst>
          </a:blip>
          <a:stretch>
            <a:fillRect/>
          </a:stretch>
        </p:blipFill>
        <p:spPr>
          <a:xfrm>
            <a:off x="-2622930" y="1263563"/>
            <a:ext cx="632972" cy="215628"/>
          </a:xfrm>
          <a:prstGeom prst="rect">
            <a:avLst/>
          </a:prstGeom>
        </p:spPr>
      </p:pic>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29">
            <a:extLst>
              <a:ext uri="{28A0092B-C50C-407E-A947-70E740481C1C}">
                <a14:useLocalDpi xmlns:a14="http://schemas.microsoft.com/office/drawing/2010/main" val="0"/>
              </a:ext>
            </a:extLst>
          </a:blip>
          <a:srcRect/>
          <a:stretch/>
        </p:blipFill>
        <p:spPr>
          <a:xfrm>
            <a:off x="11221200" y="360321"/>
            <a:ext cx="630000" cy="684882"/>
          </a:xfrm>
          <a:prstGeom prst="rect">
            <a:avLst/>
          </a:prstGeom>
        </p:spPr>
      </p:pic>
      <p:sp>
        <p:nvSpPr>
          <p:cNvPr id="16" name="TextBox 15">
            <a:extLst>
              <a:ext uri="{FF2B5EF4-FFF2-40B4-BE49-F238E27FC236}">
                <a16:creationId xmlns:a16="http://schemas.microsoft.com/office/drawing/2014/main" id="{E334176B-189B-589E-1054-37AB2ABAC898}"/>
              </a:ext>
            </a:extLst>
          </p:cNvPr>
          <p:cNvSpPr txBox="1"/>
          <p:nvPr userDrawn="1">
            <p:extLst>
              <p:ext uri="{1162E1C5-73C7-4A58-AE30-91384D911F3F}">
                <p184:classification xmlns:p184="http://schemas.microsoft.com/office/powerpoint/2018/4/main" val="hdr"/>
              </p:ext>
            </p:extLst>
          </p:nvPr>
        </p:nvSpPr>
        <p:spPr>
          <a:xfrm>
            <a:off x="5205413" y="0"/>
            <a:ext cx="1809750" cy="152400"/>
          </a:xfrm>
          <a:prstGeom prst="rect">
            <a:avLst/>
          </a:prstGeom>
        </p:spPr>
        <p:txBody>
          <a:bodyPr horzOverflow="overflow" lIns="0" tIns="0" rIns="0" bIns="0">
            <a:spAutoFit/>
          </a:bodyPr>
          <a:lstStyle/>
          <a:p>
            <a:pPr algn="l"/>
            <a:r>
              <a:rPr lang="en-AU" sz="1000">
                <a:solidFill>
                  <a:srgbClr val="FF0000"/>
                </a:solidFill>
                <a:latin typeface="Calibri" panose="020F0502020204030204" pitchFamily="34" charset="0"/>
                <a:cs typeface="Calibri" panose="020F0502020204030204" pitchFamily="34" charset="0"/>
              </a:rPr>
              <a:t>OFFICIAL: Sensitive – NSW Cabinet</a:t>
            </a:r>
          </a:p>
        </p:txBody>
      </p:sp>
      <p:sp>
        <p:nvSpPr>
          <p:cNvPr id="17" name="TextBox 16">
            <a:extLst>
              <a:ext uri="{FF2B5EF4-FFF2-40B4-BE49-F238E27FC236}">
                <a16:creationId xmlns:a16="http://schemas.microsoft.com/office/drawing/2014/main" id="{D3EC5DB0-A437-58F2-84ED-C9DE5096080A}"/>
              </a:ext>
            </a:extLst>
          </p:cNvPr>
          <p:cNvSpPr txBox="1"/>
          <p:nvPr userDrawn="1">
            <p:extLst>
              <p:ext uri="{1162E1C5-73C7-4A58-AE30-91384D911F3F}">
                <p184:classification xmlns:p184="http://schemas.microsoft.com/office/powerpoint/2018/4/main" val="ftr"/>
              </p:ext>
            </p:extLst>
          </p:nvPr>
        </p:nvSpPr>
        <p:spPr>
          <a:xfrm>
            <a:off x="5205413" y="6705600"/>
            <a:ext cx="1838325" cy="152400"/>
          </a:xfrm>
          <a:prstGeom prst="rect">
            <a:avLst/>
          </a:prstGeom>
        </p:spPr>
        <p:txBody>
          <a:bodyPr horzOverflow="overflow" lIns="0" tIns="0" rIns="0" bIns="0">
            <a:spAutoFit/>
          </a:bodyPr>
          <a:lstStyle/>
          <a:p>
            <a:pPr algn="l"/>
            <a:r>
              <a:rPr lang="en-AU" sz="1000">
                <a:solidFill>
                  <a:srgbClr val="FF0000"/>
                </a:solidFill>
                <a:latin typeface="Calibri" panose="020F0502020204030204" pitchFamily="34" charset="0"/>
                <a:cs typeface="Calibri" panose="020F0502020204030204" pitchFamily="34" charset="0"/>
              </a:rPr>
              <a:t>OFFICIAL: Sensitive – NSW Cabinet </a:t>
            </a:r>
          </a:p>
        </p:txBody>
      </p:sp>
    </p:spTree>
    <p:extLst>
      <p:ext uri="{BB962C8B-B14F-4D97-AF65-F5344CB8AC3E}">
        <p14:creationId xmlns:p14="http://schemas.microsoft.com/office/powerpoint/2010/main" val="4123316428"/>
      </p:ext>
    </p:extLst>
  </p:cSld>
  <p:clrMap bg1="lt1" tx1="dk1" bg2="lt2" tx2="dk2" accent1="accent1" accent2="accent2" accent3="accent3" accent4="accent4" accent5="accent5" accent6="accent6" hlink="hlink" folHlink="folHlink"/>
  <p:sldLayoutIdLst>
    <p:sldLayoutId id="2147483661" r:id="rId1"/>
    <p:sldLayoutId id="2147483688" r:id="rId2"/>
    <p:sldLayoutId id="2147483668" r:id="rId3"/>
    <p:sldLayoutId id="2147483671" r:id="rId4"/>
    <p:sldLayoutId id="2147483689" r:id="rId5"/>
    <p:sldLayoutId id="2147483673" r:id="rId6"/>
    <p:sldLayoutId id="2147483674" r:id="rId7"/>
    <p:sldLayoutId id="2147483675" r:id="rId8"/>
    <p:sldLayoutId id="2147483676" r:id="rId9"/>
    <p:sldLayoutId id="2147483662" r:id="rId10"/>
    <p:sldLayoutId id="2147483693" r:id="rId11"/>
    <p:sldLayoutId id="2147483672" r:id="rId12"/>
    <p:sldLayoutId id="2147483677" r:id="rId13"/>
    <p:sldLayoutId id="2147483678" r:id="rId14"/>
    <p:sldLayoutId id="2147483664" r:id="rId15"/>
    <p:sldLayoutId id="2147483684" r:id="rId16"/>
    <p:sldLayoutId id="2147483679" r:id="rId17"/>
    <p:sldLayoutId id="2147483687" r:id="rId18"/>
    <p:sldLayoutId id="2147483680" r:id="rId19"/>
    <p:sldLayoutId id="2147483681" r:id="rId20"/>
    <p:sldLayoutId id="2147483682" r:id="rId21"/>
    <p:sldLayoutId id="2147483685" r:id="rId22"/>
    <p:sldLayoutId id="2147483686" r:id="rId23"/>
    <p:sldLayoutId id="2147483665" r:id="rId24"/>
    <p:sldLayoutId id="2147483666" r:id="rId25"/>
    <p:sldLayoutId id="2147483667" r:id="rId26"/>
  </p:sldLayoutIdLst>
  <p:hf hdr="0" dt="0"/>
  <p:txStyles>
    <p:titleStyle>
      <a:lvl1pPr algn="l" defTabSz="914377" rtl="0" eaLnBrk="1" latinLnBrk="0" hangingPunct="1">
        <a:lnSpc>
          <a:spcPct val="90000"/>
        </a:lnSpc>
        <a:spcBef>
          <a:spcPct val="0"/>
        </a:spcBef>
        <a:buNone/>
        <a:defRPr sz="3600" kern="1200">
          <a:solidFill>
            <a:schemeClr val="tx1"/>
          </a:solidFill>
          <a:latin typeface="+mn-lt"/>
          <a:ea typeface="+mj-ea"/>
          <a:cs typeface="+mj-cs"/>
        </a:defRPr>
      </a:lvl1pPr>
    </p:titleStyle>
    <p:body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j-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9720000" cy="1009652"/>
          </a:xfrm>
          <a:prstGeom prst="rect">
            <a:avLst/>
          </a:prstGeom>
        </p:spPr>
        <p:txBody>
          <a:bodyPr vert="horz" lIns="0" tIns="0" rIns="0" bIns="0" rtlCol="0" anchor="t">
            <a:noAutofit/>
          </a:bodyPr>
          <a:lstStyle/>
          <a:p>
            <a:r>
              <a:rPr lang="en-US"/>
              <a:t>Click to edit Master title style</a:t>
            </a:r>
          </a:p>
        </p:txBody>
      </p:sp>
      <p:sp>
        <p:nvSpPr>
          <p:cNvPr id="3" name="Text Placeholder 2"/>
          <p:cNvSpPr>
            <a:spLocks noGrp="1"/>
          </p:cNvSpPr>
          <p:nvPr>
            <p:ph type="body" idx="1"/>
          </p:nvPr>
        </p:nvSpPr>
        <p:spPr>
          <a:xfrm>
            <a:off x="360000" y="1611712"/>
            <a:ext cx="11448000" cy="453962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317458" y="6516000"/>
            <a:ext cx="490542"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
        <p:nvSpPr>
          <p:cNvPr id="9" name="TextBox 8">
            <a:extLst>
              <a:ext uri="{FF2B5EF4-FFF2-40B4-BE49-F238E27FC236}">
                <a16:creationId xmlns:a16="http://schemas.microsoft.com/office/drawing/2014/main" id="{E98AFF8C-6EAC-4301-9800-49DD3EDD38B8}"/>
              </a:ext>
            </a:extLst>
          </p:cNvPr>
          <p:cNvSpPr txBox="1"/>
          <p:nvPr userDrawn="1"/>
        </p:nvSpPr>
        <p:spPr>
          <a:xfrm>
            <a:off x="-2622931" y="14626"/>
            <a:ext cx="2544960" cy="5170646"/>
          </a:xfrm>
          <a:prstGeom prst="rect">
            <a:avLst/>
          </a:prstGeom>
          <a:noFill/>
        </p:spPr>
        <p:txBody>
          <a:bodyPr wrap="square" lIns="0" tIns="0" rIns="0" bIns="0" rtlCol="0">
            <a:spAutoFit/>
          </a:bodyPr>
          <a:lstStyle/>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CHOOSE A SLIDE STYLE FROM </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Home tab</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New Slide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Choose layout</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If layout goes awry, select Reset</a:t>
            </a: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TEXT</a:t>
            </a:r>
          </a:p>
          <a:p>
            <a:pPr marL="0" indent="0" algn="l">
              <a:buFont typeface="+mj-lt"/>
              <a:buNone/>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There are 5 levels of formatted text available.</a:t>
            </a:r>
          </a:p>
          <a:p>
            <a:pPr marL="0" indent="0" algn="l">
              <a:buFont typeface="+mj-lt"/>
              <a:buNone/>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Please move between text  levels using the increase/decrease button on the menu above.</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CHANGE SLIDE BACKGROUND/COLOUR</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Design Menu</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Format Background</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Select colour from palette OR</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Picture or Texture Fill</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Find image </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REPLACE IMAGE IN SHAPE OR ON PAGE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Right click on image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Change Picture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Select your image</a:t>
            </a:r>
          </a:p>
          <a:p>
            <a:pPr marL="0" indent="0" algn="l">
              <a:buFont typeface="+mj-lt"/>
              <a:buNone/>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OR</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Delete the image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Click on icon</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Find the new image</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TO REPOSITION IMAGE WITHIN SHAPE </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Click on image</a:t>
            </a:r>
          </a:p>
          <a:p>
            <a:pPr marL="239178" indent="-239178" algn="l">
              <a:buFont typeface="+mj-lt"/>
              <a:buAutoNum type="arabicPeriod"/>
            </a:pPr>
            <a:r>
              <a:rPr lang="en-US" sz="800" b="0" kern="1200" baseline="0" noProof="0">
                <a:solidFill>
                  <a:schemeClr val="bg1">
                    <a:lumMod val="65000"/>
                  </a:schemeClr>
                </a:solidFill>
                <a:latin typeface="Arial" panose="020B0604020202020204" pitchFamily="34" charset="0"/>
                <a:ea typeface="+mn-ea"/>
                <a:cs typeface="Arial" panose="020B0604020202020204" pitchFamily="34" charset="0"/>
              </a:rPr>
              <a:t>Picture Format menu</a:t>
            </a:r>
          </a:p>
          <a:p>
            <a:pPr marL="239178" indent="-239178" algn="l">
              <a:buFont typeface="+mj-lt"/>
              <a:buAutoNum type="arabicPeriod"/>
            </a:pPr>
            <a:r>
              <a:rPr lang="en-US" sz="800" b="0" kern="1200" baseline="0" noProof="0">
                <a:solidFill>
                  <a:schemeClr val="bg1">
                    <a:lumMod val="65000"/>
                  </a:schemeClr>
                </a:solidFill>
                <a:latin typeface="Arial" panose="020B0604020202020204" pitchFamily="34" charset="0"/>
                <a:ea typeface="+mn-ea"/>
                <a:cs typeface="Arial" panose="020B0604020202020204" pitchFamily="34" charset="0"/>
              </a:rPr>
              <a:t>Click on Crop button dropdown</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To fit the whole image inside select FIT</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To use only a portion select FILL then crop, move or resize image to show properly within shape.</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ADD/CHANGE FOOTER</a:t>
            </a:r>
          </a:p>
          <a:p>
            <a:pPr marL="239178" lvl="0" indent="-239178" algn="l" defTabSz="1219170" rtl="0" eaLnBrk="1" latinLnBrk="0" hangingPunct="1">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Insert Menu</a:t>
            </a:r>
          </a:p>
          <a:p>
            <a:pPr marL="239178" lvl="0" indent="-239178" algn="l" defTabSz="1219170" rtl="0" eaLnBrk="1" latinLnBrk="0" hangingPunct="1">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Header &amp; Footer</a:t>
            </a:r>
          </a:p>
          <a:p>
            <a:pPr marL="239178" lvl="0" indent="-239178" algn="l" defTabSz="1219170" rtl="0" eaLnBrk="1" latinLnBrk="0" hangingPunct="1">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Tick to activate/Untick to remove</a:t>
            </a:r>
          </a:p>
          <a:p>
            <a:pPr marL="239178" lvl="0" indent="-239178" algn="l" defTabSz="1219170" rtl="0" eaLnBrk="1" latinLnBrk="0" hangingPunct="1">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Change text</a:t>
            </a:r>
          </a:p>
        </p:txBody>
      </p:sp>
      <p:pic>
        <p:nvPicPr>
          <p:cNvPr id="11" name="Picture 10">
            <a:extLst>
              <a:ext uri="{FF2B5EF4-FFF2-40B4-BE49-F238E27FC236}">
                <a16:creationId xmlns:a16="http://schemas.microsoft.com/office/drawing/2014/main" id="{95497C0B-0C24-4334-9150-A2D01FE29EBB}"/>
              </a:ext>
            </a:extLst>
          </p:cNvPr>
          <p:cNvPicPr>
            <a:picLocks noChangeAspect="1"/>
          </p:cNvPicPr>
          <p:nvPr userDrawn="1"/>
        </p:nvPicPr>
        <p:blipFill>
          <a:blip r:embed="rId31">
            <a:extLst>
              <a:ext uri="{28A0092B-C50C-407E-A947-70E740481C1C}">
                <a14:useLocalDpi xmlns:a14="http://schemas.microsoft.com/office/drawing/2010/main"/>
              </a:ext>
            </a:extLst>
          </a:blip>
          <a:stretch>
            <a:fillRect/>
          </a:stretch>
        </p:blipFill>
        <p:spPr>
          <a:xfrm>
            <a:off x="-2622930" y="1263563"/>
            <a:ext cx="632972" cy="215628"/>
          </a:xfrm>
          <a:prstGeom prst="rect">
            <a:avLst/>
          </a:prstGeom>
        </p:spPr>
      </p:pic>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32">
            <a:extLst>
              <a:ext uri="{28A0092B-C50C-407E-A947-70E740481C1C}">
                <a14:useLocalDpi xmlns:a14="http://schemas.microsoft.com/office/drawing/2010/main" val="0"/>
              </a:ext>
            </a:extLst>
          </a:blip>
          <a:srcRect/>
          <a:stretch/>
        </p:blipFill>
        <p:spPr>
          <a:xfrm>
            <a:off x="11221200" y="360321"/>
            <a:ext cx="630000" cy="684882"/>
          </a:xfrm>
          <a:prstGeom prst="rect">
            <a:avLst/>
          </a:prstGeom>
        </p:spPr>
      </p:pic>
      <p:sp>
        <p:nvSpPr>
          <p:cNvPr id="16" name="TextBox 15">
            <a:extLst>
              <a:ext uri="{FF2B5EF4-FFF2-40B4-BE49-F238E27FC236}">
                <a16:creationId xmlns:a16="http://schemas.microsoft.com/office/drawing/2014/main" id="{E334176B-189B-589E-1054-37AB2ABAC898}"/>
              </a:ext>
            </a:extLst>
          </p:cNvPr>
          <p:cNvSpPr txBox="1"/>
          <p:nvPr userDrawn="1">
            <p:extLst>
              <p:ext uri="{1162E1C5-73C7-4A58-AE30-91384D911F3F}">
                <p184:classification xmlns:p184="http://schemas.microsoft.com/office/powerpoint/2018/4/main" val="hdr"/>
              </p:ext>
            </p:extLst>
          </p:nvPr>
        </p:nvSpPr>
        <p:spPr>
          <a:xfrm>
            <a:off x="5205413" y="0"/>
            <a:ext cx="1809750" cy="152400"/>
          </a:xfrm>
          <a:prstGeom prst="rect">
            <a:avLst/>
          </a:prstGeom>
        </p:spPr>
        <p:txBody>
          <a:bodyPr horzOverflow="overflow" lIns="0" tIns="0" rIns="0" bIns="0">
            <a:spAutoFit/>
          </a:bodyPr>
          <a:lstStyle/>
          <a:p>
            <a:pPr algn="l"/>
            <a:r>
              <a:rPr lang="en-AU" sz="1000">
                <a:solidFill>
                  <a:srgbClr val="FF0000"/>
                </a:solidFill>
                <a:latin typeface="Calibri" panose="020F0502020204030204" pitchFamily="34" charset="0"/>
                <a:cs typeface="Calibri" panose="020F0502020204030204" pitchFamily="34" charset="0"/>
              </a:rPr>
              <a:t>OFFICIAL: Sensitive – NSW Cabinet</a:t>
            </a:r>
          </a:p>
        </p:txBody>
      </p:sp>
      <p:sp>
        <p:nvSpPr>
          <p:cNvPr id="17" name="TextBox 16">
            <a:extLst>
              <a:ext uri="{FF2B5EF4-FFF2-40B4-BE49-F238E27FC236}">
                <a16:creationId xmlns:a16="http://schemas.microsoft.com/office/drawing/2014/main" id="{D3EC5DB0-A437-58F2-84ED-C9DE5096080A}"/>
              </a:ext>
            </a:extLst>
          </p:cNvPr>
          <p:cNvSpPr txBox="1"/>
          <p:nvPr userDrawn="1">
            <p:extLst>
              <p:ext uri="{1162E1C5-73C7-4A58-AE30-91384D911F3F}">
                <p184:classification xmlns:p184="http://schemas.microsoft.com/office/powerpoint/2018/4/main" val="ftr"/>
              </p:ext>
            </p:extLst>
          </p:nvPr>
        </p:nvSpPr>
        <p:spPr>
          <a:xfrm>
            <a:off x="5205413" y="6705600"/>
            <a:ext cx="1838325" cy="152400"/>
          </a:xfrm>
          <a:prstGeom prst="rect">
            <a:avLst/>
          </a:prstGeom>
        </p:spPr>
        <p:txBody>
          <a:bodyPr horzOverflow="overflow" lIns="0" tIns="0" rIns="0" bIns="0">
            <a:spAutoFit/>
          </a:bodyPr>
          <a:lstStyle/>
          <a:p>
            <a:pPr algn="l"/>
            <a:r>
              <a:rPr lang="en-AU" sz="1000">
                <a:solidFill>
                  <a:srgbClr val="FF0000"/>
                </a:solidFill>
                <a:latin typeface="Calibri" panose="020F0502020204030204" pitchFamily="34" charset="0"/>
                <a:cs typeface="Calibri" panose="020F0502020204030204" pitchFamily="34" charset="0"/>
              </a:rPr>
              <a:t>OFFICIAL: Sensitive – NSW Cabinet </a:t>
            </a:r>
          </a:p>
        </p:txBody>
      </p:sp>
    </p:spTree>
    <p:extLst>
      <p:ext uri="{BB962C8B-B14F-4D97-AF65-F5344CB8AC3E}">
        <p14:creationId xmlns:p14="http://schemas.microsoft.com/office/powerpoint/2010/main" val="2089379827"/>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 id="2147483741" r:id="rId17"/>
    <p:sldLayoutId id="2147483742" r:id="rId18"/>
    <p:sldLayoutId id="2147483743" r:id="rId19"/>
    <p:sldLayoutId id="2147483744" r:id="rId20"/>
    <p:sldLayoutId id="2147483745" r:id="rId21"/>
    <p:sldLayoutId id="2147483746" r:id="rId22"/>
    <p:sldLayoutId id="2147483747" r:id="rId23"/>
    <p:sldLayoutId id="2147483748" r:id="rId24"/>
    <p:sldLayoutId id="2147483749" r:id="rId25"/>
    <p:sldLayoutId id="2147483750" r:id="rId26"/>
    <p:sldLayoutId id="2147483751" r:id="rId27"/>
    <p:sldLayoutId id="2147483752" r:id="rId28"/>
    <p:sldLayoutId id="2147483753" r:id="rId29"/>
  </p:sldLayoutIdLst>
  <p:hf hdr="0" dt="0"/>
  <p:txStyles>
    <p:titleStyle>
      <a:lvl1pPr algn="l" defTabSz="914377" rtl="0" eaLnBrk="1" latinLnBrk="0" hangingPunct="1">
        <a:lnSpc>
          <a:spcPct val="90000"/>
        </a:lnSpc>
        <a:spcBef>
          <a:spcPct val="0"/>
        </a:spcBef>
        <a:buNone/>
        <a:defRPr sz="3600" kern="1200">
          <a:solidFill>
            <a:schemeClr val="tx1"/>
          </a:solidFill>
          <a:latin typeface="+mn-lt"/>
          <a:ea typeface="+mj-ea"/>
          <a:cs typeface="+mj-cs"/>
        </a:defRPr>
      </a:lvl1pPr>
    </p:titleStyle>
    <p:body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j-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9720000" cy="1009652"/>
          </a:xfrm>
          <a:prstGeom prst="rect">
            <a:avLst/>
          </a:prstGeom>
        </p:spPr>
        <p:txBody>
          <a:bodyPr vert="horz" lIns="0" tIns="0" rIns="0" bIns="0" rtlCol="0" anchor="t">
            <a:noAutofit/>
          </a:bodyPr>
          <a:lstStyle/>
          <a:p>
            <a:r>
              <a:rPr lang="en-US"/>
              <a:t>Click to edit Master title style</a:t>
            </a:r>
          </a:p>
        </p:txBody>
      </p:sp>
      <p:sp>
        <p:nvSpPr>
          <p:cNvPr id="3" name="Text Placeholder 2"/>
          <p:cNvSpPr>
            <a:spLocks noGrp="1"/>
          </p:cNvSpPr>
          <p:nvPr>
            <p:ph type="body" idx="1"/>
          </p:nvPr>
        </p:nvSpPr>
        <p:spPr>
          <a:xfrm>
            <a:off x="360000" y="1611712"/>
            <a:ext cx="11448000" cy="453962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317458" y="6516000"/>
            <a:ext cx="490542"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
        <p:nvSpPr>
          <p:cNvPr id="9" name="TextBox 8">
            <a:extLst>
              <a:ext uri="{FF2B5EF4-FFF2-40B4-BE49-F238E27FC236}">
                <a16:creationId xmlns:a16="http://schemas.microsoft.com/office/drawing/2014/main" id="{E98AFF8C-6EAC-4301-9800-49DD3EDD38B8}"/>
              </a:ext>
            </a:extLst>
          </p:cNvPr>
          <p:cNvSpPr txBox="1"/>
          <p:nvPr userDrawn="1"/>
        </p:nvSpPr>
        <p:spPr>
          <a:xfrm>
            <a:off x="-2622931" y="14626"/>
            <a:ext cx="2544960" cy="5170646"/>
          </a:xfrm>
          <a:prstGeom prst="rect">
            <a:avLst/>
          </a:prstGeom>
          <a:noFill/>
        </p:spPr>
        <p:txBody>
          <a:bodyPr wrap="square" lIns="0" tIns="0" rIns="0" bIns="0" rtlCol="0">
            <a:spAutoFit/>
          </a:bodyPr>
          <a:lstStyle/>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CHOOSE A SLIDE STYLE FROM </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Home tab</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New Slide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Choose layout</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If layout goes awry, select Reset</a:t>
            </a: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TEXT</a:t>
            </a:r>
          </a:p>
          <a:p>
            <a:pPr marL="0" indent="0" algn="l">
              <a:buFont typeface="+mj-lt"/>
              <a:buNone/>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There are 5 levels of formatted text available.</a:t>
            </a:r>
          </a:p>
          <a:p>
            <a:pPr marL="0" indent="0" algn="l">
              <a:buFont typeface="+mj-lt"/>
              <a:buNone/>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Please move between text  levels using the increase/decrease button on the menu above.</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CHANGE SLIDE BACKGROUND/COLOUR</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Design Menu</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Format Background</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Select colour from palette OR</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Picture or Texture Fill</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Find image </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REPLACE IMAGE IN SHAPE OR ON PAGE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Right click on image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Change Picture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Select your image</a:t>
            </a:r>
          </a:p>
          <a:p>
            <a:pPr marL="0" indent="0" algn="l">
              <a:buFont typeface="+mj-lt"/>
              <a:buNone/>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OR</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Delete the image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Click on icon</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Find the new image</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TO REPOSITION IMAGE WITHIN SHAPE </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Click on image</a:t>
            </a:r>
          </a:p>
          <a:p>
            <a:pPr marL="239178" indent="-239178" algn="l">
              <a:buFont typeface="+mj-lt"/>
              <a:buAutoNum type="arabicPeriod"/>
            </a:pPr>
            <a:r>
              <a:rPr lang="en-US" sz="800" b="0" kern="1200" baseline="0" noProof="0">
                <a:solidFill>
                  <a:schemeClr val="bg1">
                    <a:lumMod val="65000"/>
                  </a:schemeClr>
                </a:solidFill>
                <a:latin typeface="Arial" panose="020B0604020202020204" pitchFamily="34" charset="0"/>
                <a:ea typeface="+mn-ea"/>
                <a:cs typeface="Arial" panose="020B0604020202020204" pitchFamily="34" charset="0"/>
              </a:rPr>
              <a:t>Picture Format menu</a:t>
            </a:r>
          </a:p>
          <a:p>
            <a:pPr marL="239178" indent="-239178" algn="l">
              <a:buFont typeface="+mj-lt"/>
              <a:buAutoNum type="arabicPeriod"/>
            </a:pPr>
            <a:r>
              <a:rPr lang="en-US" sz="800" b="0" kern="1200" baseline="0" noProof="0">
                <a:solidFill>
                  <a:schemeClr val="bg1">
                    <a:lumMod val="65000"/>
                  </a:schemeClr>
                </a:solidFill>
                <a:latin typeface="Arial" panose="020B0604020202020204" pitchFamily="34" charset="0"/>
                <a:ea typeface="+mn-ea"/>
                <a:cs typeface="Arial" panose="020B0604020202020204" pitchFamily="34" charset="0"/>
              </a:rPr>
              <a:t>Click on Crop button dropdown</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To fit the whole image inside select FIT</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To use only a portion select FILL then crop, move or resize image to show properly within shape.</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ADD/CHANGE FOOTER</a:t>
            </a:r>
          </a:p>
          <a:p>
            <a:pPr marL="239178" lvl="0" indent="-239178" algn="l" defTabSz="1219170" rtl="0" eaLnBrk="1" latinLnBrk="0" hangingPunct="1">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Insert Menu</a:t>
            </a:r>
          </a:p>
          <a:p>
            <a:pPr marL="239178" lvl="0" indent="-239178" algn="l" defTabSz="1219170" rtl="0" eaLnBrk="1" latinLnBrk="0" hangingPunct="1">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Header &amp; Footer</a:t>
            </a:r>
          </a:p>
          <a:p>
            <a:pPr marL="239178" lvl="0" indent="-239178" algn="l" defTabSz="1219170" rtl="0" eaLnBrk="1" latinLnBrk="0" hangingPunct="1">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Tick to activate/Untick to remove</a:t>
            </a:r>
          </a:p>
          <a:p>
            <a:pPr marL="239178" lvl="0" indent="-239178" algn="l" defTabSz="1219170" rtl="0" eaLnBrk="1" latinLnBrk="0" hangingPunct="1">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Change text</a:t>
            </a:r>
          </a:p>
        </p:txBody>
      </p:sp>
      <p:pic>
        <p:nvPicPr>
          <p:cNvPr id="11" name="Picture 10">
            <a:extLst>
              <a:ext uri="{FF2B5EF4-FFF2-40B4-BE49-F238E27FC236}">
                <a16:creationId xmlns:a16="http://schemas.microsoft.com/office/drawing/2014/main" id="{95497C0B-0C24-4334-9150-A2D01FE29EBB}"/>
              </a:ext>
            </a:extLst>
          </p:cNvPr>
          <p:cNvPicPr>
            <a:picLocks noChangeAspect="1"/>
          </p:cNvPicPr>
          <p:nvPr userDrawn="1"/>
        </p:nvPicPr>
        <p:blipFill>
          <a:blip r:embed="rId31">
            <a:extLst>
              <a:ext uri="{28A0092B-C50C-407E-A947-70E740481C1C}">
                <a14:useLocalDpi xmlns:a14="http://schemas.microsoft.com/office/drawing/2010/main"/>
              </a:ext>
            </a:extLst>
          </a:blip>
          <a:stretch>
            <a:fillRect/>
          </a:stretch>
        </p:blipFill>
        <p:spPr>
          <a:xfrm>
            <a:off x="-2622930" y="1263563"/>
            <a:ext cx="632972" cy="215628"/>
          </a:xfrm>
          <a:prstGeom prst="rect">
            <a:avLst/>
          </a:prstGeom>
        </p:spPr>
      </p:pic>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32">
            <a:extLst>
              <a:ext uri="{28A0092B-C50C-407E-A947-70E740481C1C}">
                <a14:useLocalDpi xmlns:a14="http://schemas.microsoft.com/office/drawing/2010/main" val="0"/>
              </a:ext>
            </a:extLst>
          </a:blip>
          <a:srcRect/>
          <a:stretch/>
        </p:blipFill>
        <p:spPr>
          <a:xfrm>
            <a:off x="11221200" y="360321"/>
            <a:ext cx="630000" cy="684882"/>
          </a:xfrm>
          <a:prstGeom prst="rect">
            <a:avLst/>
          </a:prstGeom>
        </p:spPr>
      </p:pic>
      <p:sp>
        <p:nvSpPr>
          <p:cNvPr id="16" name="TextBox 15">
            <a:extLst>
              <a:ext uri="{FF2B5EF4-FFF2-40B4-BE49-F238E27FC236}">
                <a16:creationId xmlns:a16="http://schemas.microsoft.com/office/drawing/2014/main" id="{E334176B-189B-589E-1054-37AB2ABAC898}"/>
              </a:ext>
            </a:extLst>
          </p:cNvPr>
          <p:cNvSpPr txBox="1"/>
          <p:nvPr userDrawn="1">
            <p:extLst>
              <p:ext uri="{1162E1C5-73C7-4A58-AE30-91384D911F3F}">
                <p184:classification xmlns:p184="http://schemas.microsoft.com/office/powerpoint/2018/4/main" val="hdr"/>
              </p:ext>
            </p:extLst>
          </p:nvPr>
        </p:nvSpPr>
        <p:spPr>
          <a:xfrm>
            <a:off x="5205413" y="0"/>
            <a:ext cx="1809750" cy="152400"/>
          </a:xfrm>
          <a:prstGeom prst="rect">
            <a:avLst/>
          </a:prstGeom>
        </p:spPr>
        <p:txBody>
          <a:bodyPr horzOverflow="overflow" lIns="0" tIns="0" rIns="0" bIns="0">
            <a:spAutoFit/>
          </a:bodyPr>
          <a:lstStyle/>
          <a:p>
            <a:pPr algn="l"/>
            <a:r>
              <a:rPr lang="en-AU" sz="1000">
                <a:solidFill>
                  <a:srgbClr val="FF0000"/>
                </a:solidFill>
                <a:latin typeface="Calibri" panose="020F0502020204030204" pitchFamily="34" charset="0"/>
                <a:cs typeface="Calibri" panose="020F0502020204030204" pitchFamily="34" charset="0"/>
              </a:rPr>
              <a:t>OFFICIAL: Sensitive – NSW Cabinet</a:t>
            </a:r>
          </a:p>
        </p:txBody>
      </p:sp>
      <p:sp>
        <p:nvSpPr>
          <p:cNvPr id="17" name="TextBox 16">
            <a:extLst>
              <a:ext uri="{FF2B5EF4-FFF2-40B4-BE49-F238E27FC236}">
                <a16:creationId xmlns:a16="http://schemas.microsoft.com/office/drawing/2014/main" id="{D3EC5DB0-A437-58F2-84ED-C9DE5096080A}"/>
              </a:ext>
            </a:extLst>
          </p:cNvPr>
          <p:cNvSpPr txBox="1"/>
          <p:nvPr userDrawn="1">
            <p:extLst>
              <p:ext uri="{1162E1C5-73C7-4A58-AE30-91384D911F3F}">
                <p184:classification xmlns:p184="http://schemas.microsoft.com/office/powerpoint/2018/4/main" val="ftr"/>
              </p:ext>
            </p:extLst>
          </p:nvPr>
        </p:nvSpPr>
        <p:spPr>
          <a:xfrm>
            <a:off x="5205413" y="6705600"/>
            <a:ext cx="1838325" cy="152400"/>
          </a:xfrm>
          <a:prstGeom prst="rect">
            <a:avLst/>
          </a:prstGeom>
        </p:spPr>
        <p:txBody>
          <a:bodyPr horzOverflow="overflow" lIns="0" tIns="0" rIns="0" bIns="0">
            <a:spAutoFit/>
          </a:bodyPr>
          <a:lstStyle/>
          <a:p>
            <a:pPr algn="l"/>
            <a:r>
              <a:rPr lang="en-AU" sz="1000">
                <a:solidFill>
                  <a:srgbClr val="FF0000"/>
                </a:solidFill>
                <a:latin typeface="Calibri" panose="020F0502020204030204" pitchFamily="34" charset="0"/>
                <a:cs typeface="Calibri" panose="020F0502020204030204" pitchFamily="34" charset="0"/>
              </a:rPr>
              <a:t>OFFICIAL: Sensitive – NSW Cabinet </a:t>
            </a:r>
          </a:p>
        </p:txBody>
      </p:sp>
    </p:spTree>
    <p:extLst>
      <p:ext uri="{BB962C8B-B14F-4D97-AF65-F5344CB8AC3E}">
        <p14:creationId xmlns:p14="http://schemas.microsoft.com/office/powerpoint/2010/main" val="70221582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 id="2147483712" r:id="rId18"/>
    <p:sldLayoutId id="2147483713" r:id="rId19"/>
    <p:sldLayoutId id="2147483714" r:id="rId20"/>
    <p:sldLayoutId id="2147483715" r:id="rId21"/>
    <p:sldLayoutId id="2147483716" r:id="rId22"/>
    <p:sldLayoutId id="2147483717" r:id="rId23"/>
    <p:sldLayoutId id="2147483718" r:id="rId24"/>
    <p:sldLayoutId id="2147483719" r:id="rId25"/>
    <p:sldLayoutId id="2147483720" r:id="rId26"/>
    <p:sldLayoutId id="2147483721" r:id="rId27"/>
    <p:sldLayoutId id="2147483722" r:id="rId28"/>
    <p:sldLayoutId id="2147483723" r:id="rId29"/>
  </p:sldLayoutIdLst>
  <p:hf hdr="0" dt="0"/>
  <p:txStyles>
    <p:titleStyle>
      <a:lvl1pPr algn="l" defTabSz="914377" rtl="0" eaLnBrk="1" latinLnBrk="0" hangingPunct="1">
        <a:lnSpc>
          <a:spcPct val="90000"/>
        </a:lnSpc>
        <a:spcBef>
          <a:spcPct val="0"/>
        </a:spcBef>
        <a:buNone/>
        <a:defRPr sz="3600" kern="1200">
          <a:solidFill>
            <a:schemeClr val="tx1"/>
          </a:solidFill>
          <a:latin typeface="+mn-lt"/>
          <a:ea typeface="+mj-ea"/>
          <a:cs typeface="+mj-cs"/>
        </a:defRPr>
      </a:lvl1pPr>
    </p:titleStyle>
    <p:body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j-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666C0CE-5149-4272-B098-4336C71D7260}"/>
              </a:ext>
            </a:extLst>
          </p:cNvPr>
          <p:cNvSpPr>
            <a:spLocks noGrp="1"/>
          </p:cNvSpPr>
          <p:nvPr>
            <p:ph type="ctrTitle"/>
          </p:nvPr>
        </p:nvSpPr>
        <p:spPr>
          <a:xfrm>
            <a:off x="539999" y="872196"/>
            <a:ext cx="9180471" cy="2679008"/>
          </a:xfrm>
        </p:spPr>
        <p:txBody>
          <a:bodyPr/>
          <a:lstStyle/>
          <a:p>
            <a:r>
              <a:rPr lang="en-AU"/>
              <a:t>Briefing Title </a:t>
            </a:r>
            <a:br>
              <a:rPr lang="en-AU"/>
            </a:br>
            <a:endParaRPr lang="en-AU" sz="1800">
              <a:solidFill>
                <a:schemeClr val="accent3"/>
              </a:solidFill>
            </a:endParaRPr>
          </a:p>
        </p:txBody>
      </p:sp>
      <p:sp>
        <p:nvSpPr>
          <p:cNvPr id="7" name="Text Placeholder 6">
            <a:extLst>
              <a:ext uri="{FF2B5EF4-FFF2-40B4-BE49-F238E27FC236}">
                <a16:creationId xmlns:a16="http://schemas.microsoft.com/office/drawing/2014/main" id="{D7305D3D-BC2C-4397-8263-41EAA05A979F}"/>
              </a:ext>
            </a:extLst>
          </p:cNvPr>
          <p:cNvSpPr>
            <a:spLocks noGrp="1"/>
          </p:cNvSpPr>
          <p:nvPr>
            <p:ph type="body" sz="quarter" idx="10"/>
          </p:nvPr>
        </p:nvSpPr>
        <p:spPr>
          <a:xfrm>
            <a:off x="539999" y="3713816"/>
            <a:ext cx="9180471" cy="1176813"/>
          </a:xfrm>
        </p:spPr>
        <p:txBody>
          <a:bodyPr/>
          <a:lstStyle/>
          <a:p>
            <a:r>
              <a:rPr lang="en-AU" sz="2400" dirty="0"/>
              <a:t>Cabinet/Committee </a:t>
            </a:r>
            <a:r>
              <a:rPr lang="en-AU" sz="1800" dirty="0">
                <a:solidFill>
                  <a:schemeClr val="accent3"/>
                </a:solidFill>
                <a:latin typeface="+mn-lt"/>
                <a:ea typeface="+mj-ea"/>
                <a:cs typeface="+mj-cs"/>
              </a:rPr>
              <a:t>[insert full name of committee]</a:t>
            </a:r>
          </a:p>
          <a:p>
            <a:r>
              <a:rPr lang="en-AU" sz="2400" dirty="0"/>
              <a:t>The Hon Minister </a:t>
            </a:r>
            <a:r>
              <a:rPr lang="en-AU" sz="1800" dirty="0">
                <a:solidFill>
                  <a:schemeClr val="accent3"/>
                </a:solidFill>
                <a:latin typeface="+mn-lt"/>
                <a:ea typeface="+mj-ea"/>
                <a:cs typeface="+mj-cs"/>
              </a:rPr>
              <a:t>[insert Minister name] </a:t>
            </a:r>
            <a:r>
              <a:rPr lang="en-AU" sz="2400" dirty="0"/>
              <a:t>MP/MLC</a:t>
            </a:r>
            <a:br>
              <a:rPr lang="en-AU" sz="2400" dirty="0"/>
            </a:br>
            <a:r>
              <a:rPr lang="en-AU" sz="1800" dirty="0">
                <a:solidFill>
                  <a:schemeClr val="accent3"/>
                </a:solidFill>
                <a:latin typeface="+mn-lt"/>
                <a:ea typeface="+mj-ea"/>
                <a:cs typeface="+mj-cs"/>
              </a:rPr>
              <a:t>[insert Ministerial portfolio relevant to submission]</a:t>
            </a:r>
          </a:p>
        </p:txBody>
      </p:sp>
      <p:sp>
        <p:nvSpPr>
          <p:cNvPr id="8" name="Text Placeholder 7">
            <a:extLst>
              <a:ext uri="{FF2B5EF4-FFF2-40B4-BE49-F238E27FC236}">
                <a16:creationId xmlns:a16="http://schemas.microsoft.com/office/drawing/2014/main" id="{881CCA3B-A8A6-4A95-B503-94DF0571123B}"/>
              </a:ext>
            </a:extLst>
          </p:cNvPr>
          <p:cNvSpPr>
            <a:spLocks noGrp="1"/>
          </p:cNvSpPr>
          <p:nvPr>
            <p:ph type="body" sz="quarter" idx="11"/>
          </p:nvPr>
        </p:nvSpPr>
        <p:spPr>
          <a:xfrm>
            <a:off x="540000" y="5033423"/>
            <a:ext cx="9180469" cy="1080000"/>
          </a:xfrm>
        </p:spPr>
        <p:txBody>
          <a:bodyPr/>
          <a:lstStyle/>
          <a:p>
            <a:pPr algn="r"/>
            <a:r>
              <a:rPr lang="en-AU"/>
              <a:t>[Presenter Name]</a:t>
            </a:r>
          </a:p>
          <a:p>
            <a:pPr lvl="1" algn="r"/>
            <a:r>
              <a:rPr lang="en-AU"/>
              <a:t>[Presenter Title]</a:t>
            </a:r>
          </a:p>
          <a:p>
            <a:pPr lvl="1" algn="r"/>
            <a:r>
              <a:rPr lang="en-AU"/>
              <a:t>[Presenter Agency]</a:t>
            </a:r>
          </a:p>
        </p:txBody>
      </p:sp>
      <p:sp>
        <p:nvSpPr>
          <p:cNvPr id="9" name="Text Placeholder 8">
            <a:extLst>
              <a:ext uri="{FF2B5EF4-FFF2-40B4-BE49-F238E27FC236}">
                <a16:creationId xmlns:a16="http://schemas.microsoft.com/office/drawing/2014/main" id="{3044B33C-5717-4F17-9FB6-DE4C16359E6B}"/>
              </a:ext>
            </a:extLst>
          </p:cNvPr>
          <p:cNvSpPr>
            <a:spLocks noGrp="1"/>
          </p:cNvSpPr>
          <p:nvPr>
            <p:ph type="body" sz="quarter" idx="12"/>
          </p:nvPr>
        </p:nvSpPr>
        <p:spPr/>
        <p:txBody>
          <a:bodyPr/>
          <a:lstStyle/>
          <a:p>
            <a:r>
              <a:rPr lang="en-AU"/>
              <a:t>[00 Month 20YY]</a:t>
            </a:r>
          </a:p>
        </p:txBody>
      </p:sp>
      <p:sp>
        <p:nvSpPr>
          <p:cNvPr id="4" name="Title 11">
            <a:extLst>
              <a:ext uri="{FF2B5EF4-FFF2-40B4-BE49-F238E27FC236}">
                <a16:creationId xmlns:a16="http://schemas.microsoft.com/office/drawing/2014/main" id="{7ECEB80D-CB9C-1A3B-CE4D-7996E7C77103}"/>
              </a:ext>
            </a:extLst>
          </p:cNvPr>
          <p:cNvSpPr txBox="1">
            <a:spLocks/>
          </p:cNvSpPr>
          <p:nvPr/>
        </p:nvSpPr>
        <p:spPr>
          <a:xfrm>
            <a:off x="-121920" y="79413"/>
            <a:ext cx="12122331" cy="123111"/>
          </a:xfrm>
          <a:prstGeom prst="rect">
            <a:avLst/>
          </a:prstGeom>
        </p:spPr>
        <p:txBody>
          <a:bodyPr vert="horz" wrap="square" lIns="0" tIns="0" rIns="0" bIns="0" rtlCol="0" anchor="b">
            <a:spAutoFit/>
          </a:bodyPr>
          <a:lstStyle>
            <a:lvl1pPr algn="l" defTabSz="914400" rtl="0" eaLnBrk="1" latinLnBrk="0" hangingPunct="1">
              <a:lnSpc>
                <a:spcPct val="80000"/>
              </a:lnSpc>
              <a:spcBef>
                <a:spcPct val="0"/>
              </a:spcBef>
              <a:buNone/>
              <a:defRPr sz="4800" b="1" kern="1200">
                <a:solidFill>
                  <a:schemeClr val="bg1"/>
                </a:solidFill>
                <a:latin typeface="+mj-lt"/>
                <a:ea typeface="+mj-ea"/>
                <a:cs typeface="+mj-cs"/>
              </a:defRPr>
            </a:lvl1pPr>
          </a:lstStyle>
          <a:p>
            <a:pPr algn="ctr"/>
            <a:r>
              <a:rPr lang="en-GB" sz="1000" b="0">
                <a:solidFill>
                  <a:srgbClr val="FF0000"/>
                </a:solidFill>
              </a:rPr>
              <a:t>OFFICIAL: Sensitive - NSW Cabinet</a:t>
            </a:r>
          </a:p>
        </p:txBody>
      </p:sp>
      <p:sp>
        <p:nvSpPr>
          <p:cNvPr id="5" name="Title 11">
            <a:extLst>
              <a:ext uri="{FF2B5EF4-FFF2-40B4-BE49-F238E27FC236}">
                <a16:creationId xmlns:a16="http://schemas.microsoft.com/office/drawing/2014/main" id="{076269F3-03F9-546F-F106-E4385E14DB4C}"/>
              </a:ext>
            </a:extLst>
          </p:cNvPr>
          <p:cNvSpPr txBox="1">
            <a:spLocks/>
          </p:cNvSpPr>
          <p:nvPr/>
        </p:nvSpPr>
        <p:spPr>
          <a:xfrm>
            <a:off x="34834" y="6648782"/>
            <a:ext cx="12122331" cy="123111"/>
          </a:xfrm>
          <a:prstGeom prst="rect">
            <a:avLst/>
          </a:prstGeom>
        </p:spPr>
        <p:txBody>
          <a:bodyPr vert="horz" wrap="square" lIns="0" tIns="0" rIns="0" bIns="0" rtlCol="0" anchor="b">
            <a:spAutoFit/>
          </a:bodyPr>
          <a:lstStyle>
            <a:lvl1pPr algn="l" defTabSz="914400" rtl="0" eaLnBrk="1" latinLnBrk="0" hangingPunct="1">
              <a:lnSpc>
                <a:spcPct val="80000"/>
              </a:lnSpc>
              <a:spcBef>
                <a:spcPct val="0"/>
              </a:spcBef>
              <a:buNone/>
              <a:defRPr sz="4800" b="1" kern="1200">
                <a:solidFill>
                  <a:schemeClr val="bg1"/>
                </a:solidFill>
                <a:latin typeface="+mj-lt"/>
                <a:ea typeface="+mj-ea"/>
                <a:cs typeface="+mj-cs"/>
              </a:defRPr>
            </a:lvl1pPr>
          </a:lstStyle>
          <a:p>
            <a:pPr algn="ctr"/>
            <a:r>
              <a:rPr lang="en-GB" sz="1000" b="0">
                <a:solidFill>
                  <a:srgbClr val="FF0000"/>
                </a:solidFill>
              </a:rPr>
              <a:t>OFFICIAL: Sensitive - NSW Cabinet</a:t>
            </a:r>
          </a:p>
        </p:txBody>
      </p:sp>
    </p:spTree>
    <p:extLst>
      <p:ext uri="{BB962C8B-B14F-4D97-AF65-F5344CB8AC3E}">
        <p14:creationId xmlns:p14="http://schemas.microsoft.com/office/powerpoint/2010/main" val="2358303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9AA8FE5-E320-5C36-CB58-BE4EB9E6B4AA}"/>
              </a:ext>
            </a:extLst>
          </p:cNvPr>
          <p:cNvSpPr>
            <a:spLocks noGrp="1"/>
          </p:cNvSpPr>
          <p:nvPr>
            <p:ph type="title"/>
          </p:nvPr>
        </p:nvSpPr>
        <p:spPr/>
        <p:txBody>
          <a:bodyPr/>
          <a:lstStyle/>
          <a:p>
            <a:pPr>
              <a:spcBef>
                <a:spcPts val="600"/>
              </a:spcBef>
            </a:pPr>
            <a:r>
              <a:rPr lang="en-AU" sz="3000" b="1" dirty="0">
                <a:solidFill>
                  <a:schemeClr val="bg2"/>
                </a:solidFill>
              </a:rPr>
              <a:t>Recommendations</a:t>
            </a:r>
            <a:endParaRPr lang="en-AU" dirty="0"/>
          </a:p>
        </p:txBody>
      </p:sp>
      <p:sp>
        <p:nvSpPr>
          <p:cNvPr id="6" name="Content Placeholder 5">
            <a:extLst>
              <a:ext uri="{FF2B5EF4-FFF2-40B4-BE49-F238E27FC236}">
                <a16:creationId xmlns:a16="http://schemas.microsoft.com/office/drawing/2014/main" id="{0E38409F-498D-2EFB-9E20-2E105EF5215A}"/>
              </a:ext>
            </a:extLst>
          </p:cNvPr>
          <p:cNvSpPr>
            <a:spLocks noGrp="1"/>
          </p:cNvSpPr>
          <p:nvPr>
            <p:ph idx="1"/>
          </p:nvPr>
        </p:nvSpPr>
        <p:spPr/>
        <p:txBody>
          <a:bodyPr vert="horz" lIns="0" tIns="0" rIns="0" bIns="0" numCol="1" spcCol="180000" rtlCol="0" anchor="t">
            <a:noAutofit/>
          </a:bodyPr>
          <a:lstStyle/>
          <a:p>
            <a:r>
              <a:rPr lang="en-AU" dirty="0"/>
              <a:t>It is recommended that Cabinet </a:t>
            </a:r>
            <a:r>
              <a:rPr lang="en-AU" sz="2000" dirty="0">
                <a:solidFill>
                  <a:srgbClr val="0000FF"/>
                </a:solidFill>
              </a:rPr>
              <a:t>[OR]</a:t>
            </a:r>
            <a:r>
              <a:rPr lang="en-AU" sz="2000" dirty="0">
                <a:solidFill>
                  <a:schemeClr val="bg2"/>
                </a:solidFill>
              </a:rPr>
              <a:t> </a:t>
            </a:r>
            <a:r>
              <a:rPr lang="en-AU" sz="2000" dirty="0"/>
              <a:t>the Cabinet Committee on</a:t>
            </a:r>
            <a:r>
              <a:rPr lang="en-AU" sz="2000" b="1" dirty="0"/>
              <a:t> </a:t>
            </a:r>
            <a:r>
              <a:rPr lang="en-AU" sz="2000" dirty="0">
                <a:solidFill>
                  <a:srgbClr val="0000FF"/>
                </a:solidFill>
                <a:ea typeface="+mj-ea"/>
                <a:cs typeface="+mj-cs"/>
              </a:rPr>
              <a:t>[insert Cabinet Committee name]</a:t>
            </a:r>
            <a:r>
              <a:rPr lang="en-AU" sz="2000" dirty="0">
                <a:solidFill>
                  <a:schemeClr val="accent5"/>
                </a:solidFill>
                <a:ea typeface="+mj-ea"/>
                <a:cs typeface="+mj-cs"/>
              </a:rPr>
              <a:t>:</a:t>
            </a:r>
            <a:endParaRPr lang="en-AU" dirty="0">
              <a:solidFill>
                <a:schemeClr val="accent5"/>
              </a:solidFill>
            </a:endParaRPr>
          </a:p>
          <a:p>
            <a:pPr marL="655320" lvl="1" indent="-457200">
              <a:buFont typeface="+mj-lt"/>
              <a:buAutoNum type="arabicPeriod"/>
            </a:pPr>
            <a:r>
              <a:rPr lang="en-AU" b="1" dirty="0"/>
              <a:t>Note</a:t>
            </a:r>
            <a:r>
              <a:rPr lang="en-AU" dirty="0"/>
              <a:t> . . . </a:t>
            </a:r>
          </a:p>
          <a:p>
            <a:pPr marL="666115" lvl="2" indent="0">
              <a:buNone/>
            </a:pPr>
            <a:r>
              <a:rPr lang="en-AU" dirty="0"/>
              <a:t>a) list items, if required</a:t>
            </a:r>
            <a:endParaRPr lang="en-AU" b="1" dirty="0"/>
          </a:p>
          <a:p>
            <a:endParaRPr lang="en-AU" dirty="0"/>
          </a:p>
          <a:p>
            <a:pPr marL="539750" lvl="1" indent="-341630"/>
            <a:endParaRPr lang="en-AU" dirty="0"/>
          </a:p>
        </p:txBody>
      </p:sp>
      <p:sp>
        <p:nvSpPr>
          <p:cNvPr id="4" name="Slide Number Placeholder 3">
            <a:extLst>
              <a:ext uri="{FF2B5EF4-FFF2-40B4-BE49-F238E27FC236}">
                <a16:creationId xmlns:a16="http://schemas.microsoft.com/office/drawing/2014/main" id="{E7A95047-0762-3A42-6444-121E54A800E2}"/>
              </a:ext>
            </a:extLst>
          </p:cNvPr>
          <p:cNvSpPr>
            <a:spLocks noGrp="1"/>
          </p:cNvSpPr>
          <p:nvPr>
            <p:ph type="sldNum" sz="quarter" idx="12"/>
          </p:nvPr>
        </p:nvSpPr>
        <p:spPr/>
        <p:txBody>
          <a:bodyPr/>
          <a:lstStyle/>
          <a:p>
            <a:fld id="{10A01DC5-1685-4615-8240-15192985C6A2}" type="slidenum">
              <a:rPr lang="en-AU" smtClean="0"/>
              <a:t>2</a:t>
            </a:fld>
            <a:endParaRPr lang="en-AU"/>
          </a:p>
        </p:txBody>
      </p:sp>
      <p:pic>
        <p:nvPicPr>
          <p:cNvPr id="8" name="Picture 7" descr="A picture containing icon&#10;&#10;Description automatically generated">
            <a:extLst>
              <a:ext uri="{FF2B5EF4-FFF2-40B4-BE49-F238E27FC236}">
                <a16:creationId xmlns:a16="http://schemas.microsoft.com/office/drawing/2014/main" id="{DF3ECFF7-74BF-C23A-F579-48A607F38C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3231" y="1626473"/>
            <a:ext cx="4998769" cy="5231527"/>
          </a:xfrm>
          <a:prstGeom prst="rect">
            <a:avLst/>
          </a:prstGeom>
          <a:effectLst>
            <a:glow rad="12700">
              <a:schemeClr val="bg2">
                <a:alpha val="17000"/>
              </a:schemeClr>
            </a:glow>
          </a:effectLst>
        </p:spPr>
      </p:pic>
      <p:sp>
        <p:nvSpPr>
          <p:cNvPr id="7" name="Rectangle 6">
            <a:extLst>
              <a:ext uri="{FF2B5EF4-FFF2-40B4-BE49-F238E27FC236}">
                <a16:creationId xmlns:a16="http://schemas.microsoft.com/office/drawing/2014/main" id="{AD68615C-9B38-DE6B-2359-F7296CABFAD5}"/>
              </a:ext>
            </a:extLst>
          </p:cNvPr>
          <p:cNvSpPr/>
          <p:nvPr/>
        </p:nvSpPr>
        <p:spPr>
          <a:xfrm>
            <a:off x="7120729" y="2630792"/>
            <a:ext cx="4442000" cy="3520548"/>
          </a:xfrm>
          <a:prstGeom prst="rect">
            <a:avLst/>
          </a:prstGeom>
          <a:ln>
            <a:solidFill>
              <a:srgbClr val="0000FF"/>
            </a:solidFill>
          </a:ln>
        </p:spPr>
        <p:style>
          <a:lnRef idx="2">
            <a:schemeClr val="accent1"/>
          </a:lnRef>
          <a:fillRef idx="1">
            <a:schemeClr val="lt1"/>
          </a:fillRef>
          <a:effectRef idx="0">
            <a:schemeClr val="accent1"/>
          </a:effectRef>
          <a:fontRef idx="minor">
            <a:schemeClr val="dk1"/>
          </a:fontRef>
        </p:style>
        <p:txBody>
          <a:bodyPr rtlCol="0" anchor="ctr"/>
          <a:lstStyle/>
          <a:p>
            <a:pPr marL="88900">
              <a:spcAft>
                <a:spcPts val="0"/>
              </a:spcAft>
            </a:pPr>
            <a:endParaRPr lang="en-AU" sz="1400" b="1" dirty="0">
              <a:solidFill>
                <a:srgbClr val="0000FF"/>
              </a:solidFill>
            </a:endParaRPr>
          </a:p>
          <a:p>
            <a:pPr marL="88900">
              <a:spcAft>
                <a:spcPts val="600"/>
              </a:spcAft>
            </a:pPr>
            <a:r>
              <a:rPr lang="en-AU" sz="1400" b="1" dirty="0">
                <a:solidFill>
                  <a:srgbClr val="0000FF"/>
                </a:solidFill>
              </a:rPr>
              <a:t>Drafting guidance</a:t>
            </a:r>
          </a:p>
          <a:p>
            <a:pPr marL="88900">
              <a:spcAft>
                <a:spcPts val="0"/>
              </a:spcAft>
            </a:pPr>
            <a:r>
              <a:rPr lang="en-AU" sz="1200" dirty="0">
                <a:solidFill>
                  <a:srgbClr val="0000FF"/>
                </a:solidFill>
              </a:rPr>
              <a:t>The wording of the recommendation forms the draft Cabinet decision. </a:t>
            </a:r>
            <a:r>
              <a:rPr lang="en-AU" sz="1200" b="1" dirty="0">
                <a:solidFill>
                  <a:srgbClr val="0000FF"/>
                </a:solidFill>
              </a:rPr>
              <a:t>All proposals must have at least one recommendation.</a:t>
            </a:r>
            <a:r>
              <a:rPr lang="en-AU" sz="1200" dirty="0">
                <a:solidFill>
                  <a:srgbClr val="0000FF"/>
                </a:solidFill>
              </a:rPr>
              <a:t> </a:t>
            </a:r>
          </a:p>
          <a:p>
            <a:pPr marL="88900">
              <a:spcAft>
                <a:spcPts val="0"/>
              </a:spcAft>
            </a:pPr>
            <a:r>
              <a:rPr lang="en-AU" sz="1200" dirty="0">
                <a:solidFill>
                  <a:srgbClr val="0000FF"/>
                </a:solidFill>
              </a:rPr>
              <a:t>Recommendations must be to note – endorse or approve must not be used. </a:t>
            </a:r>
          </a:p>
          <a:p>
            <a:pPr marL="88900"/>
            <a:endParaRPr lang="en-AU" sz="1200" dirty="0">
              <a:solidFill>
                <a:srgbClr val="0000FF"/>
              </a:solidFill>
            </a:endParaRPr>
          </a:p>
          <a:p>
            <a:pPr marL="88900">
              <a:spcAft>
                <a:spcPts val="0"/>
              </a:spcAft>
            </a:pPr>
            <a:r>
              <a:rPr lang="en-AU" sz="1200" dirty="0">
                <a:solidFill>
                  <a:srgbClr val="0000FF"/>
                </a:solidFill>
              </a:rPr>
              <a:t>If presenting a verbal briefing – the first recommendation must be: ‘</a:t>
            </a:r>
            <a:r>
              <a:rPr lang="en-AU" sz="1200" b="1" dirty="0">
                <a:solidFill>
                  <a:srgbClr val="0000FF"/>
                </a:solidFill>
              </a:rPr>
              <a:t>note</a:t>
            </a:r>
            <a:r>
              <a:rPr lang="en-AU" sz="1200" dirty="0">
                <a:solidFill>
                  <a:srgbClr val="0000FF"/>
                </a:solidFill>
              </a:rPr>
              <a:t> the verbal presentation from [official] on [subject]’. Do not include </a:t>
            </a:r>
            <a:r>
              <a:rPr lang="en-AU" sz="1200">
                <a:solidFill>
                  <a:srgbClr val="0000FF"/>
                </a:solidFill>
              </a:rPr>
              <a:t>any ‘</a:t>
            </a:r>
            <a:r>
              <a:rPr lang="en-AU" sz="1200" b="1">
                <a:solidFill>
                  <a:srgbClr val="0000FF"/>
                </a:solidFill>
              </a:rPr>
              <a:t>approve’ </a:t>
            </a:r>
            <a:r>
              <a:rPr lang="en-AU" sz="1200" dirty="0">
                <a:solidFill>
                  <a:srgbClr val="0000FF"/>
                </a:solidFill>
              </a:rPr>
              <a:t>recommendations</a:t>
            </a:r>
            <a:r>
              <a:rPr lang="en-AU" sz="1200" b="1" dirty="0">
                <a:solidFill>
                  <a:srgbClr val="0000FF"/>
                </a:solidFill>
              </a:rPr>
              <a:t>.</a:t>
            </a:r>
            <a:endParaRPr lang="en-AU" sz="1200" dirty="0">
              <a:solidFill>
                <a:srgbClr val="0000FF"/>
              </a:solidFill>
            </a:endParaRPr>
          </a:p>
          <a:p>
            <a:pPr marL="88900">
              <a:spcAft>
                <a:spcPts val="0"/>
              </a:spcAft>
            </a:pPr>
            <a:endParaRPr lang="en-AU" sz="1200" dirty="0">
              <a:solidFill>
                <a:srgbClr val="0000FF"/>
              </a:solidFill>
            </a:endParaRPr>
          </a:p>
          <a:p>
            <a:pPr marL="88900">
              <a:spcAft>
                <a:spcPts val="0"/>
              </a:spcAft>
            </a:pPr>
            <a:r>
              <a:rPr lang="en-AU" sz="1200" dirty="0">
                <a:solidFill>
                  <a:srgbClr val="0000FF"/>
                </a:solidFill>
              </a:rPr>
              <a:t>When drafting recommendations: </a:t>
            </a:r>
          </a:p>
          <a:p>
            <a:pPr marL="354013" indent="-177800">
              <a:spcAft>
                <a:spcPts val="0"/>
              </a:spcAft>
              <a:buFont typeface="Arial" panose="020B0604020202020204" pitchFamily="34" charset="0"/>
              <a:buChar char="•"/>
            </a:pPr>
            <a:r>
              <a:rPr lang="en-AU" sz="1200" dirty="0">
                <a:solidFill>
                  <a:srgbClr val="0000FF"/>
                </a:solidFill>
              </a:rPr>
              <a:t>the initial verb should be bold</a:t>
            </a:r>
          </a:p>
          <a:p>
            <a:pPr marL="354013" indent="-177800">
              <a:spcAft>
                <a:spcPts val="0"/>
              </a:spcAft>
              <a:buFont typeface="Arial" panose="020B0604020202020204" pitchFamily="34" charset="0"/>
              <a:buChar char="•"/>
            </a:pPr>
            <a:r>
              <a:rPr lang="en-AU" sz="1200" dirty="0">
                <a:solidFill>
                  <a:srgbClr val="0000FF"/>
                </a:solidFill>
              </a:rPr>
              <a:t>be succinct and ensure the recommendation can be read and understood as a stand-alone item.</a:t>
            </a:r>
          </a:p>
          <a:p>
            <a:pPr marL="354013" indent="-177800">
              <a:spcAft>
                <a:spcPts val="0"/>
              </a:spcAft>
              <a:buFont typeface="Arial" panose="020B0604020202020204" pitchFamily="34" charset="0"/>
              <a:buChar char="•"/>
            </a:pPr>
            <a:endParaRPr lang="en-AU" sz="1400" dirty="0">
              <a:solidFill>
                <a:schemeClr val="accent3"/>
              </a:solidFill>
              <a:latin typeface="+mn-lt"/>
              <a:ea typeface="+mj-ea"/>
              <a:cs typeface="+mj-cs"/>
            </a:endParaRPr>
          </a:p>
        </p:txBody>
      </p:sp>
    </p:spTree>
    <p:extLst>
      <p:ext uri="{BB962C8B-B14F-4D97-AF65-F5344CB8AC3E}">
        <p14:creationId xmlns:p14="http://schemas.microsoft.com/office/powerpoint/2010/main" val="2583467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000" b="1">
                <a:solidFill>
                  <a:schemeClr val="bg2"/>
                </a:solidFill>
              </a:rPr>
              <a:t>Summary/key highlights of briefing [ insert appropriate analytical heading]</a:t>
            </a:r>
          </a:p>
        </p:txBody>
      </p:sp>
      <p:sp>
        <p:nvSpPr>
          <p:cNvPr id="5" name="Content Placeholder 4"/>
          <p:cNvSpPr>
            <a:spLocks noGrp="1"/>
          </p:cNvSpPr>
          <p:nvPr>
            <p:ph idx="1"/>
          </p:nvPr>
        </p:nvSpPr>
        <p:spPr/>
        <p:txBody>
          <a:bodyPr numCol="1"/>
          <a:lstStyle/>
          <a:p>
            <a:endParaRPr lang="en-AU"/>
          </a:p>
          <a:p>
            <a:endParaRPr lang="en-AU"/>
          </a:p>
          <a:p>
            <a:endParaRPr lang="en-AU"/>
          </a:p>
        </p:txBody>
      </p:sp>
      <p:sp>
        <p:nvSpPr>
          <p:cNvPr id="4" name="Slide Number Placeholder 3"/>
          <p:cNvSpPr>
            <a:spLocks noGrp="1"/>
          </p:cNvSpPr>
          <p:nvPr>
            <p:ph type="sldNum" sz="quarter" idx="12"/>
          </p:nvPr>
        </p:nvSpPr>
        <p:spPr/>
        <p:txBody>
          <a:bodyPr/>
          <a:lstStyle/>
          <a:p>
            <a:fld id="{67E7CB4E-0848-4774-9F85-B38117CB1B54}" type="slidenum">
              <a:rPr lang="en-AU" smtClean="0"/>
              <a:pPr/>
              <a:t>3</a:t>
            </a:fld>
            <a:endParaRPr lang="en-AU"/>
          </a:p>
        </p:txBody>
      </p:sp>
      <p:pic>
        <p:nvPicPr>
          <p:cNvPr id="3" name="Picture 2" descr="A picture containing icon&#10;&#10;Description automatically generated">
            <a:extLst>
              <a:ext uri="{FF2B5EF4-FFF2-40B4-BE49-F238E27FC236}">
                <a16:creationId xmlns:a16="http://schemas.microsoft.com/office/drawing/2014/main" id="{0B577F46-ECA4-BF5A-55DA-9B326E3371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3231" y="1626473"/>
            <a:ext cx="4998769" cy="5231527"/>
          </a:xfrm>
          <a:prstGeom prst="rect">
            <a:avLst/>
          </a:prstGeom>
          <a:effectLst>
            <a:glow rad="12700">
              <a:schemeClr val="bg2">
                <a:alpha val="17000"/>
              </a:schemeClr>
            </a:glow>
          </a:effectLst>
        </p:spPr>
      </p:pic>
      <p:sp>
        <p:nvSpPr>
          <p:cNvPr id="6" name="Rectangle 5">
            <a:extLst>
              <a:ext uri="{FF2B5EF4-FFF2-40B4-BE49-F238E27FC236}">
                <a16:creationId xmlns:a16="http://schemas.microsoft.com/office/drawing/2014/main" id="{A62E1A9D-4DCD-8E42-8EBD-D69DF61C8472}"/>
              </a:ext>
            </a:extLst>
          </p:cNvPr>
          <p:cNvSpPr/>
          <p:nvPr/>
        </p:nvSpPr>
        <p:spPr>
          <a:xfrm>
            <a:off x="6780325" y="3812025"/>
            <a:ext cx="4943520" cy="2339314"/>
          </a:xfrm>
          <a:prstGeom prst="rect">
            <a:avLst/>
          </a:prstGeom>
          <a:ln>
            <a:solidFill>
              <a:srgbClr val="0000FF"/>
            </a:solidFill>
          </a:ln>
        </p:spPr>
        <p:style>
          <a:lnRef idx="2">
            <a:schemeClr val="accent1"/>
          </a:lnRef>
          <a:fillRef idx="1">
            <a:schemeClr val="lt1"/>
          </a:fillRef>
          <a:effectRef idx="0">
            <a:schemeClr val="accent1"/>
          </a:effectRef>
          <a:fontRef idx="minor">
            <a:schemeClr val="dk1"/>
          </a:fontRef>
        </p:style>
        <p:txBody>
          <a:bodyPr rtlCol="0" anchor="t"/>
          <a:lstStyle/>
          <a:p>
            <a:pPr marL="374650" indent="-285750">
              <a:spcAft>
                <a:spcPts val="0"/>
              </a:spcAft>
              <a:buFont typeface="Arial" panose="020B0604020202020204" pitchFamily="34" charset="0"/>
              <a:buChar char="•"/>
            </a:pPr>
            <a:endParaRPr lang="en-AU" sz="1400" dirty="0">
              <a:solidFill>
                <a:srgbClr val="0000FF"/>
              </a:solidFill>
            </a:endParaRPr>
          </a:p>
          <a:p>
            <a:pPr marL="88900">
              <a:spcAft>
                <a:spcPts val="600"/>
              </a:spcAft>
            </a:pPr>
            <a:r>
              <a:rPr lang="en-AU" sz="1400" b="1" dirty="0">
                <a:solidFill>
                  <a:srgbClr val="0000FF"/>
                </a:solidFill>
              </a:rPr>
              <a:t>Drafting guidance</a:t>
            </a:r>
          </a:p>
          <a:p>
            <a:pPr marL="263525" lvl="1" indent="-174625" defTabSz="609585">
              <a:spcAft>
                <a:spcPts val="0"/>
              </a:spcAft>
              <a:buFont typeface="Arial" panose="020B0604020202020204" pitchFamily="34" charset="0"/>
              <a:buChar char="•"/>
            </a:pPr>
            <a:r>
              <a:rPr lang="en-AU" sz="1400" dirty="0">
                <a:solidFill>
                  <a:srgbClr val="0000FF"/>
                </a:solidFill>
              </a:rPr>
              <a:t>Outline the purpose of the briefing in </a:t>
            </a:r>
            <a:r>
              <a:rPr lang="en-AU" sz="1400" b="1" dirty="0">
                <a:solidFill>
                  <a:srgbClr val="0000FF"/>
                </a:solidFill>
              </a:rPr>
              <a:t>one slide.</a:t>
            </a:r>
            <a:endParaRPr lang="en-AU" sz="1400" dirty="0">
              <a:solidFill>
                <a:srgbClr val="0000FF"/>
              </a:solidFill>
            </a:endParaRPr>
          </a:p>
          <a:p>
            <a:pPr marL="263525" lvl="1" indent="-174625" defTabSz="609585">
              <a:spcAft>
                <a:spcPts val="0"/>
              </a:spcAft>
              <a:buFont typeface="Arial" panose="020B0604020202020204" pitchFamily="34" charset="0"/>
              <a:buChar char="•"/>
            </a:pPr>
            <a:r>
              <a:rPr lang="en-AU" sz="1400" dirty="0">
                <a:solidFill>
                  <a:srgbClr val="0000FF"/>
                </a:solidFill>
              </a:rPr>
              <a:t>If seeking Cabinet/Committee approval for any action – specify what this is here.</a:t>
            </a:r>
          </a:p>
          <a:p>
            <a:pPr marL="88900">
              <a:spcAft>
                <a:spcPts val="0"/>
              </a:spcAft>
            </a:pPr>
            <a:endParaRPr lang="en-AU" sz="1400" dirty="0">
              <a:solidFill>
                <a:srgbClr val="0000FF"/>
              </a:solidFill>
            </a:endParaRPr>
          </a:p>
        </p:txBody>
      </p:sp>
      <p:sp>
        <p:nvSpPr>
          <p:cNvPr id="7" name="Content Placeholder 5">
            <a:extLst>
              <a:ext uri="{FF2B5EF4-FFF2-40B4-BE49-F238E27FC236}">
                <a16:creationId xmlns:a16="http://schemas.microsoft.com/office/drawing/2014/main" id="{09E8B50B-D10F-1DE7-35AA-59522896F8DE}"/>
              </a:ext>
            </a:extLst>
          </p:cNvPr>
          <p:cNvSpPr txBox="1">
            <a:spLocks/>
          </p:cNvSpPr>
          <p:nvPr/>
        </p:nvSpPr>
        <p:spPr>
          <a:xfrm>
            <a:off x="345350" y="1758963"/>
            <a:ext cx="11473200" cy="4351339"/>
          </a:xfrm>
          <a:prstGeom prst="rect">
            <a:avLst/>
          </a:prstGeom>
        </p:spPr>
        <p:txBody>
          <a:bodyPr vert="horz" lIns="0" tIns="0" rIns="0" bIns="0" numCol="1" spcCol="180000" rtlCol="0" anchor="t">
            <a:noAutofit/>
          </a:bodyPr>
          <a:lst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j-lt"/>
                <a:ea typeface="+mn-ea"/>
                <a:cs typeface="+mn-cs"/>
              </a:defRPr>
            </a:lvl1pPr>
            <a:lvl2pPr marL="540000" indent="-342000" algn="l" defTabSz="914377" rtl="0" eaLnBrk="1" latinLnBrk="0" hangingPunct="1">
              <a:lnSpc>
                <a:spcPct val="100000"/>
              </a:lnSpc>
              <a:spcBef>
                <a:spcPts val="0"/>
              </a:spcBef>
              <a:spcAft>
                <a:spcPts val="1200"/>
              </a:spcAft>
              <a:buFont typeface="+mj-lt"/>
              <a:buAutoNum type="romanLcPeriod"/>
              <a:defRPr sz="2000" b="0" kern="1200">
                <a:solidFill>
                  <a:schemeClr val="tx1"/>
                </a:solidFill>
                <a:latin typeface="+mj-lt"/>
                <a:ea typeface="+mn-ea"/>
                <a:cs typeface="+mn-cs"/>
              </a:defRPr>
            </a:lvl2pPr>
            <a:lvl3pPr marL="1008000" indent="-342000" algn="l" defTabSz="914377" rtl="0" eaLnBrk="1" latinLnBrk="0" hangingPunct="1">
              <a:lnSpc>
                <a:spcPct val="100000"/>
              </a:lnSpc>
              <a:spcBef>
                <a:spcPts val="0"/>
              </a:spcBef>
              <a:spcAft>
                <a:spcPts val="1200"/>
              </a:spcAft>
              <a:buFont typeface="+mj-lt"/>
              <a:buAutoNum type="alphaLcParenR"/>
              <a:defRPr sz="2000" kern="1200">
                <a:solidFill>
                  <a:schemeClr val="tx1"/>
                </a:solidFill>
                <a:latin typeface="+mj-lt"/>
                <a:ea typeface="+mn-ea"/>
                <a:cs typeface="+mn-cs"/>
              </a:defRPr>
            </a:lvl3pPr>
            <a:lvl4pPr marL="1368000" indent="-342000" algn="l" defTabSz="914377" rtl="0" eaLnBrk="1" latinLnBrk="0" hangingPunct="1">
              <a:lnSpc>
                <a:spcPct val="100000"/>
              </a:lnSpc>
              <a:spcBef>
                <a:spcPts val="0"/>
              </a:spcBef>
              <a:spcAft>
                <a:spcPts val="1200"/>
              </a:spcAft>
              <a:buFont typeface="+mj-lt"/>
              <a:buAutoNum type="romanLcPeriod"/>
              <a:defRPr sz="2000" kern="1200">
                <a:solidFill>
                  <a:schemeClr val="tx1"/>
                </a:solidFill>
                <a:latin typeface="+mj-lt"/>
                <a:ea typeface="+mn-ea"/>
                <a:cs typeface="+mn-cs"/>
              </a:defRPr>
            </a:lvl4pPr>
            <a:lvl5pPr marL="1764000" indent="-342000" algn="l" defTabSz="914377" rtl="0" eaLnBrk="1" latinLnBrk="0" hangingPunct="1">
              <a:lnSpc>
                <a:spcPct val="100000"/>
              </a:lnSpc>
              <a:spcBef>
                <a:spcPts val="0"/>
              </a:spcBef>
              <a:spcAft>
                <a:spcPts val="1200"/>
              </a:spcAft>
              <a:buFont typeface="+mj-lt"/>
              <a:buAutoNum type="arabicPeriod"/>
              <a:defRPr sz="2000" kern="1200">
                <a:solidFill>
                  <a:schemeClr val="tx1"/>
                </a:solidFill>
                <a:latin typeface="+mj-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AU" dirty="0"/>
              <a:t>Key highlight . . .</a:t>
            </a:r>
          </a:p>
          <a:p>
            <a:endParaRPr lang="en-AU" dirty="0"/>
          </a:p>
          <a:p>
            <a:pPr marL="539750" lvl="1" indent="-341630"/>
            <a:endParaRPr lang="en-AU" dirty="0"/>
          </a:p>
        </p:txBody>
      </p:sp>
    </p:spTree>
    <p:extLst>
      <p:ext uri="{BB962C8B-B14F-4D97-AF65-F5344CB8AC3E}">
        <p14:creationId xmlns:p14="http://schemas.microsoft.com/office/powerpoint/2010/main" val="809357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000" b="1">
                <a:solidFill>
                  <a:schemeClr val="bg2"/>
                </a:solidFill>
              </a:rPr>
              <a:t>[Insert analytical heading for supporting information]</a:t>
            </a:r>
          </a:p>
        </p:txBody>
      </p:sp>
      <p:sp>
        <p:nvSpPr>
          <p:cNvPr id="5" name="Content Placeholder 4"/>
          <p:cNvSpPr>
            <a:spLocks noGrp="1"/>
          </p:cNvSpPr>
          <p:nvPr>
            <p:ph idx="1"/>
          </p:nvPr>
        </p:nvSpPr>
        <p:spPr/>
        <p:txBody>
          <a:bodyPr numCol="1"/>
          <a:lstStyle/>
          <a:p>
            <a:endParaRPr lang="en-AU"/>
          </a:p>
          <a:p>
            <a:endParaRPr lang="en-AU"/>
          </a:p>
        </p:txBody>
      </p:sp>
      <p:sp>
        <p:nvSpPr>
          <p:cNvPr id="4" name="Slide Number Placeholder 3"/>
          <p:cNvSpPr>
            <a:spLocks noGrp="1"/>
          </p:cNvSpPr>
          <p:nvPr>
            <p:ph type="sldNum" sz="quarter" idx="12"/>
          </p:nvPr>
        </p:nvSpPr>
        <p:spPr/>
        <p:txBody>
          <a:bodyPr/>
          <a:lstStyle/>
          <a:p>
            <a:fld id="{67E7CB4E-0848-4774-9F85-B38117CB1B54}" type="slidenum">
              <a:rPr lang="en-AU" smtClean="0"/>
              <a:pPr/>
              <a:t>4</a:t>
            </a:fld>
            <a:endParaRPr lang="en-AU"/>
          </a:p>
        </p:txBody>
      </p:sp>
      <p:pic>
        <p:nvPicPr>
          <p:cNvPr id="6" name="Picture 5" descr="A picture containing icon&#10;&#10;Description automatically generated">
            <a:extLst>
              <a:ext uri="{FF2B5EF4-FFF2-40B4-BE49-F238E27FC236}">
                <a16:creationId xmlns:a16="http://schemas.microsoft.com/office/drawing/2014/main" id="{49A51C5B-BDCB-4046-ABAC-DE61501854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3231" y="1626473"/>
            <a:ext cx="4998769" cy="5231527"/>
          </a:xfrm>
          <a:prstGeom prst="rect">
            <a:avLst/>
          </a:prstGeom>
          <a:effectLst>
            <a:glow rad="12700">
              <a:schemeClr val="bg2">
                <a:alpha val="17000"/>
              </a:schemeClr>
            </a:glow>
          </a:effectLst>
        </p:spPr>
      </p:pic>
      <p:sp>
        <p:nvSpPr>
          <p:cNvPr id="3" name="Rectangle 2">
            <a:extLst>
              <a:ext uri="{FF2B5EF4-FFF2-40B4-BE49-F238E27FC236}">
                <a16:creationId xmlns:a16="http://schemas.microsoft.com/office/drawing/2014/main" id="{A24C7800-8037-2C6A-92B2-94A8AE204147}"/>
              </a:ext>
            </a:extLst>
          </p:cNvPr>
          <p:cNvSpPr/>
          <p:nvPr/>
        </p:nvSpPr>
        <p:spPr>
          <a:xfrm>
            <a:off x="6888480" y="4439841"/>
            <a:ext cx="4943520" cy="1583371"/>
          </a:xfrm>
          <a:prstGeom prst="rect">
            <a:avLst/>
          </a:prstGeom>
          <a:ln>
            <a:solidFill>
              <a:srgbClr val="0000FF"/>
            </a:solidFill>
          </a:ln>
        </p:spPr>
        <p:style>
          <a:lnRef idx="2">
            <a:schemeClr val="accent1"/>
          </a:lnRef>
          <a:fillRef idx="1">
            <a:schemeClr val="lt1"/>
          </a:fillRef>
          <a:effectRef idx="0">
            <a:schemeClr val="accent1"/>
          </a:effectRef>
          <a:fontRef idx="minor">
            <a:schemeClr val="dk1"/>
          </a:fontRef>
        </p:style>
        <p:txBody>
          <a:bodyPr rtlCol="0" anchor="t"/>
          <a:lstStyle/>
          <a:p>
            <a:pPr marL="374650" indent="-285750">
              <a:spcAft>
                <a:spcPts val="0"/>
              </a:spcAft>
              <a:buFont typeface="Arial" panose="020B0604020202020204" pitchFamily="34" charset="0"/>
              <a:buChar char="•"/>
            </a:pPr>
            <a:endParaRPr lang="en-AU" sz="1400" dirty="0">
              <a:solidFill>
                <a:srgbClr val="0000FF"/>
              </a:solidFill>
            </a:endParaRPr>
          </a:p>
          <a:p>
            <a:pPr marL="88900">
              <a:spcAft>
                <a:spcPts val="600"/>
              </a:spcAft>
            </a:pPr>
            <a:r>
              <a:rPr lang="en-AU" sz="1400" b="1" dirty="0">
                <a:solidFill>
                  <a:srgbClr val="0000FF"/>
                </a:solidFill>
              </a:rPr>
              <a:t>Drafting guidance</a:t>
            </a:r>
          </a:p>
          <a:p>
            <a:pPr marL="263525" lvl="1" indent="-174625" defTabSz="609585">
              <a:spcAft>
                <a:spcPts val="0"/>
              </a:spcAft>
              <a:buFont typeface="Arial" panose="020B0604020202020204" pitchFamily="34" charset="0"/>
              <a:buChar char="•"/>
            </a:pPr>
            <a:r>
              <a:rPr lang="en-AU" sz="1400" dirty="0">
                <a:solidFill>
                  <a:srgbClr val="0000FF"/>
                </a:solidFill>
              </a:rPr>
              <a:t>Use visuals (graphs, infographics, tables) to </a:t>
            </a:r>
            <a:r>
              <a:rPr lang="en-AU" sz="1400">
                <a:solidFill>
                  <a:srgbClr val="0000FF"/>
                </a:solidFill>
              </a:rPr>
              <a:t>present additional information</a:t>
            </a:r>
            <a:endParaRPr lang="en-AU" sz="1400" dirty="0">
              <a:solidFill>
                <a:srgbClr val="0000FF"/>
              </a:solidFill>
            </a:endParaRPr>
          </a:p>
          <a:p>
            <a:pPr marL="88900">
              <a:spcAft>
                <a:spcPts val="0"/>
              </a:spcAft>
            </a:pPr>
            <a:endParaRPr lang="en-AU" sz="1400" dirty="0">
              <a:solidFill>
                <a:srgbClr val="0000FF"/>
              </a:solidFill>
            </a:endParaRPr>
          </a:p>
        </p:txBody>
      </p:sp>
    </p:spTree>
    <p:extLst>
      <p:ext uri="{BB962C8B-B14F-4D97-AF65-F5344CB8AC3E}">
        <p14:creationId xmlns:p14="http://schemas.microsoft.com/office/powerpoint/2010/main" val="2622604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2F7B8-0266-8303-FA29-422DAC080FD6}"/>
              </a:ext>
            </a:extLst>
          </p:cNvPr>
          <p:cNvSpPr>
            <a:spLocks noGrp="1"/>
          </p:cNvSpPr>
          <p:nvPr>
            <p:ph type="title"/>
          </p:nvPr>
        </p:nvSpPr>
        <p:spPr>
          <a:xfrm>
            <a:off x="360000" y="360000"/>
            <a:ext cx="10671794" cy="1009652"/>
          </a:xfrm>
        </p:spPr>
        <p:txBody>
          <a:bodyPr/>
          <a:lstStyle/>
          <a:p>
            <a:r>
              <a:rPr lang="en-AU" sz="3000" b="1">
                <a:solidFill>
                  <a:schemeClr val="bg2"/>
                </a:solidFill>
              </a:rPr>
              <a:t>Proposed key messages</a:t>
            </a:r>
          </a:p>
        </p:txBody>
      </p:sp>
      <p:sp>
        <p:nvSpPr>
          <p:cNvPr id="3" name="Content Placeholder 2">
            <a:extLst>
              <a:ext uri="{FF2B5EF4-FFF2-40B4-BE49-F238E27FC236}">
                <a16:creationId xmlns:a16="http://schemas.microsoft.com/office/drawing/2014/main" id="{229CE262-B695-8993-92C9-36509B93499C}"/>
              </a:ext>
            </a:extLst>
          </p:cNvPr>
          <p:cNvSpPr>
            <a:spLocks noGrp="1"/>
          </p:cNvSpPr>
          <p:nvPr>
            <p:ph idx="1"/>
          </p:nvPr>
        </p:nvSpPr>
        <p:spPr/>
        <p:txBody>
          <a:bodyPr/>
          <a:lstStyle/>
          <a:p>
            <a:pPr lvl="2">
              <a:buClr>
                <a:schemeClr val="accent6"/>
              </a:buClr>
            </a:pPr>
            <a:endParaRPr lang="en-GB" b="1"/>
          </a:p>
          <a:p>
            <a:pPr lvl="2">
              <a:buClr>
                <a:schemeClr val="accent6"/>
              </a:buClr>
            </a:pPr>
            <a:r>
              <a:rPr lang="en-GB" b="1"/>
              <a:t>Key Message 1 -</a:t>
            </a:r>
            <a:endParaRPr lang="en-GB"/>
          </a:p>
          <a:p>
            <a:pPr lvl="2">
              <a:spcBef>
                <a:spcPts val="1200"/>
              </a:spcBef>
              <a:buClr>
                <a:schemeClr val="accent6"/>
              </a:buClr>
            </a:pPr>
            <a:r>
              <a:rPr lang="en-GB" b="1"/>
              <a:t>Key Message 2 - </a:t>
            </a:r>
            <a:endParaRPr lang="en-GB"/>
          </a:p>
          <a:p>
            <a:pPr lvl="2">
              <a:spcBef>
                <a:spcPts val="1200"/>
              </a:spcBef>
              <a:buClr>
                <a:schemeClr val="accent6"/>
              </a:buClr>
            </a:pPr>
            <a:r>
              <a:rPr lang="en-GB" b="1"/>
              <a:t>Key Message 3 -</a:t>
            </a:r>
            <a:endParaRPr lang="en-GB"/>
          </a:p>
          <a:p>
            <a:endParaRPr lang="en-AU"/>
          </a:p>
        </p:txBody>
      </p:sp>
      <p:sp>
        <p:nvSpPr>
          <p:cNvPr id="4" name="Slide Number Placeholder 3">
            <a:extLst>
              <a:ext uri="{FF2B5EF4-FFF2-40B4-BE49-F238E27FC236}">
                <a16:creationId xmlns:a16="http://schemas.microsoft.com/office/drawing/2014/main" id="{3620469F-1A20-023D-D6FA-CF8A810DC244}"/>
              </a:ext>
            </a:extLst>
          </p:cNvPr>
          <p:cNvSpPr>
            <a:spLocks noGrp="1"/>
          </p:cNvSpPr>
          <p:nvPr>
            <p:ph type="sldNum" sz="quarter" idx="12"/>
          </p:nvPr>
        </p:nvSpPr>
        <p:spPr/>
        <p:txBody>
          <a:bodyPr/>
          <a:lstStyle/>
          <a:p>
            <a:fld id="{10A01DC5-1685-4615-8240-15192985C6A2}" type="slidenum">
              <a:rPr lang="en-AU" smtClean="0"/>
              <a:t>5</a:t>
            </a:fld>
            <a:endParaRPr lang="en-AU"/>
          </a:p>
        </p:txBody>
      </p:sp>
      <p:pic>
        <p:nvPicPr>
          <p:cNvPr id="5" name="Picture 4" descr="A picture containing icon&#10;&#10;Description automatically generated">
            <a:extLst>
              <a:ext uri="{FF2B5EF4-FFF2-40B4-BE49-F238E27FC236}">
                <a16:creationId xmlns:a16="http://schemas.microsoft.com/office/drawing/2014/main" id="{39B11188-4194-3AB3-F3B5-8FFA7552F3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3231" y="1626473"/>
            <a:ext cx="4998769" cy="5231527"/>
          </a:xfrm>
          <a:prstGeom prst="rect">
            <a:avLst/>
          </a:prstGeom>
          <a:effectLst>
            <a:glow rad="12700">
              <a:schemeClr val="bg2">
                <a:alpha val="17000"/>
              </a:schemeClr>
            </a:glow>
          </a:effectLst>
        </p:spPr>
      </p:pic>
      <p:sp>
        <p:nvSpPr>
          <p:cNvPr id="6" name="Rectangle 5">
            <a:extLst>
              <a:ext uri="{FF2B5EF4-FFF2-40B4-BE49-F238E27FC236}">
                <a16:creationId xmlns:a16="http://schemas.microsoft.com/office/drawing/2014/main" id="{1074C73E-CCBB-3B6B-7087-2D0BBC180548}"/>
              </a:ext>
            </a:extLst>
          </p:cNvPr>
          <p:cNvSpPr/>
          <p:nvPr/>
        </p:nvSpPr>
        <p:spPr>
          <a:xfrm>
            <a:off x="6864480" y="4224963"/>
            <a:ext cx="4943520" cy="1701358"/>
          </a:xfrm>
          <a:prstGeom prst="rect">
            <a:avLst/>
          </a:prstGeom>
          <a:ln>
            <a:solidFill>
              <a:srgbClr val="0000FF"/>
            </a:solidFill>
          </a:ln>
        </p:spPr>
        <p:style>
          <a:lnRef idx="2">
            <a:schemeClr val="accent1"/>
          </a:lnRef>
          <a:fillRef idx="1">
            <a:schemeClr val="lt1"/>
          </a:fillRef>
          <a:effectRef idx="0">
            <a:schemeClr val="accent1"/>
          </a:effectRef>
          <a:fontRef idx="minor">
            <a:schemeClr val="dk1"/>
          </a:fontRef>
        </p:style>
        <p:txBody>
          <a:bodyPr rtlCol="0" anchor="t"/>
          <a:lstStyle/>
          <a:p>
            <a:pPr marL="374650" indent="-285750">
              <a:spcAft>
                <a:spcPts val="0"/>
              </a:spcAft>
              <a:buFont typeface="Arial" panose="020B0604020202020204" pitchFamily="34" charset="0"/>
              <a:buChar char="•"/>
            </a:pPr>
            <a:endParaRPr lang="en-AU" sz="1400" dirty="0">
              <a:solidFill>
                <a:srgbClr val="0000FF"/>
              </a:solidFill>
            </a:endParaRPr>
          </a:p>
          <a:p>
            <a:pPr marL="88900">
              <a:spcAft>
                <a:spcPts val="600"/>
              </a:spcAft>
            </a:pPr>
            <a:r>
              <a:rPr lang="en-AU" sz="1400" b="1" dirty="0">
                <a:solidFill>
                  <a:srgbClr val="0000FF"/>
                </a:solidFill>
              </a:rPr>
              <a:t>Drafting guidance</a:t>
            </a:r>
          </a:p>
          <a:p>
            <a:pPr marL="263525" lvl="1" indent="-174625" defTabSz="609585">
              <a:spcAft>
                <a:spcPts val="0"/>
              </a:spcAft>
              <a:buFont typeface="Arial" panose="020B0604020202020204" pitchFamily="34" charset="0"/>
              <a:buChar char="•"/>
            </a:pPr>
            <a:r>
              <a:rPr lang="en-AU" sz="1400" dirty="0">
                <a:solidFill>
                  <a:srgbClr val="0000FF"/>
                </a:solidFill>
              </a:rPr>
              <a:t>To be used if relevant only i.e. there is a public announcement planned </a:t>
            </a:r>
          </a:p>
          <a:p>
            <a:pPr marL="263525" lvl="1" indent="-174625" defTabSz="609585">
              <a:spcAft>
                <a:spcPts val="0"/>
              </a:spcAft>
              <a:buFont typeface="Arial" panose="020B0604020202020204" pitchFamily="34" charset="0"/>
              <a:buChar char="•"/>
            </a:pPr>
            <a:r>
              <a:rPr lang="en-AU" sz="1400" dirty="0">
                <a:solidFill>
                  <a:srgbClr val="0000FF"/>
                </a:solidFill>
              </a:rPr>
              <a:t>Be succinct and clear in messaging</a:t>
            </a:r>
          </a:p>
        </p:txBody>
      </p:sp>
    </p:spTree>
    <p:extLst>
      <p:ext uri="{BB962C8B-B14F-4D97-AF65-F5344CB8AC3E}">
        <p14:creationId xmlns:p14="http://schemas.microsoft.com/office/powerpoint/2010/main" val="1448130027"/>
      </p:ext>
    </p:extLst>
  </p:cSld>
  <p:clrMapOvr>
    <a:masterClrMapping/>
  </p:clrMapOvr>
</p:sld>
</file>

<file path=ppt/theme/theme1.xml><?xml version="1.0" encoding="utf-8"?>
<a:theme xmlns:a="http://schemas.openxmlformats.org/drawingml/2006/main" name="NSWG Corporate">
  <a:themeElements>
    <a:clrScheme name="NSWG Corporate">
      <a:dk1>
        <a:srgbClr val="22272B"/>
      </a:dk1>
      <a:lt1>
        <a:srgbClr val="FFFFFF"/>
      </a:lt1>
      <a:dk2>
        <a:srgbClr val="D7153A"/>
      </a:dk2>
      <a:lt2>
        <a:srgbClr val="002664"/>
      </a:lt2>
      <a:accent1>
        <a:srgbClr val="002664"/>
      </a:accent1>
      <a:accent2>
        <a:srgbClr val="CBEDFD"/>
      </a:accent2>
      <a:accent3>
        <a:srgbClr val="146CFD"/>
      </a:accent3>
      <a:accent4>
        <a:srgbClr val="8CE0FF"/>
      </a:accent4>
      <a:accent5>
        <a:srgbClr val="495054"/>
      </a:accent5>
      <a:accent6>
        <a:srgbClr val="FFB8C1"/>
      </a:accent6>
      <a:hlink>
        <a:srgbClr val="22272B"/>
      </a:hlink>
      <a:folHlink>
        <a:srgbClr val="22272B"/>
      </a:folHlink>
    </a:clrScheme>
    <a:fontScheme name="NSW Governmen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3A_NSWGov_DCS_PowerPoint_Corporate_v2" id="{231814B5-FE8F-4F5E-AC21-F242451870FE}" vid="{44BAE2CB-F860-4964-B6F4-72826BB8313F}"/>
    </a:ext>
  </a:extLst>
</a:theme>
</file>

<file path=ppt/theme/theme2.xml><?xml version="1.0" encoding="utf-8"?>
<a:theme xmlns:a="http://schemas.openxmlformats.org/drawingml/2006/main" name="2_NSWG Corporate">
  <a:themeElements>
    <a:clrScheme name="NSWG Corporate">
      <a:dk1>
        <a:srgbClr val="22272B"/>
      </a:dk1>
      <a:lt1>
        <a:srgbClr val="FFFFFF"/>
      </a:lt1>
      <a:dk2>
        <a:srgbClr val="D7153A"/>
      </a:dk2>
      <a:lt2>
        <a:srgbClr val="002664"/>
      </a:lt2>
      <a:accent1>
        <a:srgbClr val="002664"/>
      </a:accent1>
      <a:accent2>
        <a:srgbClr val="CBEDFD"/>
      </a:accent2>
      <a:accent3>
        <a:srgbClr val="146CFD"/>
      </a:accent3>
      <a:accent4>
        <a:srgbClr val="8CE0FF"/>
      </a:accent4>
      <a:accent5>
        <a:srgbClr val="495054"/>
      </a:accent5>
      <a:accent6>
        <a:srgbClr val="FFB8C1"/>
      </a:accent6>
      <a:hlink>
        <a:srgbClr val="22272B"/>
      </a:hlink>
      <a:folHlink>
        <a:srgbClr val="22272B"/>
      </a:folHlink>
    </a:clrScheme>
    <a:fontScheme name="NSW Governmen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3A_NSWGov_DCS_PowerPoint_Corporate_v2" id="{231814B5-FE8F-4F5E-AC21-F242451870FE}" vid="{44BAE2CB-F860-4964-B6F4-72826BB8313F}"/>
    </a:ext>
  </a:extLst>
</a:theme>
</file>

<file path=ppt/theme/theme3.xml><?xml version="1.0" encoding="utf-8"?>
<a:theme xmlns:a="http://schemas.openxmlformats.org/drawingml/2006/main" name="1_NSWG Corporate">
  <a:themeElements>
    <a:clrScheme name="NSWG Corporate">
      <a:dk1>
        <a:srgbClr val="22272B"/>
      </a:dk1>
      <a:lt1>
        <a:srgbClr val="FFFFFF"/>
      </a:lt1>
      <a:dk2>
        <a:srgbClr val="D7153A"/>
      </a:dk2>
      <a:lt2>
        <a:srgbClr val="002664"/>
      </a:lt2>
      <a:accent1>
        <a:srgbClr val="002664"/>
      </a:accent1>
      <a:accent2>
        <a:srgbClr val="CBEDFD"/>
      </a:accent2>
      <a:accent3>
        <a:srgbClr val="146CFD"/>
      </a:accent3>
      <a:accent4>
        <a:srgbClr val="8CE0FF"/>
      </a:accent4>
      <a:accent5>
        <a:srgbClr val="495054"/>
      </a:accent5>
      <a:accent6>
        <a:srgbClr val="FFB8C1"/>
      </a:accent6>
      <a:hlink>
        <a:srgbClr val="22272B"/>
      </a:hlink>
      <a:folHlink>
        <a:srgbClr val="22272B"/>
      </a:folHlink>
    </a:clrScheme>
    <a:fontScheme name="NSW Governmen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3A_NSWGov_DCS_PowerPoint_Corporate_v2" id="{231814B5-FE8F-4F5E-AC21-F242451870FE}" vid="{44BAE2CB-F860-4964-B6F4-72826BB8313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Forum xmlns="5c3ffbb4-2fd9-46cf-a5af-d3711a0b4055" xsi:nil="true"/>
    <Cluster xmlns="5c3ffbb4-2fd9-46cf-a5af-d3711a0b4055" xsi:nil="true"/>
  </documentManagement>
</p:properties>
</file>

<file path=customXml/item2.xml><?xml version="1.0" encoding="utf-8"?>
<metadata xmlns="http://www.objective.com/ecm/document/metadata/4E3871FEBC3EDC3EE0531950520A6160" version="1.0.0">
  <systemFields>
    <field name="Objective-Id">
      <value order="0">A6084914</value>
    </field>
    <field name="Objective-Title">
      <value order="0">Presentation - Template (June 2024)</value>
    </field>
    <field name="Objective-Description">
      <value order="0"/>
    </field>
    <field name="Objective-CreationStamp">
      <value order="0">2024-06-18T07:58:38Z</value>
    </field>
    <field name="Objective-IsApproved">
      <value order="0">false</value>
    </field>
    <field name="Objective-IsPublished">
      <value order="0">true</value>
    </field>
    <field name="Objective-DatePublished">
      <value order="0">2024-06-19T01:25:13Z</value>
    </field>
    <field name="Objective-ModificationStamp">
      <value order="0">2024-06-19T01:27:03Z</value>
    </field>
    <field name="Objective-Owner">
      <value order="0">Katherine Oberg</value>
    </field>
    <field name="Objective-Path">
      <value order="0">Objective Global Folder:DPC:Office of the General Counsel:Cabinet and Governance:Cabinet and Committees:Cabinet:Guidelines and Templates:Cabinet Practice Manual:Cabinet Practice Manual - June 2024</value>
    </field>
    <field name="Objective-Parent">
      <value order="0">Cabinet Practice Manual - June 2024</value>
    </field>
    <field name="Objective-State">
      <value order="0">Published</value>
    </field>
    <field name="Objective-VersionId">
      <value order="0">vA10946356</value>
    </field>
    <field name="Objective-Version">
      <value order="0">1.0</value>
    </field>
    <field name="Objective-VersionNumber">
      <value order="0">2</value>
    </field>
    <field name="Objective-VersionComment">
      <value order="0"/>
    </field>
    <field name="Objective-FileNumber">
      <value order="0">DPC18/01974</value>
    </field>
    <field name="Objective-Classification">
      <value order="0"/>
    </field>
    <field name="Objective-Caveats">
      <value order="0"/>
    </field>
  </systemFields>
  <catalogues>
    <catalogue name="Document Type Catalogue" type="type" ori="id:cA17">
      <field name="Objective-Sensitivity Label">
        <value order="0">OFFICIAL: Sensitive - NSW Cabinet</value>
      </field>
      <field name="Objective-Document Type">
        <value order="0">Template (TEM)</value>
      </field>
      <field name="Objective-Approval Status">
        <value order="0">Approved as attachment to A6084922</value>
      </field>
      <field name="Objective-Approval Due">
        <value order="0"/>
      </field>
      <field name="Objective-Approval Date">
        <value order="0"/>
      </field>
      <field name="Objective-Submitted By">
        <value order="0"/>
      </field>
      <field name="Objective-Current Approver">
        <value order="0"/>
      </field>
      <field name="Objective-Approval History">
        <value order="1">Katherine Oberg|Hi Jess - workflowing the updated Manual and related templates to remove roman numerals and use of "endorse" from recomendations, and to remove use of the word "cluster" from templates and guidelines
This version of the manual was last approved by the TCO Secretary in brief A5994388, further minor edits have been made in track changes for your review i..e to update references to premier's memorandums.
Once approved, the Blue template will be updated on the Hub and the Manual and other templates will be updated on the TCO website|Approved as attachment to A6084922|19-06-2024 11:24:39|v0.2</value>
        <value order="2">Katherine Oberg|Hi Jess - workflowing the updated Manual and related templates to remove roman numerals and use of "endorse" from recomendations, and to remove use of the word "cluster" from templates and guidelines
This version of the manual was last approved by the TCO Secretary in brief A5994388, further minor edits have been made in track changes for your review i..e to update references to premier's memorandums.
Once approved, the Blue template will be updated on the Hub and the Manual and other templates will be updated on the TCO website|submitted as attachment|18-06-2024 18:41:05|v0.1</value>
      </field>
      <field name="Objective-Print and Dispatch Approach">
        <value order="0"/>
      </field>
      <field name="Objective-Print and Dispatch Instructions">
        <value order="0"/>
      </field>
      <field name="Objective-Document Tag(s)">
        <value order="1">A6084922</value>
        <value order="2">Req: A6084926</value>
      </field>
      <field name="Objective-Shared By">
        <value order="0"/>
      </field>
      <field name="Objective-Connect Creator">
        <value order="0"/>
      </field>
      <field name="Objective-Bulk Update Status">
        <value order="0"/>
      </field>
    </catalogue>
  </catalogues>
</metadat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C2CEDC647BA3684DA75C025184A2D6A4" ma:contentTypeVersion="8" ma:contentTypeDescription="Create a new document." ma:contentTypeScope="" ma:versionID="9944496af029ca211c0d77fba579ea91">
  <xsd:schema xmlns:xsd="http://www.w3.org/2001/XMLSchema" xmlns:xs="http://www.w3.org/2001/XMLSchema" xmlns:p="http://schemas.microsoft.com/office/2006/metadata/properties" xmlns:ns2="5c3ffbb4-2fd9-46cf-a5af-d3711a0b4055" xmlns:ns3="c52ccf40-7899-4d45-8246-6261be0d7fda" targetNamespace="http://schemas.microsoft.com/office/2006/metadata/properties" ma:root="true" ma:fieldsID="712242ed7c43ea75e5ee70b0a7842e0f" ns2:_="" ns3:_="">
    <xsd:import namespace="5c3ffbb4-2fd9-46cf-a5af-d3711a0b4055"/>
    <xsd:import namespace="c52ccf40-7899-4d45-8246-6261be0d7fd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Forum" minOccurs="0"/>
                <xsd:element ref="ns2:Clust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3ffbb4-2fd9-46cf-a5af-d3711a0b40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Forum" ma:index="14" nillable="true" ma:displayName="Forum" ma:format="Dropdown" ma:internalName="Forum">
      <xsd:simpleType>
        <xsd:restriction base="dms:Text">
          <xsd:maxLength value="255"/>
        </xsd:restriction>
      </xsd:simpleType>
    </xsd:element>
    <xsd:element name="Cluster" ma:index="15" nillable="true" ma:displayName="Cluster" ma:format="Dropdown" ma:internalName="Cluster">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52ccf40-7899-4d45-8246-6261be0d7fd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F33732-F65A-4DC5-8FB2-EF6F889A5E51}">
  <ds:schemaRefs>
    <ds:schemaRef ds:uri="c52ccf40-7899-4d45-8246-6261be0d7fda"/>
    <ds:schemaRef ds:uri="http://www.w3.org/XML/1998/namespace"/>
    <ds:schemaRef ds:uri="http://schemas.microsoft.com/office/2006/documentManagement/types"/>
    <ds:schemaRef ds:uri="http://schemas.openxmlformats.org/package/2006/metadata/core-properties"/>
    <ds:schemaRef ds:uri="5c3ffbb4-2fd9-46cf-a5af-d3711a0b4055"/>
    <ds:schemaRef ds:uri="http://schemas.microsoft.com/office/2006/metadata/properties"/>
    <ds:schemaRef ds:uri="http://purl.org/dc/dcmitype/"/>
    <ds:schemaRef ds:uri="http://purl.org/dc/elements/1.1/"/>
    <ds:schemaRef ds:uri="http://purl.org/dc/terms/"/>
    <ds:schemaRef ds:uri="http://schemas.microsoft.com/office/infopath/2007/PartnerControls"/>
  </ds:schemaRefs>
</ds:datastoreItem>
</file>

<file path=customXml/itemProps2.xml><?xml version="1.0" encoding="utf-8"?>
<ds:datastoreItem xmlns:ds="http://schemas.openxmlformats.org/officeDocument/2006/customXml" ds:itemID="{5745109E-2DDF-40CB-AC2B-FF9B10C90820}">
  <ds:schemaRefs>
    <ds:schemaRef ds:uri="http://www.objective.com/ecm/document/metadata/4E3871FEBC3EDC3EE0531950520A6160"/>
  </ds:schemaRefs>
</ds:datastoreItem>
</file>

<file path=customXml/itemProps3.xml><?xml version="1.0" encoding="utf-8"?>
<ds:datastoreItem xmlns:ds="http://schemas.openxmlformats.org/officeDocument/2006/customXml" ds:itemID="{DBB115F9-2B9F-4184-833B-152C18056008}">
  <ds:schemaRefs>
    <ds:schemaRef ds:uri="http://schemas.microsoft.com/sharepoint/v3/contenttype/forms"/>
  </ds:schemaRefs>
</ds:datastoreItem>
</file>

<file path=customXml/itemProps4.xml><?xml version="1.0" encoding="utf-8"?>
<ds:datastoreItem xmlns:ds="http://schemas.openxmlformats.org/officeDocument/2006/customXml" ds:itemID="{727B84D4-6CA9-4ED5-BF95-861C06463A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3ffbb4-2fd9-46cf-a5af-d3711a0b4055"/>
    <ds:schemaRef ds:uri="c52ccf40-7899-4d45-8246-6261be0d7f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NSWGov_PowerPoint_Corporate</Template>
  <TotalTime>75</TotalTime>
  <Words>299</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5</vt:i4>
      </vt:variant>
    </vt:vector>
  </HeadingPairs>
  <TitlesOfParts>
    <vt:vector size="15" baseType="lpstr">
      <vt:lpstr>Arial</vt:lpstr>
      <vt:lpstr>Calibri</vt:lpstr>
      <vt:lpstr>Public Sans</vt:lpstr>
      <vt:lpstr>Public Sans ExtraLight</vt:lpstr>
      <vt:lpstr>Public Sans Light</vt:lpstr>
      <vt:lpstr>Public Sans SemiBold</vt:lpstr>
      <vt:lpstr>Times New Roman</vt:lpstr>
      <vt:lpstr>NSWG Corporate</vt:lpstr>
      <vt:lpstr>2_NSWG Corporate</vt:lpstr>
      <vt:lpstr>1_NSWG Corporate</vt:lpstr>
      <vt:lpstr>Briefing Title  </vt:lpstr>
      <vt:lpstr>Recommendations</vt:lpstr>
      <vt:lpstr>Summary/key highlights of briefing [ insert appropriate analytical heading]</vt:lpstr>
      <vt:lpstr>[Insert analytical heading for supporting information]</vt:lpstr>
      <vt:lpstr>Proposed key messages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Accessibility 1</dc:title>
  <dc:creator>Marcus McCulloch</dc:creator>
  <cp:lastModifiedBy>Lisa Zhang</cp:lastModifiedBy>
  <cp:revision>7</cp:revision>
  <dcterms:created xsi:type="dcterms:W3CDTF">2023-02-14T00:05:34Z</dcterms:created>
  <dcterms:modified xsi:type="dcterms:W3CDTF">2024-06-26T02:19:52Z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0x010100C2CEDC647BA3684DA75C025184A2D6A4</vt:lpwstr>
  </property>
  <property fmtid="{D5CDD505-2E9C-101B-9397-08002B2CF9AE}" pid="3" name="MSIP_Label_a2184265-2d18-4a08-969f-a9bca378d008_Enabled">
    <vt:lpwstr>true</vt:lpwstr>
  </property>
  <property fmtid="{D5CDD505-2E9C-101B-9397-08002B2CF9AE}" pid="4" name="MSIP_Label_a2184265-2d18-4a08-969f-a9bca378d008_SetDate">
    <vt:lpwstr>2023-02-15T00:44:06Z</vt:lpwstr>
  </property>
  <property fmtid="{D5CDD505-2E9C-101B-9397-08002B2CF9AE}" pid="5" name="MSIP_Label_a2184265-2d18-4a08-969f-a9bca378d008_Method">
    <vt:lpwstr>Privileged</vt:lpwstr>
  </property>
  <property fmtid="{D5CDD505-2E9C-101B-9397-08002B2CF9AE}" pid="6" name="MSIP_Label_a2184265-2d18-4a08-969f-a9bca378d008_Name">
    <vt:lpwstr>OFFICIAL Sensitive - Cabinet</vt:lpwstr>
  </property>
  <property fmtid="{D5CDD505-2E9C-101B-9397-08002B2CF9AE}" pid="7" name="MSIP_Label_a2184265-2d18-4a08-969f-a9bca378d008_SiteId">
    <vt:lpwstr>1ef97a68-e8ab-44ed-a16d-b579fe2d7cd8</vt:lpwstr>
  </property>
  <property fmtid="{D5CDD505-2E9C-101B-9397-08002B2CF9AE}" pid="8" name="MSIP_Label_a2184265-2d18-4a08-969f-a9bca378d008_ActionId">
    <vt:lpwstr>24d285b3-42aa-4f0b-9b51-87c640671f7d</vt:lpwstr>
  </property>
  <property fmtid="{D5CDD505-2E9C-101B-9397-08002B2CF9AE}" pid="9" name="MSIP_Label_a2184265-2d18-4a08-969f-a9bca378d008_ContentBits">
    <vt:lpwstr>3</vt:lpwstr>
  </property>
  <property fmtid="{D5CDD505-2E9C-101B-9397-08002B2CF9AE}" pid="10" name="ClassificationContentMarkingFooterLocations">
    <vt:lpwstr>NSWG Corporate:17</vt:lpwstr>
  </property>
  <property fmtid="{D5CDD505-2E9C-101B-9397-08002B2CF9AE}" pid="11" name="ClassificationContentMarkingFooterText">
    <vt:lpwstr>OFFICIAL: Sensitive – NSW Cabinet </vt:lpwstr>
  </property>
  <property fmtid="{D5CDD505-2E9C-101B-9397-08002B2CF9AE}" pid="12" name="ClassificationContentMarkingHeaderLocations">
    <vt:lpwstr>NSWG Corporate:16</vt:lpwstr>
  </property>
  <property fmtid="{D5CDD505-2E9C-101B-9397-08002B2CF9AE}" pid="13" name="ClassificationContentMarkingHeaderText">
    <vt:lpwstr>OFFICIAL: Sensitive – NSW Cabinet</vt:lpwstr>
  </property>
  <property fmtid="{D5CDD505-2E9C-101B-9397-08002B2CF9AE}" pid="14" name="Objective-Id">
    <vt:lpwstr>A6084914</vt:lpwstr>
  </property>
  <property fmtid="{D5CDD505-2E9C-101B-9397-08002B2CF9AE}" pid="15" name="Objective-Title">
    <vt:lpwstr>Presentation - Template (June 2024)</vt:lpwstr>
  </property>
  <property fmtid="{D5CDD505-2E9C-101B-9397-08002B2CF9AE}" pid="16" name="Objective-Description">
    <vt:lpwstr/>
  </property>
  <property fmtid="{D5CDD505-2E9C-101B-9397-08002B2CF9AE}" pid="17" name="Objective-CreationStamp">
    <vt:filetime>2024-06-18T07:58:38Z</vt:filetime>
  </property>
  <property fmtid="{D5CDD505-2E9C-101B-9397-08002B2CF9AE}" pid="18" name="Objective-IsApproved">
    <vt:bool>false</vt:bool>
  </property>
  <property fmtid="{D5CDD505-2E9C-101B-9397-08002B2CF9AE}" pid="19" name="Objective-IsPublished">
    <vt:bool>true</vt:bool>
  </property>
  <property fmtid="{D5CDD505-2E9C-101B-9397-08002B2CF9AE}" pid="20" name="Objective-DatePublished">
    <vt:filetime>2024-06-19T01:25:13Z</vt:filetime>
  </property>
  <property fmtid="{D5CDD505-2E9C-101B-9397-08002B2CF9AE}" pid="21" name="Objective-ModificationStamp">
    <vt:filetime>2024-06-19T01:27:03Z</vt:filetime>
  </property>
  <property fmtid="{D5CDD505-2E9C-101B-9397-08002B2CF9AE}" pid="22" name="Objective-Owner">
    <vt:lpwstr>Katherine Oberg</vt:lpwstr>
  </property>
  <property fmtid="{D5CDD505-2E9C-101B-9397-08002B2CF9AE}" pid="23" name="Objective-Path">
    <vt:lpwstr>Objective Global Folder:DPC:Office of the General Counsel:Cabinet and Governance:Cabinet and Committees:Cabinet:Guidelines and Templates:Cabinet Practice Manual:Cabinet Practice Manual - June 2024</vt:lpwstr>
  </property>
  <property fmtid="{D5CDD505-2E9C-101B-9397-08002B2CF9AE}" pid="24" name="Objective-Parent">
    <vt:lpwstr>Cabinet Practice Manual - June 2024</vt:lpwstr>
  </property>
  <property fmtid="{D5CDD505-2E9C-101B-9397-08002B2CF9AE}" pid="25" name="Objective-State">
    <vt:lpwstr>Published</vt:lpwstr>
  </property>
  <property fmtid="{D5CDD505-2E9C-101B-9397-08002B2CF9AE}" pid="26" name="Objective-VersionId">
    <vt:lpwstr>vA10946356</vt:lpwstr>
  </property>
  <property fmtid="{D5CDD505-2E9C-101B-9397-08002B2CF9AE}" pid="27" name="Objective-Version">
    <vt:lpwstr>1.0</vt:lpwstr>
  </property>
  <property fmtid="{D5CDD505-2E9C-101B-9397-08002B2CF9AE}" pid="28" name="Objective-VersionNumber">
    <vt:r8>2</vt:r8>
  </property>
  <property fmtid="{D5CDD505-2E9C-101B-9397-08002B2CF9AE}" pid="29" name="Objective-VersionComment">
    <vt:lpwstr/>
  </property>
  <property fmtid="{D5CDD505-2E9C-101B-9397-08002B2CF9AE}" pid="30" name="Objective-FileNumber">
    <vt:lpwstr>DPC18/01974</vt:lpwstr>
  </property>
  <property fmtid="{D5CDD505-2E9C-101B-9397-08002B2CF9AE}" pid="31" name="Objective-Classification">
    <vt:lpwstr/>
  </property>
  <property fmtid="{D5CDD505-2E9C-101B-9397-08002B2CF9AE}" pid="32" name="Objective-Caveats">
    <vt:lpwstr/>
  </property>
  <property fmtid="{D5CDD505-2E9C-101B-9397-08002B2CF9AE}" pid="33" name="Objective-Sensitivity Label">
    <vt:lpwstr>OFFICIAL: Sensitive - NSW Cabinet</vt:lpwstr>
  </property>
  <property fmtid="{D5CDD505-2E9C-101B-9397-08002B2CF9AE}" pid="34" name="Objective-Document Type">
    <vt:lpwstr>Template (TEM)</vt:lpwstr>
  </property>
  <property fmtid="{D5CDD505-2E9C-101B-9397-08002B2CF9AE}" pid="35" name="Objective-Approval Status">
    <vt:lpwstr>Approved as attachment to A6084922</vt:lpwstr>
  </property>
  <property fmtid="{D5CDD505-2E9C-101B-9397-08002B2CF9AE}" pid="36" name="Objective-Approval Due">
    <vt:lpwstr/>
  </property>
  <property fmtid="{D5CDD505-2E9C-101B-9397-08002B2CF9AE}" pid="37" name="Objective-Approval Date">
    <vt:lpwstr/>
  </property>
  <property fmtid="{D5CDD505-2E9C-101B-9397-08002B2CF9AE}" pid="38" name="Objective-Submitted By">
    <vt:lpwstr/>
  </property>
  <property fmtid="{D5CDD505-2E9C-101B-9397-08002B2CF9AE}" pid="39" name="Objective-Current Approver">
    <vt:lpwstr/>
  </property>
  <property fmtid="{D5CDD505-2E9C-101B-9397-08002B2CF9AE}" pid="40" name="Objective-Approval History">
    <vt:lpwstr>Katherine Oberg|Hi Jess - workflowing the updated Manual and related templates to remove roman numerals and use of "endorse" from recomendations, and to remove use of the word "cluster" from templates and guidelines_x000d_This version of the manual was last approved by the TCO Secretary in brief A5994388, further minor edits have been made in track changes for your review i..e to update references to premier's memorandums._x000d_Once approved, the Blue template will be updated on the Hub and the Manual and other templates will be updated on the TCO website|Approved as attachment to A6084922|19-06-2024 11:24:39|v0.2,Katherine Oberg|Hi Jess - workflowing the updated Manual and related templates to remove roman numerals and use of "endorse" from recomendations, and to remove use of the word "cluster" from templates and guidelines_x000d_This version of the manual was last approved by the TCO Secretary in brief A5994388, further minor edits have been made in track changes for your review i..e to update references to premier's memorandums._x000d_Once approved, the Blue template will be updated on the Hub and the Manual and other templates will be updated on the TCO website|submitted as attachment|18-06-2024 18:41:05|v0.1</vt:lpwstr>
  </property>
  <property fmtid="{D5CDD505-2E9C-101B-9397-08002B2CF9AE}" pid="41" name="Objective-Print and Dispatch Approach">
    <vt:lpwstr/>
  </property>
  <property fmtid="{D5CDD505-2E9C-101B-9397-08002B2CF9AE}" pid="42" name="Objective-Print and Dispatch Instructions">
    <vt:lpwstr/>
  </property>
  <property fmtid="{D5CDD505-2E9C-101B-9397-08002B2CF9AE}" pid="43" name="Objective-Document Tag(s)">
    <vt:lpwstr>A6084922,Req: A6084926</vt:lpwstr>
  </property>
  <property fmtid="{D5CDD505-2E9C-101B-9397-08002B2CF9AE}" pid="44" name="Objective-Shared By">
    <vt:lpwstr/>
  </property>
  <property fmtid="{D5CDD505-2E9C-101B-9397-08002B2CF9AE}" pid="45" name="Objective-Connect Creator">
    <vt:lpwstr/>
  </property>
  <property fmtid="{D5CDD505-2E9C-101B-9397-08002B2CF9AE}" pid="46" name="Objective-Bulk Update Status">
    <vt:lpwstr/>
  </property>
  <property fmtid="{D5CDD505-2E9C-101B-9397-08002B2CF9AE}" pid="47" name="Objective-Comment">
    <vt:lpwstr/>
  </property>
</Properties>
</file>