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56" r:id="rId5"/>
    <p:sldId id="267" r:id="rId6"/>
    <p:sldId id="270" r:id="rId7"/>
    <p:sldId id="282" r:id="rId8"/>
    <p:sldId id="260" r:id="rId9"/>
    <p:sldId id="285" r:id="rId10"/>
    <p:sldId id="292" r:id="rId11"/>
    <p:sldId id="294" r:id="rId12"/>
    <p:sldId id="296" r:id="rId13"/>
    <p:sldId id="297" r:id="rId14"/>
    <p:sldId id="298" r:id="rId15"/>
    <p:sldId id="299" r:id="rId16"/>
    <p:sldId id="300" r:id="rId17"/>
    <p:sldId id="271" r:id="rId18"/>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925CA5DD-65D3-41C6-9065-5985F33EEC7B}">
          <p14:sldIdLst>
            <p14:sldId id="256"/>
          </p14:sldIdLst>
        </p14:section>
        <p14:section name="Contents" id="{0B9FCFAF-D713-4DA8-A630-D85521B2E1B1}">
          <p14:sldIdLst>
            <p14:sldId id="267"/>
          </p14:sldIdLst>
        </p14:section>
        <p14:section name="NSW records regulatory regime" id="{36721FBF-9204-4FD9-89B5-227B5D963680}">
          <p14:sldIdLst>
            <p14:sldId id="270"/>
            <p14:sldId id="282"/>
          </p14:sldIdLst>
        </p14:section>
        <p14:section name="Why records and recordkeeping" id="{5480A8B3-B2AD-4825-9DF0-8156EA4E9388}">
          <p14:sldIdLst>
            <p14:sldId id="260"/>
            <p14:sldId id="285"/>
          </p14:sldIdLst>
        </p14:section>
        <p14:section name="What are records and State records" id="{EB135AE8-802E-40DC-A93D-92544F3672C1}">
          <p14:sldIdLst>
            <p14:sldId id="292"/>
          </p14:sldIdLst>
        </p14:section>
        <p14:section name="Records management obligations" id="{FC082033-EE03-4B0B-A611-6BF35F398B83}">
          <p14:sldIdLst>
            <p14:sldId id="294"/>
            <p14:sldId id="296"/>
            <p14:sldId id="297"/>
          </p14:sldIdLst>
        </p14:section>
        <p14:section name="Records management program" id="{27E4DA45-9612-4B88-8404-33176D50E77F}">
          <p14:sldIdLst>
            <p14:sldId id="298"/>
            <p14:sldId id="299"/>
          </p14:sldIdLst>
        </p14:section>
        <p14:section name="Retention and disposal authorisation" id="{31706071-6EB0-4D11-9ACC-6DA89E7632D4}">
          <p14:sldIdLst>
            <p14:sldId id="300"/>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00"/>
    <a:srgbClr val="0B3F47"/>
    <a:srgbClr val="E6E1FD"/>
    <a:srgbClr val="002664"/>
    <a:srgbClr val="8CE0FF"/>
    <a:srgbClr val="146CFD"/>
    <a:srgbClr val="EBEBEB"/>
    <a:srgbClr val="F3E2E6"/>
    <a:srgbClr val="630019"/>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044B9-32BC-4B44-9A16-3ABD2DAA86F2}" v="243" dt="2023-05-12T01:41:49.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497" autoAdjust="0"/>
  </p:normalViewPr>
  <p:slideViewPr>
    <p:cSldViewPr snapToGrid="0">
      <p:cViewPr varScale="1">
        <p:scale>
          <a:sx n="103" d="100"/>
          <a:sy n="103" d="100"/>
        </p:scale>
        <p:origin x="258" y="258"/>
      </p:cViewPr>
      <p:guideLst/>
    </p:cSldViewPr>
  </p:slideViewPr>
  <p:outlineViewPr>
    <p:cViewPr>
      <p:scale>
        <a:sx n="33" d="100"/>
        <a:sy n="33" d="100"/>
      </p:scale>
      <p:origin x="0" y="-522"/>
    </p:cViewPr>
  </p:outlineViewPr>
  <p:notesTextViewPr>
    <p:cViewPr>
      <p:scale>
        <a:sx n="1" d="1"/>
        <a:sy n="1" d="1"/>
      </p:scale>
      <p:origin x="0" y="0"/>
    </p:cViewPr>
  </p:notesText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Chymyn" userId="2e56d221-64e3-4b80-8a2e-95534e5b9459" providerId="ADAL" clId="{307044B9-32BC-4B44-9A16-3ABD2DAA86F2}"/>
    <pc:docChg chg="undo redo custSel addSld delSld modSld sldOrd modMainMaster addSection delSection modSection">
      <pc:chgData name="Irene Chymyn" userId="2e56d221-64e3-4b80-8a2e-95534e5b9459" providerId="ADAL" clId="{307044B9-32BC-4B44-9A16-3ABD2DAA86F2}" dt="2023-05-12T01:42:20.266" v="5526" actId="478"/>
      <pc:docMkLst>
        <pc:docMk/>
      </pc:docMkLst>
      <pc:sldChg chg="addSp delSp modSp mod modMedia modClrScheme delAnim chgLayout">
        <pc:chgData name="Irene Chymyn" userId="2e56d221-64e3-4b80-8a2e-95534e5b9459" providerId="ADAL" clId="{307044B9-32BC-4B44-9A16-3ABD2DAA86F2}" dt="2023-05-12T01:42:20.266" v="5526" actId="478"/>
        <pc:sldMkLst>
          <pc:docMk/>
          <pc:sldMk cId="3898389907" sldId="256"/>
        </pc:sldMkLst>
        <pc:spChg chg="add del mod">
          <ac:chgData name="Irene Chymyn" userId="2e56d221-64e3-4b80-8a2e-95534e5b9459" providerId="ADAL" clId="{307044B9-32BC-4B44-9A16-3ABD2DAA86F2}" dt="2023-05-04T23:18:49.553" v="146" actId="478"/>
          <ac:spMkLst>
            <pc:docMk/>
            <pc:sldMk cId="3898389907" sldId="256"/>
            <ac:spMk id="3" creationId="{18CEEAF5-DE11-D35C-D2D6-2B59696C458E}"/>
          </ac:spMkLst>
        </pc:spChg>
        <pc:spChg chg="add del mod">
          <ac:chgData name="Irene Chymyn" userId="2e56d221-64e3-4b80-8a2e-95534e5b9459" providerId="ADAL" clId="{307044B9-32BC-4B44-9A16-3ABD2DAA86F2}" dt="2023-05-04T23:18:52.748" v="147" actId="478"/>
          <ac:spMkLst>
            <pc:docMk/>
            <pc:sldMk cId="3898389907" sldId="256"/>
            <ac:spMk id="5" creationId="{220296BF-84FB-078A-B765-94BA93796440}"/>
          </ac:spMkLst>
        </pc:spChg>
        <pc:spChg chg="mod ord">
          <ac:chgData name="Irene Chymyn" userId="2e56d221-64e3-4b80-8a2e-95534e5b9459" providerId="ADAL" clId="{307044B9-32BC-4B44-9A16-3ABD2DAA86F2}" dt="2023-05-04T23:33:28.117" v="452" actId="6549"/>
          <ac:spMkLst>
            <pc:docMk/>
            <pc:sldMk cId="3898389907" sldId="256"/>
            <ac:spMk id="6" creationId="{E666C0CE-5149-4272-B098-4336C71D7260}"/>
          </ac:spMkLst>
        </pc:spChg>
        <pc:spChg chg="mod ord">
          <ac:chgData name="Irene Chymyn" userId="2e56d221-64e3-4b80-8a2e-95534e5b9459" providerId="ADAL" clId="{307044B9-32BC-4B44-9A16-3ABD2DAA86F2}" dt="2023-05-04T23:25:30.332" v="428" actId="26606"/>
          <ac:spMkLst>
            <pc:docMk/>
            <pc:sldMk cId="3898389907" sldId="256"/>
            <ac:spMk id="7" creationId="{D7305D3D-BC2C-4397-8263-41EAA05A979F}"/>
          </ac:spMkLst>
        </pc:spChg>
        <pc:spChg chg="del">
          <ac:chgData name="Irene Chymyn" userId="2e56d221-64e3-4b80-8a2e-95534e5b9459" providerId="ADAL" clId="{307044B9-32BC-4B44-9A16-3ABD2DAA86F2}" dt="2023-05-04T23:18:42.720" v="144" actId="478"/>
          <ac:spMkLst>
            <pc:docMk/>
            <pc:sldMk cId="3898389907" sldId="256"/>
            <ac:spMk id="8" creationId="{881CCA3B-A8A6-4A95-B503-94DF0571123B}"/>
          </ac:spMkLst>
        </pc:spChg>
        <pc:spChg chg="del">
          <ac:chgData name="Irene Chymyn" userId="2e56d221-64e3-4b80-8a2e-95534e5b9459" providerId="ADAL" clId="{307044B9-32BC-4B44-9A16-3ABD2DAA86F2}" dt="2023-05-04T23:18:46.069" v="145" actId="478"/>
          <ac:spMkLst>
            <pc:docMk/>
            <pc:sldMk cId="3898389907" sldId="256"/>
            <ac:spMk id="9" creationId="{3044B33C-5717-4F17-9FB6-DE4C16359E6B}"/>
          </ac:spMkLst>
        </pc:spChg>
        <pc:spChg chg="add del mod ord">
          <ac:chgData name="Irene Chymyn" userId="2e56d221-64e3-4b80-8a2e-95534e5b9459" providerId="ADAL" clId="{307044B9-32BC-4B44-9A16-3ABD2DAA86F2}" dt="2023-05-04T23:25:30.332" v="428" actId="26606"/>
          <ac:spMkLst>
            <pc:docMk/>
            <pc:sldMk cId="3898389907" sldId="256"/>
            <ac:spMk id="10" creationId="{D04FA45D-E852-946C-870C-D6EA04BDDDD6}"/>
          </ac:spMkLst>
        </pc:spChg>
        <pc:spChg chg="add del mod ord">
          <ac:chgData name="Irene Chymyn" userId="2e56d221-64e3-4b80-8a2e-95534e5b9459" providerId="ADAL" clId="{307044B9-32BC-4B44-9A16-3ABD2DAA86F2}" dt="2023-05-04T23:25:30.332" v="428" actId="26606"/>
          <ac:spMkLst>
            <pc:docMk/>
            <pc:sldMk cId="3898389907" sldId="256"/>
            <ac:spMk id="11" creationId="{D3D72004-A168-4198-0F45-E0505EE0C70B}"/>
          </ac:spMkLst>
        </pc:spChg>
        <pc:spChg chg="add del mod ord">
          <ac:chgData name="Irene Chymyn" userId="2e56d221-64e3-4b80-8a2e-95534e5b9459" providerId="ADAL" clId="{307044B9-32BC-4B44-9A16-3ABD2DAA86F2}" dt="2023-05-04T23:25:30.332" v="428" actId="26606"/>
          <ac:spMkLst>
            <pc:docMk/>
            <pc:sldMk cId="3898389907" sldId="256"/>
            <ac:spMk id="12" creationId="{93D4C9F8-4DF6-326C-CA3A-585F23E7A5D2}"/>
          </ac:spMkLst>
        </pc:spChg>
        <pc:spChg chg="add del">
          <ac:chgData name="Irene Chymyn" userId="2e56d221-64e3-4b80-8a2e-95534e5b9459" providerId="ADAL" clId="{307044B9-32BC-4B44-9A16-3ABD2DAA86F2}" dt="2023-05-04T23:33:19.435" v="450" actId="26606"/>
          <ac:spMkLst>
            <pc:docMk/>
            <pc:sldMk cId="3898389907" sldId="256"/>
            <ac:spMk id="18" creationId="{8726EF56-E272-6B79-DE90-DBAB84ECE470}"/>
          </ac:spMkLst>
        </pc:spChg>
        <pc:spChg chg="add del">
          <ac:chgData name="Irene Chymyn" userId="2e56d221-64e3-4b80-8a2e-95534e5b9459" providerId="ADAL" clId="{307044B9-32BC-4B44-9A16-3ABD2DAA86F2}" dt="2023-05-04T23:33:19.435" v="450" actId="26606"/>
          <ac:spMkLst>
            <pc:docMk/>
            <pc:sldMk cId="3898389907" sldId="256"/>
            <ac:spMk id="20" creationId="{96FF7AEA-8D92-F534-8CED-4C934308D92A}"/>
          </ac:spMkLst>
        </pc:spChg>
        <pc:spChg chg="add del">
          <ac:chgData name="Irene Chymyn" userId="2e56d221-64e3-4b80-8a2e-95534e5b9459" providerId="ADAL" clId="{307044B9-32BC-4B44-9A16-3ABD2DAA86F2}" dt="2023-05-12T01:42:20.266" v="5526" actId="478"/>
          <ac:spMkLst>
            <pc:docMk/>
            <pc:sldMk cId="3898389907" sldId="256"/>
            <ac:spMk id="26" creationId="{DB69C86B-F709-41BE-E5E2-6048607FDCED}"/>
          </ac:spMkLst>
        </pc:spChg>
        <pc:spChg chg="add mod">
          <ac:chgData name="Irene Chymyn" userId="2e56d221-64e3-4b80-8a2e-95534e5b9459" providerId="ADAL" clId="{307044B9-32BC-4B44-9A16-3ABD2DAA86F2}" dt="2023-05-12T01:42:12.528" v="5525" actId="20577"/>
          <ac:spMkLst>
            <pc:docMk/>
            <pc:sldMk cId="3898389907" sldId="256"/>
            <ac:spMk id="28" creationId="{756ED365-2E66-9A6A-59CF-B315F66A87A2}"/>
          </ac:spMkLst>
        </pc:spChg>
        <pc:picChg chg="add del mod">
          <ac:chgData name="Irene Chymyn" userId="2e56d221-64e3-4b80-8a2e-95534e5b9459" providerId="ADAL" clId="{307044B9-32BC-4B44-9A16-3ABD2DAA86F2}" dt="2023-05-04T23:33:06.701" v="448" actId="478"/>
          <ac:picMkLst>
            <pc:docMk/>
            <pc:sldMk cId="3898389907" sldId="256"/>
            <ac:picMk id="14" creationId="{F524E160-8026-9AA2-F5A6-F550D5240FDE}"/>
          </ac:picMkLst>
        </pc:picChg>
        <pc:picChg chg="add del mod">
          <ac:chgData name="Irene Chymyn" userId="2e56d221-64e3-4b80-8a2e-95534e5b9459" providerId="ADAL" clId="{307044B9-32BC-4B44-9A16-3ABD2DAA86F2}" dt="2023-05-04T23:31:01.346" v="435" actId="478"/>
          <ac:picMkLst>
            <pc:docMk/>
            <pc:sldMk cId="3898389907" sldId="256"/>
            <ac:picMk id="15" creationId="{38533C8C-679A-3FC5-2C23-B3DF0E60E0C9}"/>
          </ac:picMkLst>
        </pc:picChg>
        <pc:picChg chg="add del mod">
          <ac:chgData name="Irene Chymyn" userId="2e56d221-64e3-4b80-8a2e-95534e5b9459" providerId="ADAL" clId="{307044B9-32BC-4B44-9A16-3ABD2DAA86F2}" dt="2023-05-04T23:32:01.131" v="439" actId="478"/>
          <ac:picMkLst>
            <pc:docMk/>
            <pc:sldMk cId="3898389907" sldId="256"/>
            <ac:picMk id="17" creationId="{4BAF6D8B-44A5-6A3B-AD81-B49265E914E7}"/>
          </ac:picMkLst>
        </pc:picChg>
        <pc:picChg chg="add mod ord modCrop">
          <ac:chgData name="Irene Chymyn" userId="2e56d221-64e3-4b80-8a2e-95534e5b9459" providerId="ADAL" clId="{307044B9-32BC-4B44-9A16-3ABD2DAA86F2}" dt="2023-05-04T23:33:19.435" v="450" actId="26606"/>
          <ac:picMkLst>
            <pc:docMk/>
            <pc:sldMk cId="3898389907" sldId="256"/>
            <ac:picMk id="21" creationId="{8FAD2FD4-AEB6-154B-29CB-C89499F50838}"/>
          </ac:picMkLst>
        </pc:picChg>
      </pc:sldChg>
      <pc:sldChg chg="delSp modSp del mod">
        <pc:chgData name="Irene Chymyn" userId="2e56d221-64e3-4b80-8a2e-95534e5b9459" providerId="ADAL" clId="{307044B9-32BC-4B44-9A16-3ABD2DAA86F2}" dt="2023-05-05T00:13:59.238" v="1279" actId="47"/>
        <pc:sldMkLst>
          <pc:docMk/>
          <pc:sldMk cId="3930024240" sldId="259"/>
        </pc:sldMkLst>
        <pc:spChg chg="del">
          <ac:chgData name="Irene Chymyn" userId="2e56d221-64e3-4b80-8a2e-95534e5b9459" providerId="ADAL" clId="{307044B9-32BC-4B44-9A16-3ABD2DAA86F2}" dt="2023-05-04T23:42:27.821" v="529" actId="478"/>
          <ac:spMkLst>
            <pc:docMk/>
            <pc:sldMk cId="3930024240" sldId="259"/>
            <ac:spMk id="6" creationId="{00000000-0000-0000-0000-000000000000}"/>
          </ac:spMkLst>
        </pc:spChg>
        <pc:spChg chg="del mod">
          <ac:chgData name="Irene Chymyn" userId="2e56d221-64e3-4b80-8a2e-95534e5b9459" providerId="ADAL" clId="{307044B9-32BC-4B44-9A16-3ABD2DAA86F2}" dt="2023-05-04T23:49:13.888" v="945" actId="21"/>
          <ac:spMkLst>
            <pc:docMk/>
            <pc:sldMk cId="3930024240" sldId="259"/>
            <ac:spMk id="7" creationId="{00000000-0000-0000-0000-000000000000}"/>
          </ac:spMkLst>
        </pc:spChg>
        <pc:spChg chg="del mod">
          <ac:chgData name="Irene Chymyn" userId="2e56d221-64e3-4b80-8a2e-95534e5b9459" providerId="ADAL" clId="{307044B9-32BC-4B44-9A16-3ABD2DAA86F2}" dt="2023-05-04T23:49:13.888" v="945" actId="21"/>
          <ac:spMkLst>
            <pc:docMk/>
            <pc:sldMk cId="3930024240" sldId="259"/>
            <ac:spMk id="9" creationId="{00000000-0000-0000-0000-000000000000}"/>
          </ac:spMkLst>
        </pc:spChg>
        <pc:spChg chg="del mod">
          <ac:chgData name="Irene Chymyn" userId="2e56d221-64e3-4b80-8a2e-95534e5b9459" providerId="ADAL" clId="{307044B9-32BC-4B44-9A16-3ABD2DAA86F2}" dt="2023-05-04T23:49:13.888" v="945" actId="21"/>
          <ac:spMkLst>
            <pc:docMk/>
            <pc:sldMk cId="3930024240" sldId="259"/>
            <ac:spMk id="11" creationId="{00000000-0000-0000-0000-000000000000}"/>
          </ac:spMkLst>
        </pc:spChg>
        <pc:spChg chg="del mod">
          <ac:chgData name="Irene Chymyn" userId="2e56d221-64e3-4b80-8a2e-95534e5b9459" providerId="ADAL" clId="{307044B9-32BC-4B44-9A16-3ABD2DAA86F2}" dt="2023-05-04T23:49:13.888" v="945" actId="21"/>
          <ac:spMkLst>
            <pc:docMk/>
            <pc:sldMk cId="3930024240" sldId="259"/>
            <ac:spMk id="13" creationId="{00000000-0000-0000-0000-000000000000}"/>
          </ac:spMkLst>
        </pc:spChg>
        <pc:spChg chg="del">
          <ac:chgData name="Irene Chymyn" userId="2e56d221-64e3-4b80-8a2e-95534e5b9459" providerId="ADAL" clId="{307044B9-32BC-4B44-9A16-3ABD2DAA86F2}" dt="2023-05-04T23:42:22.320" v="528" actId="478"/>
          <ac:spMkLst>
            <pc:docMk/>
            <pc:sldMk cId="3930024240" sldId="259"/>
            <ac:spMk id="16" creationId="{00000000-0000-0000-0000-000000000000}"/>
          </ac:spMkLst>
        </pc:spChg>
        <pc:spChg chg="del">
          <ac:chgData name="Irene Chymyn" userId="2e56d221-64e3-4b80-8a2e-95534e5b9459" providerId="ADAL" clId="{307044B9-32BC-4B44-9A16-3ABD2DAA86F2}" dt="2023-05-04T23:42:22.320" v="528" actId="478"/>
          <ac:spMkLst>
            <pc:docMk/>
            <pc:sldMk cId="3930024240" sldId="259"/>
            <ac:spMk id="17" creationId="{00000000-0000-0000-0000-000000000000}"/>
          </ac:spMkLst>
        </pc:spChg>
        <pc:spChg chg="del">
          <ac:chgData name="Irene Chymyn" userId="2e56d221-64e3-4b80-8a2e-95534e5b9459" providerId="ADAL" clId="{307044B9-32BC-4B44-9A16-3ABD2DAA86F2}" dt="2023-05-04T23:42:22.320" v="528" actId="478"/>
          <ac:spMkLst>
            <pc:docMk/>
            <pc:sldMk cId="3930024240" sldId="259"/>
            <ac:spMk id="19" creationId="{00000000-0000-0000-0000-000000000000}"/>
          </ac:spMkLst>
        </pc:spChg>
        <pc:spChg chg="del">
          <ac:chgData name="Irene Chymyn" userId="2e56d221-64e3-4b80-8a2e-95534e5b9459" providerId="ADAL" clId="{307044B9-32BC-4B44-9A16-3ABD2DAA86F2}" dt="2023-05-04T23:42:22.320" v="528" actId="478"/>
          <ac:spMkLst>
            <pc:docMk/>
            <pc:sldMk cId="3930024240" sldId="259"/>
            <ac:spMk id="20" creationId="{00000000-0000-0000-0000-000000000000}"/>
          </ac:spMkLst>
        </pc:spChg>
        <pc:spChg chg="del">
          <ac:chgData name="Irene Chymyn" userId="2e56d221-64e3-4b80-8a2e-95534e5b9459" providerId="ADAL" clId="{307044B9-32BC-4B44-9A16-3ABD2DAA86F2}" dt="2023-05-04T23:42:22.320" v="528" actId="478"/>
          <ac:spMkLst>
            <pc:docMk/>
            <pc:sldMk cId="3930024240" sldId="259"/>
            <ac:spMk id="22" creationId="{00000000-0000-0000-0000-000000000000}"/>
          </ac:spMkLst>
        </pc:spChg>
        <pc:spChg chg="del">
          <ac:chgData name="Irene Chymyn" userId="2e56d221-64e3-4b80-8a2e-95534e5b9459" providerId="ADAL" clId="{307044B9-32BC-4B44-9A16-3ABD2DAA86F2}" dt="2023-05-04T23:42:22.320" v="528" actId="478"/>
          <ac:spMkLst>
            <pc:docMk/>
            <pc:sldMk cId="3930024240" sldId="259"/>
            <ac:spMk id="23" creationId="{00000000-0000-0000-0000-000000000000}"/>
          </ac:spMkLst>
        </pc:spChg>
        <pc:spChg chg="del mod">
          <ac:chgData name="Irene Chymyn" userId="2e56d221-64e3-4b80-8a2e-95534e5b9459" providerId="ADAL" clId="{307044B9-32BC-4B44-9A16-3ABD2DAA86F2}" dt="2023-05-04T23:49:13.888" v="945" actId="21"/>
          <ac:spMkLst>
            <pc:docMk/>
            <pc:sldMk cId="3930024240" sldId="259"/>
            <ac:spMk id="45" creationId="{00000000-0000-0000-0000-000000000000}"/>
          </ac:spMkLst>
        </pc:spChg>
        <pc:grpChg chg="del">
          <ac:chgData name="Irene Chymyn" userId="2e56d221-64e3-4b80-8a2e-95534e5b9459" providerId="ADAL" clId="{307044B9-32BC-4B44-9A16-3ABD2DAA86F2}" dt="2023-05-04T23:41:52.302" v="522" actId="478"/>
          <ac:grpSpMkLst>
            <pc:docMk/>
            <pc:sldMk cId="3930024240" sldId="259"/>
            <ac:grpSpMk id="30" creationId="{00000000-0000-0000-0000-000000000000}"/>
          </ac:grpSpMkLst>
        </pc:grpChg>
        <pc:grpChg chg="del">
          <ac:chgData name="Irene Chymyn" userId="2e56d221-64e3-4b80-8a2e-95534e5b9459" providerId="ADAL" clId="{307044B9-32BC-4B44-9A16-3ABD2DAA86F2}" dt="2023-05-04T23:42:30.636" v="530" actId="478"/>
          <ac:grpSpMkLst>
            <pc:docMk/>
            <pc:sldMk cId="3930024240" sldId="259"/>
            <ac:grpSpMk id="35" creationId="{00000000-0000-0000-0000-000000000000}"/>
          </ac:grpSpMkLst>
        </pc:grpChg>
        <pc:picChg chg="del mod">
          <ac:chgData name="Irene Chymyn" userId="2e56d221-64e3-4b80-8a2e-95534e5b9459" providerId="ADAL" clId="{307044B9-32BC-4B44-9A16-3ABD2DAA86F2}" dt="2023-05-05T00:12:50.593" v="1265" actId="21"/>
          <ac:picMkLst>
            <pc:docMk/>
            <pc:sldMk cId="3930024240" sldId="259"/>
            <ac:picMk id="8" creationId="{00000000-0000-0000-0000-000000000000}"/>
          </ac:picMkLst>
        </pc:picChg>
        <pc:picChg chg="del mod">
          <ac:chgData name="Irene Chymyn" userId="2e56d221-64e3-4b80-8a2e-95534e5b9459" providerId="ADAL" clId="{307044B9-32BC-4B44-9A16-3ABD2DAA86F2}" dt="2023-05-05T00:12:50.593" v="1265" actId="21"/>
          <ac:picMkLst>
            <pc:docMk/>
            <pc:sldMk cId="3930024240" sldId="259"/>
            <ac:picMk id="10" creationId="{00000000-0000-0000-0000-000000000000}"/>
          </ac:picMkLst>
        </pc:picChg>
        <pc:picChg chg="del mod">
          <ac:chgData name="Irene Chymyn" userId="2e56d221-64e3-4b80-8a2e-95534e5b9459" providerId="ADAL" clId="{307044B9-32BC-4B44-9A16-3ABD2DAA86F2}" dt="2023-05-05T00:12:50.593" v="1265" actId="21"/>
          <ac:picMkLst>
            <pc:docMk/>
            <pc:sldMk cId="3930024240" sldId="259"/>
            <ac:picMk id="12" creationId="{00000000-0000-0000-0000-000000000000}"/>
          </ac:picMkLst>
        </pc:picChg>
        <pc:picChg chg="del mod">
          <ac:chgData name="Irene Chymyn" userId="2e56d221-64e3-4b80-8a2e-95534e5b9459" providerId="ADAL" clId="{307044B9-32BC-4B44-9A16-3ABD2DAA86F2}" dt="2023-05-05T00:12:50.593" v="1265" actId="21"/>
          <ac:picMkLst>
            <pc:docMk/>
            <pc:sldMk cId="3930024240" sldId="259"/>
            <ac:picMk id="14" creationId="{00000000-0000-0000-0000-000000000000}"/>
          </ac:picMkLst>
        </pc:picChg>
        <pc:picChg chg="del">
          <ac:chgData name="Irene Chymyn" userId="2e56d221-64e3-4b80-8a2e-95534e5b9459" providerId="ADAL" clId="{307044B9-32BC-4B44-9A16-3ABD2DAA86F2}" dt="2023-05-04T23:42:22.320" v="528" actId="478"/>
          <ac:picMkLst>
            <pc:docMk/>
            <pc:sldMk cId="3930024240" sldId="259"/>
            <ac:picMk id="15" creationId="{00000000-0000-0000-0000-000000000000}"/>
          </ac:picMkLst>
        </pc:picChg>
        <pc:picChg chg="del">
          <ac:chgData name="Irene Chymyn" userId="2e56d221-64e3-4b80-8a2e-95534e5b9459" providerId="ADAL" clId="{307044B9-32BC-4B44-9A16-3ABD2DAA86F2}" dt="2023-05-04T23:42:22.320" v="528" actId="478"/>
          <ac:picMkLst>
            <pc:docMk/>
            <pc:sldMk cId="3930024240" sldId="259"/>
            <ac:picMk id="18" creationId="{00000000-0000-0000-0000-000000000000}"/>
          </ac:picMkLst>
        </pc:picChg>
        <pc:picChg chg="del">
          <ac:chgData name="Irene Chymyn" userId="2e56d221-64e3-4b80-8a2e-95534e5b9459" providerId="ADAL" clId="{307044B9-32BC-4B44-9A16-3ABD2DAA86F2}" dt="2023-05-04T23:42:22.320" v="528" actId="478"/>
          <ac:picMkLst>
            <pc:docMk/>
            <pc:sldMk cId="3930024240" sldId="259"/>
            <ac:picMk id="21" creationId="{00000000-0000-0000-0000-000000000000}"/>
          </ac:picMkLst>
        </pc:picChg>
        <pc:picChg chg="del">
          <ac:chgData name="Irene Chymyn" userId="2e56d221-64e3-4b80-8a2e-95534e5b9459" providerId="ADAL" clId="{307044B9-32BC-4B44-9A16-3ABD2DAA86F2}" dt="2023-05-04T23:41:44.248" v="520" actId="478"/>
          <ac:picMkLst>
            <pc:docMk/>
            <pc:sldMk cId="3930024240" sldId="259"/>
            <ac:picMk id="25" creationId="{00000000-0000-0000-0000-000000000000}"/>
          </ac:picMkLst>
        </pc:picChg>
        <pc:picChg chg="del">
          <ac:chgData name="Irene Chymyn" userId="2e56d221-64e3-4b80-8a2e-95534e5b9459" providerId="ADAL" clId="{307044B9-32BC-4B44-9A16-3ABD2DAA86F2}" dt="2023-05-04T23:42:05.358" v="524" actId="478"/>
          <ac:picMkLst>
            <pc:docMk/>
            <pc:sldMk cId="3930024240" sldId="259"/>
            <ac:picMk id="26" creationId="{00000000-0000-0000-0000-000000000000}"/>
          </ac:picMkLst>
        </pc:picChg>
        <pc:picChg chg="del">
          <ac:chgData name="Irene Chymyn" userId="2e56d221-64e3-4b80-8a2e-95534e5b9459" providerId="ADAL" clId="{307044B9-32BC-4B44-9A16-3ABD2DAA86F2}" dt="2023-05-04T23:42:01.552" v="523" actId="478"/>
          <ac:picMkLst>
            <pc:docMk/>
            <pc:sldMk cId="3930024240" sldId="259"/>
            <ac:picMk id="27" creationId="{00000000-0000-0000-0000-000000000000}"/>
          </ac:picMkLst>
        </pc:picChg>
        <pc:picChg chg="del">
          <ac:chgData name="Irene Chymyn" userId="2e56d221-64e3-4b80-8a2e-95534e5b9459" providerId="ADAL" clId="{307044B9-32BC-4B44-9A16-3ABD2DAA86F2}" dt="2023-05-04T23:41:52.302" v="522" actId="478"/>
          <ac:picMkLst>
            <pc:docMk/>
            <pc:sldMk cId="3930024240" sldId="259"/>
            <ac:picMk id="28" creationId="{00000000-0000-0000-0000-000000000000}"/>
          </ac:picMkLst>
        </pc:picChg>
        <pc:picChg chg="del">
          <ac:chgData name="Irene Chymyn" userId="2e56d221-64e3-4b80-8a2e-95534e5b9459" providerId="ADAL" clId="{307044B9-32BC-4B44-9A16-3ABD2DAA86F2}" dt="2023-05-04T23:41:46.638" v="521" actId="478"/>
          <ac:picMkLst>
            <pc:docMk/>
            <pc:sldMk cId="3930024240" sldId="259"/>
            <ac:picMk id="29" creationId="{00000000-0000-0000-0000-000000000000}"/>
          </ac:picMkLst>
        </pc:picChg>
        <pc:picChg chg="mod">
          <ac:chgData name="Irene Chymyn" userId="2e56d221-64e3-4b80-8a2e-95534e5b9459" providerId="ADAL" clId="{307044B9-32BC-4B44-9A16-3ABD2DAA86F2}" dt="2023-05-04T23:42:50.384" v="534" actId="1076"/>
          <ac:picMkLst>
            <pc:docMk/>
            <pc:sldMk cId="3930024240" sldId="259"/>
            <ac:picMk id="34" creationId="{00000000-0000-0000-0000-000000000000}"/>
          </ac:picMkLst>
        </pc:picChg>
        <pc:picChg chg="del">
          <ac:chgData name="Irene Chymyn" userId="2e56d221-64e3-4b80-8a2e-95534e5b9459" providerId="ADAL" clId="{307044B9-32BC-4B44-9A16-3ABD2DAA86F2}" dt="2023-05-04T23:42:09.806" v="525" actId="478"/>
          <ac:picMkLst>
            <pc:docMk/>
            <pc:sldMk cId="3930024240" sldId="259"/>
            <ac:picMk id="38" creationId="{00000000-0000-0000-0000-000000000000}"/>
          </ac:picMkLst>
        </pc:picChg>
        <pc:picChg chg="mod">
          <ac:chgData name="Irene Chymyn" userId="2e56d221-64e3-4b80-8a2e-95534e5b9459" providerId="ADAL" clId="{307044B9-32BC-4B44-9A16-3ABD2DAA86F2}" dt="2023-05-04T23:42:50.384" v="534" actId="1076"/>
          <ac:picMkLst>
            <pc:docMk/>
            <pc:sldMk cId="3930024240" sldId="259"/>
            <ac:picMk id="39" creationId="{00000000-0000-0000-0000-000000000000}"/>
          </ac:picMkLst>
        </pc:picChg>
        <pc:picChg chg="del">
          <ac:chgData name="Irene Chymyn" userId="2e56d221-64e3-4b80-8a2e-95534e5b9459" providerId="ADAL" clId="{307044B9-32BC-4B44-9A16-3ABD2DAA86F2}" dt="2023-05-04T23:42:33.262" v="531" actId="478"/>
          <ac:picMkLst>
            <pc:docMk/>
            <pc:sldMk cId="3930024240" sldId="259"/>
            <ac:picMk id="40" creationId="{00000000-0000-0000-0000-000000000000}"/>
          </ac:picMkLst>
        </pc:picChg>
        <pc:picChg chg="del">
          <ac:chgData name="Irene Chymyn" userId="2e56d221-64e3-4b80-8a2e-95534e5b9459" providerId="ADAL" clId="{307044B9-32BC-4B44-9A16-3ABD2DAA86F2}" dt="2023-05-04T23:42:17.438" v="527" actId="478"/>
          <ac:picMkLst>
            <pc:docMk/>
            <pc:sldMk cId="3930024240" sldId="259"/>
            <ac:picMk id="41" creationId="{00000000-0000-0000-0000-000000000000}"/>
          </ac:picMkLst>
        </pc:picChg>
        <pc:picChg chg="del">
          <ac:chgData name="Irene Chymyn" userId="2e56d221-64e3-4b80-8a2e-95534e5b9459" providerId="ADAL" clId="{307044B9-32BC-4B44-9A16-3ABD2DAA86F2}" dt="2023-05-04T23:42:22.320" v="528" actId="478"/>
          <ac:picMkLst>
            <pc:docMk/>
            <pc:sldMk cId="3930024240" sldId="259"/>
            <ac:picMk id="42" creationId="{00000000-0000-0000-0000-000000000000}"/>
          </ac:picMkLst>
        </pc:picChg>
        <pc:picChg chg="del">
          <ac:chgData name="Irene Chymyn" userId="2e56d221-64e3-4b80-8a2e-95534e5b9459" providerId="ADAL" clId="{307044B9-32BC-4B44-9A16-3ABD2DAA86F2}" dt="2023-05-04T23:42:22.320" v="528" actId="478"/>
          <ac:picMkLst>
            <pc:docMk/>
            <pc:sldMk cId="3930024240" sldId="259"/>
            <ac:picMk id="43" creationId="{00000000-0000-0000-0000-000000000000}"/>
          </ac:picMkLst>
        </pc:picChg>
        <pc:picChg chg="del">
          <ac:chgData name="Irene Chymyn" userId="2e56d221-64e3-4b80-8a2e-95534e5b9459" providerId="ADAL" clId="{307044B9-32BC-4B44-9A16-3ABD2DAA86F2}" dt="2023-05-04T23:42:12.079" v="526" actId="478"/>
          <ac:picMkLst>
            <pc:docMk/>
            <pc:sldMk cId="3930024240" sldId="259"/>
            <ac:picMk id="44" creationId="{00000000-0000-0000-0000-000000000000}"/>
          </ac:picMkLst>
        </pc:picChg>
        <pc:picChg chg="del mod">
          <ac:chgData name="Irene Chymyn" userId="2e56d221-64e3-4b80-8a2e-95534e5b9459" providerId="ADAL" clId="{307044B9-32BC-4B44-9A16-3ABD2DAA86F2}" dt="2023-05-05T00:12:50.593" v="1265" actId="21"/>
          <ac:picMkLst>
            <pc:docMk/>
            <pc:sldMk cId="3930024240" sldId="259"/>
            <ac:picMk id="46" creationId="{00000000-0000-0000-0000-000000000000}"/>
          </ac:picMkLst>
        </pc:picChg>
        <pc:picChg chg="del">
          <ac:chgData name="Irene Chymyn" userId="2e56d221-64e3-4b80-8a2e-95534e5b9459" providerId="ADAL" clId="{307044B9-32BC-4B44-9A16-3ABD2DAA86F2}" dt="2023-05-04T23:42:22.320" v="528" actId="478"/>
          <ac:picMkLst>
            <pc:docMk/>
            <pc:sldMk cId="3930024240" sldId="259"/>
            <ac:picMk id="47" creationId="{00000000-0000-0000-0000-000000000000}"/>
          </ac:picMkLst>
        </pc:picChg>
        <pc:picChg chg="del">
          <ac:chgData name="Irene Chymyn" userId="2e56d221-64e3-4b80-8a2e-95534e5b9459" providerId="ADAL" clId="{307044B9-32BC-4B44-9A16-3ABD2DAA86F2}" dt="2023-05-04T23:41:52.302" v="522" actId="478"/>
          <ac:picMkLst>
            <pc:docMk/>
            <pc:sldMk cId="3930024240" sldId="259"/>
            <ac:picMk id="48" creationId="{00000000-0000-0000-0000-000000000000}"/>
          </ac:picMkLst>
        </pc:picChg>
      </pc:sldChg>
      <pc:sldChg chg="addSp delSp modSp mod ord modClrScheme chgLayout">
        <pc:chgData name="Irene Chymyn" userId="2e56d221-64e3-4b80-8a2e-95534e5b9459" providerId="ADAL" clId="{307044B9-32BC-4B44-9A16-3ABD2DAA86F2}" dt="2023-05-05T00:48:30.759" v="1636" actId="14100"/>
        <pc:sldMkLst>
          <pc:docMk/>
          <pc:sldMk cId="3615227948" sldId="260"/>
        </pc:sldMkLst>
        <pc:spChg chg="mod ord">
          <ac:chgData name="Irene Chymyn" userId="2e56d221-64e3-4b80-8a2e-95534e5b9459" providerId="ADAL" clId="{307044B9-32BC-4B44-9A16-3ABD2DAA86F2}" dt="2023-05-05T00:43:28.846" v="1568" actId="403"/>
          <ac:spMkLst>
            <pc:docMk/>
            <pc:sldMk cId="3615227948" sldId="260"/>
            <ac:spMk id="2" creationId="{00000000-0000-0000-0000-000000000000}"/>
          </ac:spMkLst>
        </pc:spChg>
        <pc:spChg chg="mod ord">
          <ac:chgData name="Irene Chymyn" userId="2e56d221-64e3-4b80-8a2e-95534e5b9459" providerId="ADAL" clId="{307044B9-32BC-4B44-9A16-3ABD2DAA86F2}" dt="2023-05-05T00:43:12.684" v="1557" actId="700"/>
          <ac:spMkLst>
            <pc:docMk/>
            <pc:sldMk cId="3615227948" sldId="260"/>
            <ac:spMk id="3" creationId="{00000000-0000-0000-0000-000000000000}"/>
          </ac:spMkLst>
        </pc:spChg>
        <pc:spChg chg="mod ord">
          <ac:chgData name="Irene Chymyn" userId="2e56d221-64e3-4b80-8a2e-95534e5b9459" providerId="ADAL" clId="{307044B9-32BC-4B44-9A16-3ABD2DAA86F2}" dt="2023-05-05T00:43:12.684" v="1557" actId="700"/>
          <ac:spMkLst>
            <pc:docMk/>
            <pc:sldMk cId="3615227948" sldId="260"/>
            <ac:spMk id="4" creationId="{00000000-0000-0000-0000-000000000000}"/>
          </ac:spMkLst>
        </pc:spChg>
        <pc:spChg chg="mod ord">
          <ac:chgData name="Irene Chymyn" userId="2e56d221-64e3-4b80-8a2e-95534e5b9459" providerId="ADAL" clId="{307044B9-32BC-4B44-9A16-3ABD2DAA86F2}" dt="2023-05-05T00:48:13.374" v="1633" actId="404"/>
          <ac:spMkLst>
            <pc:docMk/>
            <pc:sldMk cId="3615227948" sldId="260"/>
            <ac:spMk id="5" creationId="{00000000-0000-0000-0000-000000000000}"/>
          </ac:spMkLst>
        </pc:spChg>
        <pc:spChg chg="add mod">
          <ac:chgData name="Irene Chymyn" userId="2e56d221-64e3-4b80-8a2e-95534e5b9459" providerId="ADAL" clId="{307044B9-32BC-4B44-9A16-3ABD2DAA86F2}" dt="2023-05-05T00:48:30.759" v="1636" actId="14100"/>
          <ac:spMkLst>
            <pc:docMk/>
            <pc:sldMk cId="3615227948" sldId="260"/>
            <ac:spMk id="7" creationId="{1287F570-3BBA-53E8-C9BE-6FF6DFD00AC7}"/>
          </ac:spMkLst>
        </pc:spChg>
        <pc:picChg chg="del">
          <ac:chgData name="Irene Chymyn" userId="2e56d221-64e3-4b80-8a2e-95534e5b9459" providerId="ADAL" clId="{307044B9-32BC-4B44-9A16-3ABD2DAA86F2}" dt="2023-05-05T00:44:50.829" v="1587" actId="478"/>
          <ac:picMkLst>
            <pc:docMk/>
            <pc:sldMk cId="3615227948" sldId="260"/>
            <ac:picMk id="8" creationId="{75FE4038-E623-4963-9E19-344DF6583763}"/>
          </ac:picMkLst>
        </pc:picChg>
      </pc:sldChg>
      <pc:sldChg chg="del">
        <pc:chgData name="Irene Chymyn" userId="2e56d221-64e3-4b80-8a2e-95534e5b9459" providerId="ADAL" clId="{307044B9-32BC-4B44-9A16-3ABD2DAA86F2}" dt="2023-05-04T23:19:02.470" v="149" actId="47"/>
        <pc:sldMkLst>
          <pc:docMk/>
          <pc:sldMk cId="2367383244" sldId="261"/>
        </pc:sldMkLst>
      </pc:sldChg>
      <pc:sldChg chg="del">
        <pc:chgData name="Irene Chymyn" userId="2e56d221-64e3-4b80-8a2e-95534e5b9459" providerId="ADAL" clId="{307044B9-32BC-4B44-9A16-3ABD2DAA86F2}" dt="2023-05-04T23:19:31.404" v="150" actId="47"/>
        <pc:sldMkLst>
          <pc:docMk/>
          <pc:sldMk cId="3469208251" sldId="262"/>
        </pc:sldMkLst>
      </pc:sldChg>
      <pc:sldChg chg="addSp delSp modSp add del mod setBg">
        <pc:chgData name="Irene Chymyn" userId="2e56d221-64e3-4b80-8a2e-95534e5b9459" providerId="ADAL" clId="{307044B9-32BC-4B44-9A16-3ABD2DAA86F2}" dt="2023-05-05T03:45:37.569" v="2806" actId="47"/>
        <pc:sldMkLst>
          <pc:docMk/>
          <pc:sldMk cId="3930024240" sldId="262"/>
        </pc:sldMkLst>
        <pc:spChg chg="mod">
          <ac:chgData name="Irene Chymyn" userId="2e56d221-64e3-4b80-8a2e-95534e5b9459" providerId="ADAL" clId="{307044B9-32BC-4B44-9A16-3ABD2DAA86F2}" dt="2023-05-05T01:48:05.921" v="1882" actId="1076"/>
          <ac:spMkLst>
            <pc:docMk/>
            <pc:sldMk cId="3930024240" sldId="262"/>
            <ac:spMk id="9"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10"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11"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14"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15"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16"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17"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18"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20"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21"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22" creationId="{00000000-0000-0000-0000-000000000000}"/>
          </ac:spMkLst>
        </pc:spChg>
        <pc:spChg chg="mod">
          <ac:chgData name="Irene Chymyn" userId="2e56d221-64e3-4b80-8a2e-95534e5b9459" providerId="ADAL" clId="{307044B9-32BC-4B44-9A16-3ABD2DAA86F2}" dt="2023-05-05T01:47:58.016" v="1881" actId="2711"/>
          <ac:spMkLst>
            <pc:docMk/>
            <pc:sldMk cId="3930024240" sldId="262"/>
            <ac:spMk id="25" creationId="{00000000-0000-0000-0000-000000000000}"/>
          </ac:spMkLst>
        </pc:spChg>
        <pc:graphicFrameChg chg="add del mod modGraphic">
          <ac:chgData name="Irene Chymyn" userId="2e56d221-64e3-4b80-8a2e-95534e5b9459" providerId="ADAL" clId="{307044B9-32BC-4B44-9A16-3ABD2DAA86F2}" dt="2023-05-05T01:55:24.762" v="1954" actId="478"/>
          <ac:graphicFrameMkLst>
            <pc:docMk/>
            <pc:sldMk cId="3930024240" sldId="262"/>
            <ac:graphicFrameMk id="34" creationId="{8F1CC4A9-DACE-3090-E63E-3BFD36608468}"/>
          </ac:graphicFrameMkLst>
        </pc:graphicFrameChg>
        <pc:picChg chg="mod">
          <ac:chgData name="Irene Chymyn" userId="2e56d221-64e3-4b80-8a2e-95534e5b9459" providerId="ADAL" clId="{307044B9-32BC-4B44-9A16-3ABD2DAA86F2}" dt="2023-05-05T01:54:28.730" v="1943" actId="1076"/>
          <ac:picMkLst>
            <pc:docMk/>
            <pc:sldMk cId="3930024240" sldId="262"/>
            <ac:picMk id="6" creationId="{00000000-0000-0000-0000-000000000000}"/>
          </ac:picMkLst>
        </pc:picChg>
      </pc:sldChg>
      <pc:sldChg chg="addSp delSp modSp add del mod setBg modClrScheme chgLayout">
        <pc:chgData name="Irene Chymyn" userId="2e56d221-64e3-4b80-8a2e-95534e5b9459" providerId="ADAL" clId="{307044B9-32BC-4B44-9A16-3ABD2DAA86F2}" dt="2023-05-05T03:59:17.706" v="2998" actId="47"/>
        <pc:sldMkLst>
          <pc:docMk/>
          <pc:sldMk cId="36125583" sldId="263"/>
        </pc:sldMkLst>
        <pc:spChg chg="del mod">
          <ac:chgData name="Irene Chymyn" userId="2e56d221-64e3-4b80-8a2e-95534e5b9459" providerId="ADAL" clId="{307044B9-32BC-4B44-9A16-3ABD2DAA86F2}" dt="2023-05-05T03:55:51.050" v="2856" actId="478"/>
          <ac:spMkLst>
            <pc:docMk/>
            <pc:sldMk cId="36125583" sldId="263"/>
            <ac:spMk id="5" creationId="{00000000-0000-0000-0000-000000000000}"/>
          </ac:spMkLst>
        </pc:spChg>
        <pc:spChg chg="del">
          <ac:chgData name="Irene Chymyn" userId="2e56d221-64e3-4b80-8a2e-95534e5b9459" providerId="ADAL" clId="{307044B9-32BC-4B44-9A16-3ABD2DAA86F2}" dt="2023-05-05T03:47:09.622" v="2816" actId="21"/>
          <ac:spMkLst>
            <pc:docMk/>
            <pc:sldMk cId="36125583" sldId="263"/>
            <ac:spMk id="7" creationId="{00000000-0000-0000-0000-000000000000}"/>
          </ac:spMkLst>
        </pc:spChg>
        <pc:spChg chg="mod">
          <ac:chgData name="Irene Chymyn" userId="2e56d221-64e3-4b80-8a2e-95534e5b9459" providerId="ADAL" clId="{307044B9-32BC-4B44-9A16-3ABD2DAA86F2}" dt="2023-05-05T03:50:11.222" v="2845" actId="14100"/>
          <ac:spMkLst>
            <pc:docMk/>
            <pc:sldMk cId="36125583" sldId="263"/>
            <ac:spMk id="9" creationId="{00000000-0000-0000-0000-000000000000}"/>
          </ac:spMkLst>
        </pc:spChg>
        <pc:spChg chg="add mod">
          <ac:chgData name="Irene Chymyn" userId="2e56d221-64e3-4b80-8a2e-95534e5b9459" providerId="ADAL" clId="{307044B9-32BC-4B44-9A16-3ABD2DAA86F2}" dt="2023-05-05T03:47:22.441" v="2821" actId="2711"/>
          <ac:spMkLst>
            <pc:docMk/>
            <pc:sldMk cId="36125583" sldId="263"/>
            <ac:spMk id="32" creationId="{0BCFC674-0DA4-4075-9AA5-8508C44C6E80}"/>
          </ac:spMkLst>
        </pc:spChg>
        <pc:spChg chg="add mod ord">
          <ac:chgData name="Irene Chymyn" userId="2e56d221-64e3-4b80-8a2e-95534e5b9459" providerId="ADAL" clId="{307044B9-32BC-4B44-9A16-3ABD2DAA86F2}" dt="2023-05-05T03:53:21.101" v="2850" actId="207"/>
          <ac:spMkLst>
            <pc:docMk/>
            <pc:sldMk cId="36125583" sldId="263"/>
            <ac:spMk id="33" creationId="{9197D594-72DD-15EF-B7A3-F0D8CD2C7978}"/>
          </ac:spMkLst>
        </pc:spChg>
        <pc:spChg chg="add mod ord">
          <ac:chgData name="Irene Chymyn" userId="2e56d221-64e3-4b80-8a2e-95534e5b9459" providerId="ADAL" clId="{307044B9-32BC-4B44-9A16-3ABD2DAA86F2}" dt="2023-05-05T03:54:06.763" v="2851" actId="207"/>
          <ac:spMkLst>
            <pc:docMk/>
            <pc:sldMk cId="36125583" sldId="263"/>
            <ac:spMk id="34" creationId="{A0BDFAF1-8F29-7DB5-C254-3672FDA5A288}"/>
          </ac:spMkLst>
        </pc:spChg>
        <pc:spChg chg="add mod ord">
          <ac:chgData name="Irene Chymyn" userId="2e56d221-64e3-4b80-8a2e-95534e5b9459" providerId="ADAL" clId="{307044B9-32BC-4B44-9A16-3ABD2DAA86F2}" dt="2023-05-05T03:56:04.316" v="2870" actId="1036"/>
          <ac:spMkLst>
            <pc:docMk/>
            <pc:sldMk cId="36125583" sldId="263"/>
            <ac:spMk id="35" creationId="{932B2887-6A30-94FC-8B41-B73887E4AEF2}"/>
          </ac:spMkLst>
        </pc:spChg>
        <pc:picChg chg="del mod">
          <ac:chgData name="Irene Chymyn" userId="2e56d221-64e3-4b80-8a2e-95534e5b9459" providerId="ADAL" clId="{307044B9-32BC-4B44-9A16-3ABD2DAA86F2}" dt="2023-05-05T03:47:28.652" v="2823" actId="478"/>
          <ac:picMkLst>
            <pc:docMk/>
            <pc:sldMk cId="36125583" sldId="263"/>
            <ac:picMk id="2" creationId="{00000000-0000-0000-0000-000000000000}"/>
          </ac:picMkLst>
        </pc:picChg>
        <pc:picChg chg="del mod">
          <ac:chgData name="Irene Chymyn" userId="2e56d221-64e3-4b80-8a2e-95534e5b9459" providerId="ADAL" clId="{307044B9-32BC-4B44-9A16-3ABD2DAA86F2}" dt="2023-05-05T03:49:26.386" v="2836" actId="478"/>
          <ac:picMkLst>
            <pc:docMk/>
            <pc:sldMk cId="36125583" sldId="263"/>
            <ac:picMk id="3" creationId="{00000000-0000-0000-0000-000000000000}"/>
          </ac:picMkLst>
        </pc:picChg>
        <pc:picChg chg="mod">
          <ac:chgData name="Irene Chymyn" userId="2e56d221-64e3-4b80-8a2e-95534e5b9459" providerId="ADAL" clId="{307044B9-32BC-4B44-9A16-3ABD2DAA86F2}" dt="2023-05-05T03:50:22.120" v="2847" actId="1076"/>
          <ac:picMkLst>
            <pc:docMk/>
            <pc:sldMk cId="36125583" sldId="263"/>
            <ac:picMk id="4" creationId="{00000000-0000-0000-0000-000000000000}"/>
          </ac:picMkLst>
        </pc:picChg>
        <pc:picChg chg="mod">
          <ac:chgData name="Irene Chymyn" userId="2e56d221-64e3-4b80-8a2e-95534e5b9459" providerId="ADAL" clId="{307044B9-32BC-4B44-9A16-3ABD2DAA86F2}" dt="2023-05-05T03:49:45.387" v="2839" actId="14100"/>
          <ac:picMkLst>
            <pc:docMk/>
            <pc:sldMk cId="36125583" sldId="263"/>
            <ac:picMk id="8" creationId="{00000000-0000-0000-0000-000000000000}"/>
          </ac:picMkLst>
        </pc:picChg>
        <pc:picChg chg="add del mod ord">
          <ac:chgData name="Irene Chymyn" userId="2e56d221-64e3-4b80-8a2e-95534e5b9459" providerId="ADAL" clId="{307044B9-32BC-4B44-9A16-3ABD2DAA86F2}" dt="2023-05-05T03:48:55.143" v="2829" actId="478"/>
          <ac:picMkLst>
            <pc:docMk/>
            <pc:sldMk cId="36125583" sldId="263"/>
            <ac:picMk id="31" creationId="{907CDE48-F0B2-B787-6878-83E63088F655}"/>
          </ac:picMkLst>
        </pc:picChg>
      </pc:sldChg>
      <pc:sldChg chg="del">
        <pc:chgData name="Irene Chymyn" userId="2e56d221-64e3-4b80-8a2e-95534e5b9459" providerId="ADAL" clId="{307044B9-32BC-4B44-9A16-3ABD2DAA86F2}" dt="2023-05-04T23:19:32.444" v="151" actId="47"/>
        <pc:sldMkLst>
          <pc:docMk/>
          <pc:sldMk cId="454664195" sldId="263"/>
        </pc:sldMkLst>
      </pc:sldChg>
      <pc:sldChg chg="del">
        <pc:chgData name="Irene Chymyn" userId="2e56d221-64e3-4b80-8a2e-95534e5b9459" providerId="ADAL" clId="{307044B9-32BC-4B44-9A16-3ABD2DAA86F2}" dt="2023-05-05T00:35:26.866" v="1365" actId="47"/>
        <pc:sldMkLst>
          <pc:docMk/>
          <pc:sldMk cId="1629813516" sldId="264"/>
        </pc:sldMkLst>
      </pc:sldChg>
      <pc:sldChg chg="modSp add del mod setBg">
        <pc:chgData name="Irene Chymyn" userId="2e56d221-64e3-4b80-8a2e-95534e5b9459" providerId="ADAL" clId="{307044B9-32BC-4B44-9A16-3ABD2DAA86F2}" dt="2023-05-05T04:27:08.139" v="3829" actId="47"/>
        <pc:sldMkLst>
          <pc:docMk/>
          <pc:sldMk cId="3930024240" sldId="264"/>
        </pc:sldMkLst>
        <pc:picChg chg="mod">
          <ac:chgData name="Irene Chymyn" userId="2e56d221-64e3-4b80-8a2e-95534e5b9459" providerId="ADAL" clId="{307044B9-32BC-4B44-9A16-3ABD2DAA86F2}" dt="2023-05-05T04:21:57.997" v="3405" actId="1076"/>
          <ac:picMkLst>
            <pc:docMk/>
            <pc:sldMk cId="3930024240" sldId="264"/>
            <ac:picMk id="2" creationId="{00000000-0000-0000-0000-000000000000}"/>
          </ac:picMkLst>
        </pc:picChg>
      </pc:sldChg>
      <pc:sldChg chg="modSp del mod">
        <pc:chgData name="Irene Chymyn" userId="2e56d221-64e3-4b80-8a2e-95534e5b9459" providerId="ADAL" clId="{307044B9-32BC-4B44-9A16-3ABD2DAA86F2}" dt="2023-05-05T05:03:57.136" v="5250" actId="47"/>
        <pc:sldMkLst>
          <pc:docMk/>
          <pc:sldMk cId="2379866161" sldId="265"/>
        </pc:sldMkLst>
        <pc:spChg chg="mod">
          <ac:chgData name="Irene Chymyn" userId="2e56d221-64e3-4b80-8a2e-95534e5b9459" providerId="ADAL" clId="{307044B9-32BC-4B44-9A16-3ABD2DAA86F2}" dt="2023-05-04T23:40:49.673" v="519" actId="20577"/>
          <ac:spMkLst>
            <pc:docMk/>
            <pc:sldMk cId="2379866161" sldId="265"/>
            <ac:spMk id="2" creationId="{330B42E6-DDBE-44DA-885E-549F9D073545}"/>
          </ac:spMkLst>
        </pc:spChg>
        <pc:spChg chg="mod">
          <ac:chgData name="Irene Chymyn" userId="2e56d221-64e3-4b80-8a2e-95534e5b9459" providerId="ADAL" clId="{307044B9-32BC-4B44-9A16-3ABD2DAA86F2}" dt="2023-05-04T23:40:40.420" v="488" actId="20577"/>
          <ac:spMkLst>
            <pc:docMk/>
            <pc:sldMk cId="2379866161" sldId="265"/>
            <ac:spMk id="5" creationId="{E23157B4-E3E6-42E3-94F0-D8AFBA85AE33}"/>
          </ac:spMkLst>
        </pc:spChg>
      </pc:sldChg>
      <pc:sldChg chg="modSp del mod">
        <pc:chgData name="Irene Chymyn" userId="2e56d221-64e3-4b80-8a2e-95534e5b9459" providerId="ADAL" clId="{307044B9-32BC-4B44-9A16-3ABD2DAA86F2}" dt="2023-05-04T23:20:50.558" v="183" actId="47"/>
        <pc:sldMkLst>
          <pc:docMk/>
          <pc:sldMk cId="987527553" sldId="266"/>
        </pc:sldMkLst>
        <pc:graphicFrameChg chg="modGraphic">
          <ac:chgData name="Irene Chymyn" userId="2e56d221-64e3-4b80-8a2e-95534e5b9459" providerId="ADAL" clId="{307044B9-32BC-4B44-9A16-3ABD2DAA86F2}" dt="2023-05-04T23:20:26.955" v="182" actId="6549"/>
          <ac:graphicFrameMkLst>
            <pc:docMk/>
            <pc:sldMk cId="987527553" sldId="266"/>
            <ac:graphicFrameMk id="6" creationId="{B987BE5E-0801-4903-A09B-BD33824ABE7B}"/>
          </ac:graphicFrameMkLst>
        </pc:graphicFrameChg>
      </pc:sldChg>
      <pc:sldChg chg="addSp delSp modSp add del mod setBg">
        <pc:chgData name="Irene Chymyn" userId="2e56d221-64e3-4b80-8a2e-95534e5b9459" providerId="ADAL" clId="{307044B9-32BC-4B44-9A16-3ABD2DAA86F2}" dt="2023-05-05T04:38:28.499" v="4162" actId="47"/>
        <pc:sldMkLst>
          <pc:docMk/>
          <pc:sldMk cId="3299866571" sldId="266"/>
        </pc:sldMkLst>
        <pc:spChg chg="mod">
          <ac:chgData name="Irene Chymyn" userId="2e56d221-64e3-4b80-8a2e-95534e5b9459" providerId="ADAL" clId="{307044B9-32BC-4B44-9A16-3ABD2DAA86F2}" dt="2023-05-05T04:33:10.448" v="3956" actId="2711"/>
          <ac:spMkLst>
            <pc:docMk/>
            <pc:sldMk cId="3299866571" sldId="266"/>
            <ac:spMk id="15" creationId="{00000000-0000-0000-0000-000000000000}"/>
          </ac:spMkLst>
        </pc:spChg>
        <pc:spChg chg="mod">
          <ac:chgData name="Irene Chymyn" userId="2e56d221-64e3-4b80-8a2e-95534e5b9459" providerId="ADAL" clId="{307044B9-32BC-4B44-9A16-3ABD2DAA86F2}" dt="2023-05-05T04:33:10.448" v="3956" actId="2711"/>
          <ac:spMkLst>
            <pc:docMk/>
            <pc:sldMk cId="3299866571" sldId="266"/>
            <ac:spMk id="16" creationId="{00000000-0000-0000-0000-000000000000}"/>
          </ac:spMkLst>
        </pc:spChg>
        <pc:spChg chg="mod">
          <ac:chgData name="Irene Chymyn" userId="2e56d221-64e3-4b80-8a2e-95534e5b9459" providerId="ADAL" clId="{307044B9-32BC-4B44-9A16-3ABD2DAA86F2}" dt="2023-05-05T04:33:10.448" v="3956" actId="2711"/>
          <ac:spMkLst>
            <pc:docMk/>
            <pc:sldMk cId="3299866571" sldId="266"/>
            <ac:spMk id="17" creationId="{00000000-0000-0000-0000-000000000000}"/>
          </ac:spMkLst>
        </pc:spChg>
        <pc:spChg chg="mod">
          <ac:chgData name="Irene Chymyn" userId="2e56d221-64e3-4b80-8a2e-95534e5b9459" providerId="ADAL" clId="{307044B9-32BC-4B44-9A16-3ABD2DAA86F2}" dt="2023-05-05T04:33:10.448" v="3956" actId="2711"/>
          <ac:spMkLst>
            <pc:docMk/>
            <pc:sldMk cId="3299866571" sldId="266"/>
            <ac:spMk id="18" creationId="{00000000-0000-0000-0000-000000000000}"/>
          </ac:spMkLst>
        </pc:spChg>
        <pc:spChg chg="mod">
          <ac:chgData name="Irene Chymyn" userId="2e56d221-64e3-4b80-8a2e-95534e5b9459" providerId="ADAL" clId="{307044B9-32BC-4B44-9A16-3ABD2DAA86F2}" dt="2023-05-05T04:33:10.448" v="3956" actId="2711"/>
          <ac:spMkLst>
            <pc:docMk/>
            <pc:sldMk cId="3299866571" sldId="266"/>
            <ac:spMk id="19" creationId="{00000000-0000-0000-0000-000000000000}"/>
          </ac:spMkLst>
        </pc:spChg>
        <pc:spChg chg="mod">
          <ac:chgData name="Irene Chymyn" userId="2e56d221-64e3-4b80-8a2e-95534e5b9459" providerId="ADAL" clId="{307044B9-32BC-4B44-9A16-3ABD2DAA86F2}" dt="2023-05-05T04:33:10.448" v="3956" actId="2711"/>
          <ac:spMkLst>
            <pc:docMk/>
            <pc:sldMk cId="3299866571" sldId="266"/>
            <ac:spMk id="20" creationId="{00000000-0000-0000-0000-000000000000}"/>
          </ac:spMkLst>
        </pc:spChg>
        <pc:spChg chg="mod">
          <ac:chgData name="Irene Chymyn" userId="2e56d221-64e3-4b80-8a2e-95534e5b9459" providerId="ADAL" clId="{307044B9-32BC-4B44-9A16-3ABD2DAA86F2}" dt="2023-05-05T04:33:10.448" v="3956" actId="2711"/>
          <ac:spMkLst>
            <pc:docMk/>
            <pc:sldMk cId="3299866571" sldId="266"/>
            <ac:spMk id="27" creationId="{00000000-0000-0000-0000-000000000000}"/>
          </ac:spMkLst>
        </pc:spChg>
        <pc:spChg chg="add mod">
          <ac:chgData name="Irene Chymyn" userId="2e56d221-64e3-4b80-8a2e-95534e5b9459" providerId="ADAL" clId="{307044B9-32BC-4B44-9A16-3ABD2DAA86F2}" dt="2023-05-05T04:33:10.448" v="3956" actId="2711"/>
          <ac:spMkLst>
            <pc:docMk/>
            <pc:sldMk cId="3299866571" sldId="266"/>
            <ac:spMk id="29" creationId="{050336A9-8186-CA8E-51C4-C7D9F742F6C0}"/>
          </ac:spMkLst>
        </pc:spChg>
        <pc:picChg chg="del">
          <ac:chgData name="Irene Chymyn" userId="2e56d221-64e3-4b80-8a2e-95534e5b9459" providerId="ADAL" clId="{307044B9-32BC-4B44-9A16-3ABD2DAA86F2}" dt="2023-05-05T04:29:48.141" v="3873" actId="478"/>
          <ac:picMkLst>
            <pc:docMk/>
            <pc:sldMk cId="3299866571" sldId="266"/>
            <ac:picMk id="26" creationId="{00000000-0000-0000-0000-000000000000}"/>
          </ac:picMkLst>
        </pc:picChg>
      </pc:sldChg>
      <pc:sldChg chg="modSp mod">
        <pc:chgData name="Irene Chymyn" userId="2e56d221-64e3-4b80-8a2e-95534e5b9459" providerId="ADAL" clId="{307044B9-32BC-4B44-9A16-3ABD2DAA86F2}" dt="2023-05-05T05:52:00.939" v="5396" actId="20577"/>
        <pc:sldMkLst>
          <pc:docMk/>
          <pc:sldMk cId="4016271774" sldId="267"/>
        </pc:sldMkLst>
        <pc:graphicFrameChg chg="mod modGraphic">
          <ac:chgData name="Irene Chymyn" userId="2e56d221-64e3-4b80-8a2e-95534e5b9459" providerId="ADAL" clId="{307044B9-32BC-4B44-9A16-3ABD2DAA86F2}" dt="2023-05-05T05:52:00.939" v="5396" actId="20577"/>
          <ac:graphicFrameMkLst>
            <pc:docMk/>
            <pc:sldMk cId="4016271774" sldId="267"/>
            <ac:graphicFrameMk id="6" creationId="{B987BE5E-0801-4903-A09B-BD33824ABE7B}"/>
          </ac:graphicFrameMkLst>
        </pc:graphicFrameChg>
      </pc:sldChg>
      <pc:sldChg chg="del ord">
        <pc:chgData name="Irene Chymyn" userId="2e56d221-64e3-4b80-8a2e-95534e5b9459" providerId="ADAL" clId="{307044B9-32BC-4B44-9A16-3ABD2DAA86F2}" dt="2023-05-05T04:50:19.843" v="4935" actId="47"/>
        <pc:sldMkLst>
          <pc:docMk/>
          <pc:sldMk cId="4014061073" sldId="268"/>
        </pc:sldMkLst>
      </pc:sldChg>
      <pc:sldChg chg="modSp del mod">
        <pc:chgData name="Irene Chymyn" userId="2e56d221-64e3-4b80-8a2e-95534e5b9459" providerId="ADAL" clId="{307044B9-32BC-4B44-9A16-3ABD2DAA86F2}" dt="2023-05-05T05:01:45.450" v="5211" actId="47"/>
        <pc:sldMkLst>
          <pc:docMk/>
          <pc:sldMk cId="396620428" sldId="269"/>
        </pc:sldMkLst>
        <pc:spChg chg="mod">
          <ac:chgData name="Irene Chymyn" userId="2e56d221-64e3-4b80-8a2e-95534e5b9459" providerId="ADAL" clId="{307044B9-32BC-4B44-9A16-3ABD2DAA86F2}" dt="2023-05-05T04:52:02.663" v="5003" actId="20577"/>
          <ac:spMkLst>
            <pc:docMk/>
            <pc:sldMk cId="396620428" sldId="269"/>
            <ac:spMk id="4" creationId="{55E56304-9145-4E96-B0EE-BF222AF24500}"/>
          </ac:spMkLst>
        </pc:spChg>
      </pc:sldChg>
      <pc:sldChg chg="addSp delSp modSp mod modAnim">
        <pc:chgData name="Irene Chymyn" userId="2e56d221-64e3-4b80-8a2e-95534e5b9459" providerId="ADAL" clId="{307044B9-32BC-4B44-9A16-3ABD2DAA86F2}" dt="2023-05-12T01:22:59.995" v="5405"/>
        <pc:sldMkLst>
          <pc:docMk/>
          <pc:sldMk cId="2176912625" sldId="270"/>
        </pc:sldMkLst>
        <pc:spChg chg="mod">
          <ac:chgData name="Irene Chymyn" userId="2e56d221-64e3-4b80-8a2e-95534e5b9459" providerId="ADAL" clId="{307044B9-32BC-4B44-9A16-3ABD2DAA86F2}" dt="2023-05-04T23:43:14.506" v="535"/>
          <ac:spMkLst>
            <pc:docMk/>
            <pc:sldMk cId="2176912625" sldId="270"/>
            <ac:spMk id="2" creationId="{907CCF60-0508-4D28-B0C7-769DEB3C30F8}"/>
          </ac:spMkLst>
        </pc:spChg>
        <pc:spChg chg="mod">
          <ac:chgData name="Irene Chymyn" userId="2e56d221-64e3-4b80-8a2e-95534e5b9459" providerId="ADAL" clId="{307044B9-32BC-4B44-9A16-3ABD2DAA86F2}" dt="2023-05-04T23:47:34.185" v="942" actId="1076"/>
          <ac:spMkLst>
            <pc:docMk/>
            <pc:sldMk cId="2176912625" sldId="270"/>
            <ac:spMk id="3" creationId="{ACE01419-126D-4D8F-99A5-BEB9F7191E3C}"/>
          </ac:spMkLst>
        </pc:spChg>
        <pc:spChg chg="add del mod">
          <ac:chgData name="Irene Chymyn" userId="2e56d221-64e3-4b80-8a2e-95534e5b9459" providerId="ADAL" clId="{307044B9-32BC-4B44-9A16-3ABD2DAA86F2}" dt="2023-05-04T23:50:37.887" v="1123" actId="478"/>
          <ac:spMkLst>
            <pc:docMk/>
            <pc:sldMk cId="2176912625" sldId="270"/>
            <ac:spMk id="4" creationId="{D49AF079-422D-127D-64A5-76AD6D71CEFB}"/>
          </ac:spMkLst>
        </pc:spChg>
        <pc:spChg chg="add del mod">
          <ac:chgData name="Irene Chymyn" userId="2e56d221-64e3-4b80-8a2e-95534e5b9459" providerId="ADAL" clId="{307044B9-32BC-4B44-9A16-3ABD2DAA86F2}" dt="2023-05-04T23:50:41.190" v="1124" actId="478"/>
          <ac:spMkLst>
            <pc:docMk/>
            <pc:sldMk cId="2176912625" sldId="270"/>
            <ac:spMk id="8" creationId="{498FAE99-26E2-3D1F-8715-E747BC5A9FCF}"/>
          </ac:spMkLst>
        </pc:spChg>
        <pc:spChg chg="add del mod">
          <ac:chgData name="Irene Chymyn" userId="2e56d221-64e3-4b80-8a2e-95534e5b9459" providerId="ADAL" clId="{307044B9-32BC-4B44-9A16-3ABD2DAA86F2}" dt="2023-05-04T23:50:45.525" v="1125" actId="478"/>
          <ac:spMkLst>
            <pc:docMk/>
            <pc:sldMk cId="2176912625" sldId="270"/>
            <ac:spMk id="9" creationId="{B4A23852-2D15-4330-5124-D0AD13CEA11D}"/>
          </ac:spMkLst>
        </pc:spChg>
        <pc:spChg chg="add del mod">
          <ac:chgData name="Irene Chymyn" userId="2e56d221-64e3-4b80-8a2e-95534e5b9459" providerId="ADAL" clId="{307044B9-32BC-4B44-9A16-3ABD2DAA86F2}" dt="2023-05-04T23:50:51.074" v="1126" actId="478"/>
          <ac:spMkLst>
            <pc:docMk/>
            <pc:sldMk cId="2176912625" sldId="270"/>
            <ac:spMk id="10" creationId="{C055B2F8-9063-6C1D-0897-A4A87618EB19}"/>
          </ac:spMkLst>
        </pc:spChg>
        <pc:spChg chg="add del mod">
          <ac:chgData name="Irene Chymyn" userId="2e56d221-64e3-4b80-8a2e-95534e5b9459" providerId="ADAL" clId="{307044B9-32BC-4B44-9A16-3ABD2DAA86F2}" dt="2023-05-04T23:50:55.670" v="1127" actId="478"/>
          <ac:spMkLst>
            <pc:docMk/>
            <pc:sldMk cId="2176912625" sldId="270"/>
            <ac:spMk id="11" creationId="{7E48B2FD-E843-1C24-E93D-52FDE63D78DF}"/>
          </ac:spMkLst>
        </pc:spChg>
        <pc:graphicFrameChg chg="mod modGraphic">
          <ac:chgData name="Irene Chymyn" userId="2e56d221-64e3-4b80-8a2e-95534e5b9459" providerId="ADAL" clId="{307044B9-32BC-4B44-9A16-3ABD2DAA86F2}" dt="2023-05-05T00:10:28.150" v="1264" actId="1076"/>
          <ac:graphicFrameMkLst>
            <pc:docMk/>
            <pc:sldMk cId="2176912625" sldId="270"/>
            <ac:graphicFrameMk id="7" creationId="{42A6860B-9179-4236-A893-D7BE95676740}"/>
          </ac:graphicFrameMkLst>
        </pc:graphicFrameChg>
        <pc:picChg chg="add del mod">
          <ac:chgData name="Irene Chymyn" userId="2e56d221-64e3-4b80-8a2e-95534e5b9459" providerId="ADAL" clId="{307044B9-32BC-4B44-9A16-3ABD2DAA86F2}" dt="2023-05-05T00:21:02.876" v="1283" actId="478"/>
          <ac:picMkLst>
            <pc:docMk/>
            <pc:sldMk cId="2176912625" sldId="270"/>
            <ac:picMk id="12" creationId="{4C1F6AA2-BF53-4340-E6CB-0C59C0A61054}"/>
          </ac:picMkLst>
        </pc:picChg>
        <pc:picChg chg="add del mod">
          <ac:chgData name="Irene Chymyn" userId="2e56d221-64e3-4b80-8a2e-95534e5b9459" providerId="ADAL" clId="{307044B9-32BC-4B44-9A16-3ABD2DAA86F2}" dt="2023-05-05T00:32:46.531" v="1347" actId="478"/>
          <ac:picMkLst>
            <pc:docMk/>
            <pc:sldMk cId="2176912625" sldId="270"/>
            <ac:picMk id="13" creationId="{02518EAE-BF74-C5CF-B88B-9B718A8E37BA}"/>
          </ac:picMkLst>
        </pc:picChg>
        <pc:picChg chg="add del mod">
          <ac:chgData name="Irene Chymyn" userId="2e56d221-64e3-4b80-8a2e-95534e5b9459" providerId="ADAL" clId="{307044B9-32BC-4B44-9A16-3ABD2DAA86F2}" dt="2023-05-05T00:32:45.765" v="1346" actId="478"/>
          <ac:picMkLst>
            <pc:docMk/>
            <pc:sldMk cId="2176912625" sldId="270"/>
            <ac:picMk id="14" creationId="{356A7B85-2396-ABA8-1E48-7D375E0165F0}"/>
          </ac:picMkLst>
        </pc:picChg>
        <pc:picChg chg="add del mod">
          <ac:chgData name="Irene Chymyn" userId="2e56d221-64e3-4b80-8a2e-95534e5b9459" providerId="ADAL" clId="{307044B9-32BC-4B44-9A16-3ABD2DAA86F2}" dt="2023-05-05T00:32:44.881" v="1345" actId="478"/>
          <ac:picMkLst>
            <pc:docMk/>
            <pc:sldMk cId="2176912625" sldId="270"/>
            <ac:picMk id="15" creationId="{83F161A3-4057-E6A7-DC7C-B30380833C96}"/>
          </ac:picMkLst>
        </pc:picChg>
        <pc:picChg chg="del">
          <ac:chgData name="Irene Chymyn" userId="2e56d221-64e3-4b80-8a2e-95534e5b9459" providerId="ADAL" clId="{307044B9-32BC-4B44-9A16-3ABD2DAA86F2}" dt="2023-05-04T23:52:29.932" v="1176" actId="478"/>
          <ac:picMkLst>
            <pc:docMk/>
            <pc:sldMk cId="2176912625" sldId="270"/>
            <ac:picMk id="16" creationId="{0DBCD6DE-1D6B-4E72-BC1D-232894B90A82}"/>
          </ac:picMkLst>
        </pc:picChg>
        <pc:picChg chg="del">
          <ac:chgData name="Irene Chymyn" userId="2e56d221-64e3-4b80-8a2e-95534e5b9459" providerId="ADAL" clId="{307044B9-32BC-4B44-9A16-3ABD2DAA86F2}" dt="2023-05-04T23:52:32.038" v="1177" actId="478"/>
          <ac:picMkLst>
            <pc:docMk/>
            <pc:sldMk cId="2176912625" sldId="270"/>
            <ac:picMk id="17" creationId="{7CB1C172-F62C-49F7-A506-6ADFB756AA88}"/>
          </ac:picMkLst>
        </pc:picChg>
        <pc:picChg chg="del">
          <ac:chgData name="Irene Chymyn" userId="2e56d221-64e3-4b80-8a2e-95534e5b9459" providerId="ADAL" clId="{307044B9-32BC-4B44-9A16-3ABD2DAA86F2}" dt="2023-05-04T23:52:34.678" v="1178" actId="478"/>
          <ac:picMkLst>
            <pc:docMk/>
            <pc:sldMk cId="2176912625" sldId="270"/>
            <ac:picMk id="18" creationId="{ABAC204B-E63B-4CB6-B517-AD7348E874A3}"/>
          </ac:picMkLst>
        </pc:picChg>
        <pc:picChg chg="del">
          <ac:chgData name="Irene Chymyn" userId="2e56d221-64e3-4b80-8a2e-95534e5b9459" providerId="ADAL" clId="{307044B9-32BC-4B44-9A16-3ABD2DAA86F2}" dt="2023-05-04T23:52:42.842" v="1179" actId="478"/>
          <ac:picMkLst>
            <pc:docMk/>
            <pc:sldMk cId="2176912625" sldId="270"/>
            <ac:picMk id="19" creationId="{059A8816-34FB-4E54-84C4-53357057E3F3}"/>
          </ac:picMkLst>
        </pc:picChg>
        <pc:picChg chg="add del mod">
          <ac:chgData name="Irene Chymyn" userId="2e56d221-64e3-4b80-8a2e-95534e5b9459" providerId="ADAL" clId="{307044B9-32BC-4B44-9A16-3ABD2DAA86F2}" dt="2023-05-05T00:32:44.089" v="1344" actId="478"/>
          <ac:picMkLst>
            <pc:docMk/>
            <pc:sldMk cId="2176912625" sldId="270"/>
            <ac:picMk id="20" creationId="{C5FD9776-30C0-6CF3-6C24-ABE707CBBDA7}"/>
          </ac:picMkLst>
        </pc:picChg>
        <pc:picChg chg="add del mod">
          <ac:chgData name="Irene Chymyn" userId="2e56d221-64e3-4b80-8a2e-95534e5b9459" providerId="ADAL" clId="{307044B9-32BC-4B44-9A16-3ABD2DAA86F2}" dt="2023-05-05T00:25:09.025" v="1341" actId="478"/>
          <ac:picMkLst>
            <pc:docMk/>
            <pc:sldMk cId="2176912625" sldId="270"/>
            <ac:picMk id="21" creationId="{F8B25818-BF17-BC86-60C3-134D3817091C}"/>
          </ac:picMkLst>
        </pc:picChg>
        <pc:picChg chg="add mod">
          <ac:chgData name="Irene Chymyn" userId="2e56d221-64e3-4b80-8a2e-95534e5b9459" providerId="ADAL" clId="{307044B9-32BC-4B44-9A16-3ABD2DAA86F2}" dt="2023-05-12T01:21:42.182" v="5400" actId="1076"/>
          <ac:picMkLst>
            <pc:docMk/>
            <pc:sldMk cId="2176912625" sldId="270"/>
            <ac:picMk id="23" creationId="{FAB9C4F0-F063-1C80-6547-7A000B3A962D}"/>
          </ac:picMkLst>
        </pc:picChg>
        <pc:picChg chg="add mod">
          <ac:chgData name="Irene Chymyn" userId="2e56d221-64e3-4b80-8a2e-95534e5b9459" providerId="ADAL" clId="{307044B9-32BC-4B44-9A16-3ABD2DAA86F2}" dt="2023-05-05T00:35:09.521" v="1362" actId="108"/>
          <ac:picMkLst>
            <pc:docMk/>
            <pc:sldMk cId="2176912625" sldId="270"/>
            <ac:picMk id="25" creationId="{A04B770E-10B9-7C38-57A4-347EA8140097}"/>
          </ac:picMkLst>
        </pc:picChg>
        <pc:picChg chg="add mod">
          <ac:chgData name="Irene Chymyn" userId="2e56d221-64e3-4b80-8a2e-95534e5b9459" providerId="ADAL" clId="{307044B9-32BC-4B44-9A16-3ABD2DAA86F2}" dt="2023-05-12T01:21:42.182" v="5400" actId="1076"/>
          <ac:picMkLst>
            <pc:docMk/>
            <pc:sldMk cId="2176912625" sldId="270"/>
            <ac:picMk id="27" creationId="{7EDF7A08-BAFC-46AD-F73B-C9D2F71447F9}"/>
          </ac:picMkLst>
        </pc:picChg>
        <pc:picChg chg="add mod">
          <ac:chgData name="Irene Chymyn" userId="2e56d221-64e3-4b80-8a2e-95534e5b9459" providerId="ADAL" clId="{307044B9-32BC-4B44-9A16-3ABD2DAA86F2}" dt="2023-05-12T01:21:42.182" v="5400" actId="1076"/>
          <ac:picMkLst>
            <pc:docMk/>
            <pc:sldMk cId="2176912625" sldId="270"/>
            <ac:picMk id="29" creationId="{E47C7652-422D-2E07-621C-41EDBF9DC9CE}"/>
          </ac:picMkLst>
        </pc:picChg>
        <pc:picChg chg="add mod">
          <ac:chgData name="Irene Chymyn" userId="2e56d221-64e3-4b80-8a2e-95534e5b9459" providerId="ADAL" clId="{307044B9-32BC-4B44-9A16-3ABD2DAA86F2}" dt="2023-05-12T01:21:42.182" v="5400" actId="1076"/>
          <ac:picMkLst>
            <pc:docMk/>
            <pc:sldMk cId="2176912625" sldId="270"/>
            <ac:picMk id="31" creationId="{04555B04-827A-25FB-FC74-FF2F2A96E617}"/>
          </ac:picMkLst>
        </pc:picChg>
        <pc:picChg chg="add mod">
          <ac:chgData name="Irene Chymyn" userId="2e56d221-64e3-4b80-8a2e-95534e5b9459" providerId="ADAL" clId="{307044B9-32BC-4B44-9A16-3ABD2DAA86F2}" dt="2023-05-12T01:21:42.182" v="5400" actId="1076"/>
          <ac:picMkLst>
            <pc:docMk/>
            <pc:sldMk cId="2176912625" sldId="270"/>
            <ac:picMk id="33" creationId="{0182366E-AF32-9A41-EE58-F599C594E35C}"/>
          </ac:picMkLst>
        </pc:picChg>
      </pc:sldChg>
      <pc:sldChg chg="addSp delSp modSp mod modClrScheme chgLayout">
        <pc:chgData name="Irene Chymyn" userId="2e56d221-64e3-4b80-8a2e-95534e5b9459" providerId="ADAL" clId="{307044B9-32BC-4B44-9A16-3ABD2DAA86F2}" dt="2023-05-05T05:48:31.288" v="5389" actId="27614"/>
        <pc:sldMkLst>
          <pc:docMk/>
          <pc:sldMk cId="478934908" sldId="271"/>
        </pc:sldMkLst>
        <pc:spChg chg="mod ord">
          <ac:chgData name="Irene Chymyn" userId="2e56d221-64e3-4b80-8a2e-95534e5b9459" providerId="ADAL" clId="{307044B9-32BC-4B44-9A16-3ABD2DAA86F2}" dt="2023-05-05T05:48:01.920" v="5388" actId="26606"/>
          <ac:spMkLst>
            <pc:docMk/>
            <pc:sldMk cId="478934908" sldId="271"/>
            <ac:spMk id="4" creationId="{041A9347-5592-42BD-8858-3C74887D82C1}"/>
          </ac:spMkLst>
        </pc:spChg>
        <pc:spChg chg="mod ord">
          <ac:chgData name="Irene Chymyn" userId="2e56d221-64e3-4b80-8a2e-95534e5b9459" providerId="ADAL" clId="{307044B9-32BC-4B44-9A16-3ABD2DAA86F2}" dt="2023-05-05T05:48:01.920" v="5388" actId="26606"/>
          <ac:spMkLst>
            <pc:docMk/>
            <pc:sldMk cId="478934908" sldId="271"/>
            <ac:spMk id="5" creationId="{D9B51B8C-132B-49F6-9610-14E609099D52}"/>
          </ac:spMkLst>
        </pc:spChg>
        <pc:spChg chg="add del mod">
          <ac:chgData name="Irene Chymyn" userId="2e56d221-64e3-4b80-8a2e-95534e5b9459" providerId="ADAL" clId="{307044B9-32BC-4B44-9A16-3ABD2DAA86F2}" dt="2023-05-05T04:53:19.055" v="5091" actId="478"/>
          <ac:spMkLst>
            <pc:docMk/>
            <pc:sldMk cId="478934908" sldId="271"/>
            <ac:spMk id="6" creationId="{4496AED4-0079-0D4A-F23C-FC4E7B9A0A6F}"/>
          </ac:spMkLst>
        </pc:spChg>
        <pc:spChg chg="add del mod">
          <ac:chgData name="Irene Chymyn" userId="2e56d221-64e3-4b80-8a2e-95534e5b9459" providerId="ADAL" clId="{307044B9-32BC-4B44-9A16-3ABD2DAA86F2}" dt="2023-05-05T04:59:24.757" v="5208"/>
          <ac:spMkLst>
            <pc:docMk/>
            <pc:sldMk cId="478934908" sldId="271"/>
            <ac:spMk id="8" creationId="{040417B2-0A4E-170E-0544-C0E685CB84A2}"/>
          </ac:spMkLst>
        </pc:spChg>
        <pc:spChg chg="add mod ord">
          <ac:chgData name="Irene Chymyn" userId="2e56d221-64e3-4b80-8a2e-95534e5b9459" providerId="ADAL" clId="{307044B9-32BC-4B44-9A16-3ABD2DAA86F2}" dt="2023-05-05T05:48:01.920" v="5388" actId="26606"/>
          <ac:spMkLst>
            <pc:docMk/>
            <pc:sldMk cId="478934908" sldId="271"/>
            <ac:spMk id="10" creationId="{03FE31A0-654B-5679-60FD-5D450A431AC4}"/>
          </ac:spMkLst>
        </pc:spChg>
        <pc:spChg chg="del mod">
          <ac:chgData name="Irene Chymyn" userId="2e56d221-64e3-4b80-8a2e-95534e5b9459" providerId="ADAL" clId="{307044B9-32BC-4B44-9A16-3ABD2DAA86F2}" dt="2023-05-05T04:59:22.246" v="5207" actId="478"/>
          <ac:spMkLst>
            <pc:docMk/>
            <pc:sldMk cId="478934908" sldId="271"/>
            <ac:spMk id="14" creationId="{3D0B714E-85CB-401D-80F2-9FA56184471F}"/>
          </ac:spMkLst>
        </pc:spChg>
        <pc:spChg chg="mod ord">
          <ac:chgData name="Irene Chymyn" userId="2e56d221-64e3-4b80-8a2e-95534e5b9459" providerId="ADAL" clId="{307044B9-32BC-4B44-9A16-3ABD2DAA86F2}" dt="2023-05-05T05:48:01.920" v="5388" actId="26606"/>
          <ac:spMkLst>
            <pc:docMk/>
            <pc:sldMk cId="478934908" sldId="271"/>
            <ac:spMk id="15" creationId="{9428BDAA-9132-4F4C-AE8A-948AC24AF4E4}"/>
          </ac:spMkLst>
        </pc:spChg>
        <pc:spChg chg="mod ord">
          <ac:chgData name="Irene Chymyn" userId="2e56d221-64e3-4b80-8a2e-95534e5b9459" providerId="ADAL" clId="{307044B9-32BC-4B44-9A16-3ABD2DAA86F2}" dt="2023-05-05T05:48:01.920" v="5388" actId="26606"/>
          <ac:spMkLst>
            <pc:docMk/>
            <pc:sldMk cId="478934908" sldId="271"/>
            <ac:spMk id="21" creationId="{2ECF6AFB-49EA-463D-9902-A7CB1D4DA94E}"/>
          </ac:spMkLst>
        </pc:spChg>
        <pc:spChg chg="add del mod">
          <ac:chgData name="Irene Chymyn" userId="2e56d221-64e3-4b80-8a2e-95534e5b9459" providerId="ADAL" clId="{307044B9-32BC-4B44-9A16-3ABD2DAA86F2}" dt="2023-05-05T05:48:01.914" v="5387" actId="26606"/>
          <ac:spMkLst>
            <pc:docMk/>
            <pc:sldMk cId="478934908" sldId="271"/>
            <ac:spMk id="26" creationId="{6104552E-99BB-FDF7-D043-D0B404D60100}"/>
          </ac:spMkLst>
        </pc:spChg>
        <pc:picChg chg="add mod">
          <ac:chgData name="Irene Chymyn" userId="2e56d221-64e3-4b80-8a2e-95534e5b9459" providerId="ADAL" clId="{307044B9-32BC-4B44-9A16-3ABD2DAA86F2}" dt="2023-05-05T05:48:31.288" v="5389" actId="27614"/>
          <ac:picMkLst>
            <pc:docMk/>
            <pc:sldMk cId="478934908" sldId="271"/>
            <ac:picMk id="2" creationId="{0086412C-0E7B-F1FF-3FB7-E1DF7F5EAD16}"/>
          </ac:picMkLst>
        </pc:picChg>
        <pc:picChg chg="del">
          <ac:chgData name="Irene Chymyn" userId="2e56d221-64e3-4b80-8a2e-95534e5b9459" providerId="ADAL" clId="{307044B9-32BC-4B44-9A16-3ABD2DAA86F2}" dt="2023-05-05T04:53:10.372" v="5090" actId="478"/>
          <ac:picMkLst>
            <pc:docMk/>
            <pc:sldMk cId="478934908" sldId="271"/>
            <ac:picMk id="9" creationId="{E8DD8F9C-B5E6-487F-BDEB-864CA596F21F}"/>
          </ac:picMkLst>
        </pc:picChg>
      </pc:sldChg>
      <pc:sldChg chg="del">
        <pc:chgData name="Irene Chymyn" userId="2e56d221-64e3-4b80-8a2e-95534e5b9459" providerId="ADAL" clId="{307044B9-32BC-4B44-9A16-3ABD2DAA86F2}" dt="2023-05-05T04:50:22.822" v="4936" actId="47"/>
        <pc:sldMkLst>
          <pc:docMk/>
          <pc:sldMk cId="3978142083" sldId="272"/>
        </pc:sldMkLst>
      </pc:sldChg>
      <pc:sldChg chg="del ord">
        <pc:chgData name="Irene Chymyn" userId="2e56d221-64e3-4b80-8a2e-95534e5b9459" providerId="ADAL" clId="{307044B9-32BC-4B44-9A16-3ABD2DAA86F2}" dt="2023-05-05T04:50:16.792" v="4934" actId="47"/>
        <pc:sldMkLst>
          <pc:docMk/>
          <pc:sldMk cId="1264380063" sldId="273"/>
        </pc:sldMkLst>
      </pc:sldChg>
      <pc:sldChg chg="del">
        <pc:chgData name="Irene Chymyn" userId="2e56d221-64e3-4b80-8a2e-95534e5b9459" providerId="ADAL" clId="{307044B9-32BC-4B44-9A16-3ABD2DAA86F2}" dt="2023-05-05T04:50:24.305" v="4937" actId="47"/>
        <pc:sldMkLst>
          <pc:docMk/>
          <pc:sldMk cId="2834612852" sldId="274"/>
        </pc:sldMkLst>
      </pc:sldChg>
      <pc:sldChg chg="del">
        <pc:chgData name="Irene Chymyn" userId="2e56d221-64e3-4b80-8a2e-95534e5b9459" providerId="ADAL" clId="{307044B9-32BC-4B44-9A16-3ABD2DAA86F2}" dt="2023-05-05T04:50:26.959" v="4938" actId="47"/>
        <pc:sldMkLst>
          <pc:docMk/>
          <pc:sldMk cId="3067359391" sldId="275"/>
        </pc:sldMkLst>
      </pc:sldChg>
      <pc:sldChg chg="del">
        <pc:chgData name="Irene Chymyn" userId="2e56d221-64e3-4b80-8a2e-95534e5b9459" providerId="ADAL" clId="{307044B9-32BC-4B44-9A16-3ABD2DAA86F2}" dt="2023-05-05T05:01:47.463" v="5212" actId="47"/>
        <pc:sldMkLst>
          <pc:docMk/>
          <pc:sldMk cId="847584134" sldId="276"/>
        </pc:sldMkLst>
      </pc:sldChg>
      <pc:sldChg chg="del">
        <pc:chgData name="Irene Chymyn" userId="2e56d221-64e3-4b80-8a2e-95534e5b9459" providerId="ADAL" clId="{307044B9-32BC-4B44-9A16-3ABD2DAA86F2}" dt="2023-05-05T05:01:49.139" v="5213" actId="47"/>
        <pc:sldMkLst>
          <pc:docMk/>
          <pc:sldMk cId="1229503353" sldId="277"/>
        </pc:sldMkLst>
      </pc:sldChg>
      <pc:sldChg chg="del">
        <pc:chgData name="Irene Chymyn" userId="2e56d221-64e3-4b80-8a2e-95534e5b9459" providerId="ADAL" clId="{307044B9-32BC-4B44-9A16-3ABD2DAA86F2}" dt="2023-05-05T05:01:50.269" v="5214" actId="47"/>
        <pc:sldMkLst>
          <pc:docMk/>
          <pc:sldMk cId="3323439332" sldId="278"/>
        </pc:sldMkLst>
      </pc:sldChg>
      <pc:sldChg chg="modSp del mod">
        <pc:chgData name="Irene Chymyn" userId="2e56d221-64e3-4b80-8a2e-95534e5b9459" providerId="ADAL" clId="{307044B9-32BC-4B44-9A16-3ABD2DAA86F2}" dt="2023-05-05T05:01:58.796" v="5215" actId="47"/>
        <pc:sldMkLst>
          <pc:docMk/>
          <pc:sldMk cId="932501300" sldId="279"/>
        </pc:sldMkLst>
        <pc:spChg chg="mod">
          <ac:chgData name="Irene Chymyn" userId="2e56d221-64e3-4b80-8a2e-95534e5b9459" providerId="ADAL" clId="{307044B9-32BC-4B44-9A16-3ABD2DAA86F2}" dt="2023-05-04T23:22:07.518" v="229" actId="27636"/>
          <ac:spMkLst>
            <pc:docMk/>
            <pc:sldMk cId="932501300" sldId="279"/>
            <ac:spMk id="21" creationId="{0F06BAFA-639A-43AC-9D03-0702922065FC}"/>
          </ac:spMkLst>
        </pc:spChg>
      </pc:sldChg>
      <pc:sldChg chg="modSp del mod">
        <pc:chgData name="Irene Chymyn" userId="2e56d221-64e3-4b80-8a2e-95534e5b9459" providerId="ADAL" clId="{307044B9-32BC-4B44-9A16-3ABD2DAA86F2}" dt="2023-05-05T05:02:00.628" v="5216" actId="47"/>
        <pc:sldMkLst>
          <pc:docMk/>
          <pc:sldMk cId="3624031165" sldId="280"/>
        </pc:sldMkLst>
        <pc:spChg chg="mod">
          <ac:chgData name="Irene Chymyn" userId="2e56d221-64e3-4b80-8a2e-95534e5b9459" providerId="ADAL" clId="{307044B9-32BC-4B44-9A16-3ABD2DAA86F2}" dt="2023-05-04T23:22:07.542" v="230" actId="27636"/>
          <ac:spMkLst>
            <pc:docMk/>
            <pc:sldMk cId="3624031165" sldId="280"/>
            <ac:spMk id="21" creationId="{0F06BAFA-639A-43AC-9D03-0702922065FC}"/>
          </ac:spMkLst>
        </pc:spChg>
      </pc:sldChg>
      <pc:sldChg chg="add del">
        <pc:chgData name="Irene Chymyn" userId="2e56d221-64e3-4b80-8a2e-95534e5b9459" providerId="ADAL" clId="{307044B9-32BC-4B44-9A16-3ABD2DAA86F2}" dt="2023-05-05T00:35:45.430" v="1367" actId="47"/>
        <pc:sldMkLst>
          <pc:docMk/>
          <pc:sldMk cId="33528317" sldId="281"/>
        </pc:sldMkLst>
      </pc:sldChg>
      <pc:sldChg chg="new del">
        <pc:chgData name="Irene Chymyn" userId="2e56d221-64e3-4b80-8a2e-95534e5b9459" providerId="ADAL" clId="{307044B9-32BC-4B44-9A16-3ABD2DAA86F2}" dt="2023-05-05T00:14:25.728" v="1280" actId="47"/>
        <pc:sldMkLst>
          <pc:docMk/>
          <pc:sldMk cId="2343586682" sldId="281"/>
        </pc:sldMkLst>
      </pc:sldChg>
      <pc:sldChg chg="addSp modSp add del mod ord modClrScheme chgLayout">
        <pc:chgData name="Irene Chymyn" userId="2e56d221-64e3-4b80-8a2e-95534e5b9459" providerId="ADAL" clId="{307044B9-32BC-4B44-9A16-3ABD2DAA86F2}" dt="2023-05-05T00:47:32.744" v="1627" actId="47"/>
        <pc:sldMkLst>
          <pc:docMk/>
          <pc:sldMk cId="3584956474" sldId="281"/>
        </pc:sldMkLst>
        <pc:spChg chg="mod ord">
          <ac:chgData name="Irene Chymyn" userId="2e56d221-64e3-4b80-8a2e-95534e5b9459" providerId="ADAL" clId="{307044B9-32BC-4B44-9A16-3ABD2DAA86F2}" dt="2023-05-05T00:47:24.429" v="1625" actId="700"/>
          <ac:spMkLst>
            <pc:docMk/>
            <pc:sldMk cId="3584956474" sldId="281"/>
            <ac:spMk id="2" creationId="{00000000-0000-0000-0000-000000000000}"/>
          </ac:spMkLst>
        </pc:spChg>
        <pc:spChg chg="mod ord">
          <ac:chgData name="Irene Chymyn" userId="2e56d221-64e3-4b80-8a2e-95534e5b9459" providerId="ADAL" clId="{307044B9-32BC-4B44-9A16-3ABD2DAA86F2}" dt="2023-05-05T00:47:24.429" v="1625" actId="700"/>
          <ac:spMkLst>
            <pc:docMk/>
            <pc:sldMk cId="3584956474" sldId="281"/>
            <ac:spMk id="3" creationId="{00000000-0000-0000-0000-000000000000}"/>
          </ac:spMkLst>
        </pc:spChg>
        <pc:spChg chg="mod ord">
          <ac:chgData name="Irene Chymyn" userId="2e56d221-64e3-4b80-8a2e-95534e5b9459" providerId="ADAL" clId="{307044B9-32BC-4B44-9A16-3ABD2DAA86F2}" dt="2023-05-05T00:47:24.429" v="1625" actId="700"/>
          <ac:spMkLst>
            <pc:docMk/>
            <pc:sldMk cId="3584956474" sldId="281"/>
            <ac:spMk id="4" creationId="{00000000-0000-0000-0000-000000000000}"/>
          </ac:spMkLst>
        </pc:spChg>
        <pc:spChg chg="mod ord">
          <ac:chgData name="Irene Chymyn" userId="2e56d221-64e3-4b80-8a2e-95534e5b9459" providerId="ADAL" clId="{307044B9-32BC-4B44-9A16-3ABD2DAA86F2}" dt="2023-05-05T00:47:24.473" v="1626" actId="27636"/>
          <ac:spMkLst>
            <pc:docMk/>
            <pc:sldMk cId="3584956474" sldId="281"/>
            <ac:spMk id="5" creationId="{00000000-0000-0000-0000-000000000000}"/>
          </ac:spMkLst>
        </pc:spChg>
        <pc:spChg chg="mod ord">
          <ac:chgData name="Irene Chymyn" userId="2e56d221-64e3-4b80-8a2e-95534e5b9459" providerId="ADAL" clId="{307044B9-32BC-4B44-9A16-3ABD2DAA86F2}" dt="2023-05-05T00:47:24.429" v="1625" actId="700"/>
          <ac:spMkLst>
            <pc:docMk/>
            <pc:sldMk cId="3584956474" sldId="281"/>
            <ac:spMk id="6" creationId="{D6BF96C7-E270-4F43-800F-708130E4890A}"/>
          </ac:spMkLst>
        </pc:spChg>
        <pc:spChg chg="add mod ord">
          <ac:chgData name="Irene Chymyn" userId="2e56d221-64e3-4b80-8a2e-95534e5b9459" providerId="ADAL" clId="{307044B9-32BC-4B44-9A16-3ABD2DAA86F2}" dt="2023-05-05T00:47:24.429" v="1625" actId="700"/>
          <ac:spMkLst>
            <pc:docMk/>
            <pc:sldMk cId="3584956474" sldId="281"/>
            <ac:spMk id="7" creationId="{C30673FA-1F42-CB4F-A592-91C7B35EEF99}"/>
          </ac:spMkLst>
        </pc:spChg>
      </pc:sldChg>
      <pc:sldChg chg="new del">
        <pc:chgData name="Irene Chymyn" userId="2e56d221-64e3-4b80-8a2e-95534e5b9459" providerId="ADAL" clId="{307044B9-32BC-4B44-9A16-3ABD2DAA86F2}" dt="2023-05-05T00:40:06.913" v="1504" actId="47"/>
        <pc:sldMkLst>
          <pc:docMk/>
          <pc:sldMk cId="763071730" sldId="282"/>
        </pc:sldMkLst>
      </pc:sldChg>
      <pc:sldChg chg="modSp new mod">
        <pc:chgData name="Irene Chymyn" userId="2e56d221-64e3-4b80-8a2e-95534e5b9459" providerId="ADAL" clId="{307044B9-32BC-4B44-9A16-3ABD2DAA86F2}" dt="2023-05-12T01:23:17.565" v="5422" actId="20577"/>
        <pc:sldMkLst>
          <pc:docMk/>
          <pc:sldMk cId="1482556899" sldId="282"/>
        </pc:sldMkLst>
        <pc:spChg chg="mod">
          <ac:chgData name="Irene Chymyn" userId="2e56d221-64e3-4b80-8a2e-95534e5b9459" providerId="ADAL" clId="{307044B9-32BC-4B44-9A16-3ABD2DAA86F2}" dt="2023-05-05T00:41:08.251" v="1534" actId="20577"/>
          <ac:spMkLst>
            <pc:docMk/>
            <pc:sldMk cId="1482556899" sldId="282"/>
            <ac:spMk id="2" creationId="{8720DF27-F42F-40E9-332E-674B433FC1B2}"/>
          </ac:spMkLst>
        </pc:spChg>
        <pc:spChg chg="mod">
          <ac:chgData name="Irene Chymyn" userId="2e56d221-64e3-4b80-8a2e-95534e5b9459" providerId="ADAL" clId="{307044B9-32BC-4B44-9A16-3ABD2DAA86F2}" dt="2023-05-05T00:41:37.881" v="1542" actId="27636"/>
          <ac:spMkLst>
            <pc:docMk/>
            <pc:sldMk cId="1482556899" sldId="282"/>
            <ac:spMk id="3" creationId="{D147EDEE-3051-7E94-473B-A885039462B3}"/>
          </ac:spMkLst>
        </pc:spChg>
        <pc:spChg chg="mod">
          <ac:chgData name="Irene Chymyn" userId="2e56d221-64e3-4b80-8a2e-95534e5b9459" providerId="ADAL" clId="{307044B9-32BC-4B44-9A16-3ABD2DAA86F2}" dt="2023-05-12T01:23:17.565" v="5422" actId="20577"/>
          <ac:spMkLst>
            <pc:docMk/>
            <pc:sldMk cId="1482556899" sldId="282"/>
            <ac:spMk id="4" creationId="{D1D3F617-116B-16D5-6A31-508422A0F70B}"/>
          </ac:spMkLst>
        </pc:spChg>
      </pc:sldChg>
      <pc:sldChg chg="new del">
        <pc:chgData name="Irene Chymyn" userId="2e56d221-64e3-4b80-8a2e-95534e5b9459" providerId="ADAL" clId="{307044B9-32BC-4B44-9A16-3ABD2DAA86F2}" dt="2023-05-05T00:47:38.104" v="1629" actId="47"/>
        <pc:sldMkLst>
          <pc:docMk/>
          <pc:sldMk cId="3166167964" sldId="283"/>
        </pc:sldMkLst>
      </pc:sldChg>
      <pc:sldChg chg="addSp delSp modSp new del mod modClrScheme chgLayout">
        <pc:chgData name="Irene Chymyn" userId="2e56d221-64e3-4b80-8a2e-95534e5b9459" providerId="ADAL" clId="{307044B9-32BC-4B44-9A16-3ABD2DAA86F2}" dt="2023-05-05T03:46:29.909" v="2809" actId="47"/>
        <pc:sldMkLst>
          <pc:docMk/>
          <pc:sldMk cId="3191690935" sldId="283"/>
        </pc:sldMkLst>
        <pc:spChg chg="mod ord">
          <ac:chgData name="Irene Chymyn" userId="2e56d221-64e3-4b80-8a2e-95534e5b9459" providerId="ADAL" clId="{307044B9-32BC-4B44-9A16-3ABD2DAA86F2}" dt="2023-05-05T01:25:59.420" v="1825" actId="700"/>
          <ac:spMkLst>
            <pc:docMk/>
            <pc:sldMk cId="3191690935" sldId="283"/>
            <ac:spMk id="2" creationId="{B2B35BA7-210A-88AA-45DF-B52F5FB45CD0}"/>
          </ac:spMkLst>
        </pc:spChg>
        <pc:spChg chg="mod ord">
          <ac:chgData name="Irene Chymyn" userId="2e56d221-64e3-4b80-8a2e-95534e5b9459" providerId="ADAL" clId="{307044B9-32BC-4B44-9A16-3ABD2DAA86F2}" dt="2023-05-05T01:25:59.420" v="1825" actId="700"/>
          <ac:spMkLst>
            <pc:docMk/>
            <pc:sldMk cId="3191690935" sldId="283"/>
            <ac:spMk id="3" creationId="{BC679BC5-ABB6-77FE-318A-FB2F07B9BC1B}"/>
          </ac:spMkLst>
        </pc:spChg>
        <pc:spChg chg="mod ord">
          <ac:chgData name="Irene Chymyn" userId="2e56d221-64e3-4b80-8a2e-95534e5b9459" providerId="ADAL" clId="{307044B9-32BC-4B44-9A16-3ABD2DAA86F2}" dt="2023-05-05T01:25:59.420" v="1825" actId="700"/>
          <ac:spMkLst>
            <pc:docMk/>
            <pc:sldMk cId="3191690935" sldId="283"/>
            <ac:spMk id="4" creationId="{CF542C2F-DAF0-A05D-0C69-62E10BD1179A}"/>
          </ac:spMkLst>
        </pc:spChg>
        <pc:spChg chg="del mod">
          <ac:chgData name="Irene Chymyn" userId="2e56d221-64e3-4b80-8a2e-95534e5b9459" providerId="ADAL" clId="{307044B9-32BC-4B44-9A16-3ABD2DAA86F2}" dt="2023-05-05T01:05:34.120" v="1715" actId="478"/>
          <ac:spMkLst>
            <pc:docMk/>
            <pc:sldMk cId="3191690935" sldId="283"/>
            <ac:spMk id="5" creationId="{347A0E07-CAC1-F5CD-14C7-68D8D927C240}"/>
          </ac:spMkLst>
        </pc:spChg>
        <pc:spChg chg="add del mod">
          <ac:chgData name="Irene Chymyn" userId="2e56d221-64e3-4b80-8a2e-95534e5b9459" providerId="ADAL" clId="{307044B9-32BC-4B44-9A16-3ABD2DAA86F2}" dt="2023-05-05T01:25:10.337" v="1821" actId="478"/>
          <ac:spMkLst>
            <pc:docMk/>
            <pc:sldMk cId="3191690935" sldId="283"/>
            <ac:spMk id="11" creationId="{CC5C0E73-905E-D415-DA39-1DACA2AECE64}"/>
          </ac:spMkLst>
        </pc:spChg>
        <pc:spChg chg="add del mod">
          <ac:chgData name="Irene Chymyn" userId="2e56d221-64e3-4b80-8a2e-95534e5b9459" providerId="ADAL" clId="{307044B9-32BC-4B44-9A16-3ABD2DAA86F2}" dt="2023-05-05T01:25:10.337" v="1821" actId="478"/>
          <ac:spMkLst>
            <pc:docMk/>
            <pc:sldMk cId="3191690935" sldId="283"/>
            <ac:spMk id="12" creationId="{417100F4-84B4-BF0F-69C3-8BAA54FD012D}"/>
          </ac:spMkLst>
        </pc:spChg>
        <pc:spChg chg="add del mod">
          <ac:chgData name="Irene Chymyn" userId="2e56d221-64e3-4b80-8a2e-95534e5b9459" providerId="ADAL" clId="{307044B9-32BC-4B44-9A16-3ABD2DAA86F2}" dt="2023-05-05T01:25:10.337" v="1821" actId="478"/>
          <ac:spMkLst>
            <pc:docMk/>
            <pc:sldMk cId="3191690935" sldId="283"/>
            <ac:spMk id="13" creationId="{7C5285FF-0CC6-05B7-5F97-D493B493ECE9}"/>
          </ac:spMkLst>
        </pc:spChg>
        <pc:spChg chg="add del mod">
          <ac:chgData name="Irene Chymyn" userId="2e56d221-64e3-4b80-8a2e-95534e5b9459" providerId="ADAL" clId="{307044B9-32BC-4B44-9A16-3ABD2DAA86F2}" dt="2023-05-05T01:25:10.337" v="1821" actId="478"/>
          <ac:spMkLst>
            <pc:docMk/>
            <pc:sldMk cId="3191690935" sldId="283"/>
            <ac:spMk id="23" creationId="{D0A3DADB-7935-7B5F-1255-4C644D1CDAD5}"/>
          </ac:spMkLst>
        </pc:spChg>
        <pc:spChg chg="add del mod">
          <ac:chgData name="Irene Chymyn" userId="2e56d221-64e3-4b80-8a2e-95534e5b9459" providerId="ADAL" clId="{307044B9-32BC-4B44-9A16-3ABD2DAA86F2}" dt="2023-05-05T01:25:10.337" v="1821" actId="478"/>
          <ac:spMkLst>
            <pc:docMk/>
            <pc:sldMk cId="3191690935" sldId="283"/>
            <ac:spMk id="24" creationId="{868310BC-A5CF-B61E-C013-BD48DD570938}"/>
          </ac:spMkLst>
        </pc:spChg>
        <pc:spChg chg="add del mod">
          <ac:chgData name="Irene Chymyn" userId="2e56d221-64e3-4b80-8a2e-95534e5b9459" providerId="ADAL" clId="{307044B9-32BC-4B44-9A16-3ABD2DAA86F2}" dt="2023-05-05T01:25:10.337" v="1821" actId="478"/>
          <ac:spMkLst>
            <pc:docMk/>
            <pc:sldMk cId="3191690935" sldId="283"/>
            <ac:spMk id="25" creationId="{84585F57-69F6-0C69-8435-3E49767F1EE9}"/>
          </ac:spMkLst>
        </pc:spChg>
        <pc:spChg chg="add del mod">
          <ac:chgData name="Irene Chymyn" userId="2e56d221-64e3-4b80-8a2e-95534e5b9459" providerId="ADAL" clId="{307044B9-32BC-4B44-9A16-3ABD2DAA86F2}" dt="2023-05-05T01:25:10.337" v="1821" actId="478"/>
          <ac:spMkLst>
            <pc:docMk/>
            <pc:sldMk cId="3191690935" sldId="283"/>
            <ac:spMk id="26" creationId="{1D56E922-A7B7-D1CF-FF85-D31B53E4D27A}"/>
          </ac:spMkLst>
        </pc:spChg>
        <pc:spChg chg="add del mod">
          <ac:chgData name="Irene Chymyn" userId="2e56d221-64e3-4b80-8a2e-95534e5b9459" providerId="ADAL" clId="{307044B9-32BC-4B44-9A16-3ABD2DAA86F2}" dt="2023-05-05T01:25:10.337" v="1821" actId="478"/>
          <ac:spMkLst>
            <pc:docMk/>
            <pc:sldMk cId="3191690935" sldId="283"/>
            <ac:spMk id="27" creationId="{52089A96-D90E-25BA-C907-F35E94F7C977}"/>
          </ac:spMkLst>
        </pc:spChg>
        <pc:spChg chg="add del mod">
          <ac:chgData name="Irene Chymyn" userId="2e56d221-64e3-4b80-8a2e-95534e5b9459" providerId="ADAL" clId="{307044B9-32BC-4B44-9A16-3ABD2DAA86F2}" dt="2023-05-05T01:25:10.337" v="1821" actId="478"/>
          <ac:spMkLst>
            <pc:docMk/>
            <pc:sldMk cId="3191690935" sldId="283"/>
            <ac:spMk id="28" creationId="{46B690BF-8F98-483A-951F-664668928259}"/>
          </ac:spMkLst>
        </pc:spChg>
        <pc:spChg chg="add del mod">
          <ac:chgData name="Irene Chymyn" userId="2e56d221-64e3-4b80-8a2e-95534e5b9459" providerId="ADAL" clId="{307044B9-32BC-4B44-9A16-3ABD2DAA86F2}" dt="2023-05-05T01:25:10.337" v="1821" actId="478"/>
          <ac:spMkLst>
            <pc:docMk/>
            <pc:sldMk cId="3191690935" sldId="283"/>
            <ac:spMk id="29" creationId="{BB6A9581-85DD-C58F-0AC0-2B224879EEA8}"/>
          </ac:spMkLst>
        </pc:spChg>
        <pc:spChg chg="add del mod">
          <ac:chgData name="Irene Chymyn" userId="2e56d221-64e3-4b80-8a2e-95534e5b9459" providerId="ADAL" clId="{307044B9-32BC-4B44-9A16-3ABD2DAA86F2}" dt="2023-05-05T01:25:10.337" v="1821" actId="478"/>
          <ac:spMkLst>
            <pc:docMk/>
            <pc:sldMk cId="3191690935" sldId="283"/>
            <ac:spMk id="30" creationId="{7E94E7E0-CD1B-E131-28EB-B07DD73B1DC8}"/>
          </ac:spMkLst>
        </pc:spChg>
        <pc:spChg chg="add mod">
          <ac:chgData name="Irene Chymyn" userId="2e56d221-64e3-4b80-8a2e-95534e5b9459" providerId="ADAL" clId="{307044B9-32BC-4B44-9A16-3ABD2DAA86F2}" dt="2023-05-05T01:05:43.546" v="1717" actId="1076"/>
          <ac:spMkLst>
            <pc:docMk/>
            <pc:sldMk cId="3191690935" sldId="283"/>
            <ac:spMk id="33" creationId="{FED24357-4D47-045D-57D7-2CAB405CF42A}"/>
          </ac:spMkLst>
        </pc:spChg>
        <pc:spChg chg="add del mod ord">
          <ac:chgData name="Irene Chymyn" userId="2e56d221-64e3-4b80-8a2e-95534e5b9459" providerId="ADAL" clId="{307044B9-32BC-4B44-9A16-3ABD2DAA86F2}" dt="2023-05-05T01:48:26.938" v="1885" actId="478"/>
          <ac:spMkLst>
            <pc:docMk/>
            <pc:sldMk cId="3191690935" sldId="283"/>
            <ac:spMk id="35" creationId="{36E01C1E-0FF9-40B3-11C8-5B18C1C194BA}"/>
          </ac:spMkLst>
        </pc:spChg>
        <pc:spChg chg="add mod">
          <ac:chgData name="Irene Chymyn" userId="2e56d221-64e3-4b80-8a2e-95534e5b9459" providerId="ADAL" clId="{307044B9-32BC-4B44-9A16-3ABD2DAA86F2}" dt="2023-05-05T01:48:24.009" v="1884" actId="1076"/>
          <ac:spMkLst>
            <pc:docMk/>
            <pc:sldMk cId="3191690935" sldId="283"/>
            <ac:spMk id="41" creationId="{E6CDFEC3-462E-60E2-3C65-BF55863645CB}"/>
          </ac:spMkLst>
        </pc:spChg>
        <pc:spChg chg="add mod">
          <ac:chgData name="Irene Chymyn" userId="2e56d221-64e3-4b80-8a2e-95534e5b9459" providerId="ADAL" clId="{307044B9-32BC-4B44-9A16-3ABD2DAA86F2}" dt="2023-05-05T01:48:24.009" v="1884" actId="1076"/>
          <ac:spMkLst>
            <pc:docMk/>
            <pc:sldMk cId="3191690935" sldId="283"/>
            <ac:spMk id="42" creationId="{DDC890C7-D100-B318-D257-3160A229B569}"/>
          </ac:spMkLst>
        </pc:spChg>
        <pc:spChg chg="add mod">
          <ac:chgData name="Irene Chymyn" userId="2e56d221-64e3-4b80-8a2e-95534e5b9459" providerId="ADAL" clId="{307044B9-32BC-4B44-9A16-3ABD2DAA86F2}" dt="2023-05-05T01:48:24.009" v="1884" actId="1076"/>
          <ac:spMkLst>
            <pc:docMk/>
            <pc:sldMk cId="3191690935" sldId="283"/>
            <ac:spMk id="43" creationId="{D3A3B7D2-E8A6-2AEA-077D-C820D1600B63}"/>
          </ac:spMkLst>
        </pc:spChg>
        <pc:spChg chg="add mod">
          <ac:chgData name="Irene Chymyn" userId="2e56d221-64e3-4b80-8a2e-95534e5b9459" providerId="ADAL" clId="{307044B9-32BC-4B44-9A16-3ABD2DAA86F2}" dt="2023-05-05T01:48:24.009" v="1884" actId="1076"/>
          <ac:spMkLst>
            <pc:docMk/>
            <pc:sldMk cId="3191690935" sldId="283"/>
            <ac:spMk id="46" creationId="{820864B6-AC12-30AD-9711-401C6E28DD34}"/>
          </ac:spMkLst>
        </pc:spChg>
        <pc:spChg chg="add mod">
          <ac:chgData name="Irene Chymyn" userId="2e56d221-64e3-4b80-8a2e-95534e5b9459" providerId="ADAL" clId="{307044B9-32BC-4B44-9A16-3ABD2DAA86F2}" dt="2023-05-05T01:48:24.009" v="1884" actId="1076"/>
          <ac:spMkLst>
            <pc:docMk/>
            <pc:sldMk cId="3191690935" sldId="283"/>
            <ac:spMk id="47" creationId="{D914CF9D-925B-9BF9-8698-1F79AFB5BC20}"/>
          </ac:spMkLst>
        </pc:spChg>
        <pc:spChg chg="add mod">
          <ac:chgData name="Irene Chymyn" userId="2e56d221-64e3-4b80-8a2e-95534e5b9459" providerId="ADAL" clId="{307044B9-32BC-4B44-9A16-3ABD2DAA86F2}" dt="2023-05-05T01:48:24.009" v="1884" actId="1076"/>
          <ac:spMkLst>
            <pc:docMk/>
            <pc:sldMk cId="3191690935" sldId="283"/>
            <ac:spMk id="48" creationId="{2A0B4C55-508C-E57A-5627-7B7039C4575E}"/>
          </ac:spMkLst>
        </pc:spChg>
        <pc:spChg chg="add mod">
          <ac:chgData name="Irene Chymyn" userId="2e56d221-64e3-4b80-8a2e-95534e5b9459" providerId="ADAL" clId="{307044B9-32BC-4B44-9A16-3ABD2DAA86F2}" dt="2023-05-05T01:48:24.009" v="1884" actId="1076"/>
          <ac:spMkLst>
            <pc:docMk/>
            <pc:sldMk cId="3191690935" sldId="283"/>
            <ac:spMk id="49" creationId="{DAEA381B-0E7F-662F-8250-FCBF0C8C930A}"/>
          </ac:spMkLst>
        </pc:spChg>
        <pc:spChg chg="add mod">
          <ac:chgData name="Irene Chymyn" userId="2e56d221-64e3-4b80-8a2e-95534e5b9459" providerId="ADAL" clId="{307044B9-32BC-4B44-9A16-3ABD2DAA86F2}" dt="2023-05-05T01:48:24.009" v="1884" actId="1076"/>
          <ac:spMkLst>
            <pc:docMk/>
            <pc:sldMk cId="3191690935" sldId="283"/>
            <ac:spMk id="50" creationId="{5B3FD082-CEAE-9EDD-8AB3-2F2BA14F68AC}"/>
          </ac:spMkLst>
        </pc:spChg>
        <pc:spChg chg="add mod">
          <ac:chgData name="Irene Chymyn" userId="2e56d221-64e3-4b80-8a2e-95534e5b9459" providerId="ADAL" clId="{307044B9-32BC-4B44-9A16-3ABD2DAA86F2}" dt="2023-05-05T01:48:24.009" v="1884" actId="1076"/>
          <ac:spMkLst>
            <pc:docMk/>
            <pc:sldMk cId="3191690935" sldId="283"/>
            <ac:spMk id="51" creationId="{D058724C-B8FA-048A-11DB-D36D6E952D43}"/>
          </ac:spMkLst>
        </pc:spChg>
        <pc:spChg chg="add mod">
          <ac:chgData name="Irene Chymyn" userId="2e56d221-64e3-4b80-8a2e-95534e5b9459" providerId="ADAL" clId="{307044B9-32BC-4B44-9A16-3ABD2DAA86F2}" dt="2023-05-05T01:48:24.009" v="1884" actId="1076"/>
          <ac:spMkLst>
            <pc:docMk/>
            <pc:sldMk cId="3191690935" sldId="283"/>
            <ac:spMk id="52" creationId="{6D13F6CA-9329-30D4-B50E-62938BBDC495}"/>
          </ac:spMkLst>
        </pc:spChg>
        <pc:spChg chg="add mod">
          <ac:chgData name="Irene Chymyn" userId="2e56d221-64e3-4b80-8a2e-95534e5b9459" providerId="ADAL" clId="{307044B9-32BC-4B44-9A16-3ABD2DAA86F2}" dt="2023-05-05T01:48:24.009" v="1884" actId="1076"/>
          <ac:spMkLst>
            <pc:docMk/>
            <pc:sldMk cId="3191690935" sldId="283"/>
            <ac:spMk id="53" creationId="{14FB4B8C-6C56-6643-212D-C727652F6044}"/>
          </ac:spMkLst>
        </pc:spChg>
        <pc:spChg chg="add mod">
          <ac:chgData name="Irene Chymyn" userId="2e56d221-64e3-4b80-8a2e-95534e5b9459" providerId="ADAL" clId="{307044B9-32BC-4B44-9A16-3ABD2DAA86F2}" dt="2023-05-05T01:48:24.009" v="1884" actId="1076"/>
          <ac:spMkLst>
            <pc:docMk/>
            <pc:sldMk cId="3191690935" sldId="283"/>
            <ac:spMk id="55" creationId="{EB5463F5-4DCB-AAAF-E80C-AF94CC079317}"/>
          </ac:spMkLst>
        </pc:spChg>
        <pc:picChg chg="add del mod">
          <ac:chgData name="Irene Chymyn" userId="2e56d221-64e3-4b80-8a2e-95534e5b9459" providerId="ADAL" clId="{307044B9-32BC-4B44-9A16-3ABD2DAA86F2}" dt="2023-05-05T01:25:10.337" v="1821" actId="478"/>
          <ac:picMkLst>
            <pc:docMk/>
            <pc:sldMk cId="3191690935" sldId="283"/>
            <ac:picMk id="6" creationId="{52020565-1DE3-A4A4-54C5-E89A90D3F106}"/>
          </ac:picMkLst>
        </pc:picChg>
        <pc:picChg chg="add del mod">
          <ac:chgData name="Irene Chymyn" userId="2e56d221-64e3-4b80-8a2e-95534e5b9459" providerId="ADAL" clId="{307044B9-32BC-4B44-9A16-3ABD2DAA86F2}" dt="2023-05-05T01:25:10.337" v="1821" actId="478"/>
          <ac:picMkLst>
            <pc:docMk/>
            <pc:sldMk cId="3191690935" sldId="283"/>
            <ac:picMk id="7" creationId="{FF0DA30C-B583-BF4D-5C12-E80BD3DA1663}"/>
          </ac:picMkLst>
        </pc:picChg>
        <pc:picChg chg="add del mod">
          <ac:chgData name="Irene Chymyn" userId="2e56d221-64e3-4b80-8a2e-95534e5b9459" providerId="ADAL" clId="{307044B9-32BC-4B44-9A16-3ABD2DAA86F2}" dt="2023-05-05T01:25:17.023" v="1824" actId="478"/>
          <ac:picMkLst>
            <pc:docMk/>
            <pc:sldMk cId="3191690935" sldId="283"/>
            <ac:picMk id="8" creationId="{674F4DF9-1E2E-8588-1288-CDCD3AD36BFC}"/>
          </ac:picMkLst>
        </pc:picChg>
        <pc:picChg chg="add del mod">
          <ac:chgData name="Irene Chymyn" userId="2e56d221-64e3-4b80-8a2e-95534e5b9459" providerId="ADAL" clId="{307044B9-32BC-4B44-9A16-3ABD2DAA86F2}" dt="2023-05-05T01:25:15.788" v="1823" actId="478"/>
          <ac:picMkLst>
            <pc:docMk/>
            <pc:sldMk cId="3191690935" sldId="283"/>
            <ac:picMk id="9" creationId="{41D7836D-41A4-9064-955B-85A25BBC622F}"/>
          </ac:picMkLst>
        </pc:picChg>
        <pc:picChg chg="add del mod">
          <ac:chgData name="Irene Chymyn" userId="2e56d221-64e3-4b80-8a2e-95534e5b9459" providerId="ADAL" clId="{307044B9-32BC-4B44-9A16-3ABD2DAA86F2}" dt="2023-05-05T01:25:10.337" v="1821" actId="478"/>
          <ac:picMkLst>
            <pc:docMk/>
            <pc:sldMk cId="3191690935" sldId="283"/>
            <ac:picMk id="10" creationId="{1B10F4CA-492A-89CB-876A-AE1278FA8E69}"/>
          </ac:picMkLst>
        </pc:picChg>
        <pc:picChg chg="add del mod">
          <ac:chgData name="Irene Chymyn" userId="2e56d221-64e3-4b80-8a2e-95534e5b9459" providerId="ADAL" clId="{307044B9-32BC-4B44-9A16-3ABD2DAA86F2}" dt="2023-05-05T01:25:10.337" v="1821" actId="478"/>
          <ac:picMkLst>
            <pc:docMk/>
            <pc:sldMk cId="3191690935" sldId="283"/>
            <ac:picMk id="14" creationId="{C75E4AA8-E45C-BE83-C807-E399FF2A04AA}"/>
          </ac:picMkLst>
        </pc:picChg>
        <pc:picChg chg="add del mod">
          <ac:chgData name="Irene Chymyn" userId="2e56d221-64e3-4b80-8a2e-95534e5b9459" providerId="ADAL" clId="{307044B9-32BC-4B44-9A16-3ABD2DAA86F2}" dt="2023-05-05T01:25:10.337" v="1821" actId="478"/>
          <ac:picMkLst>
            <pc:docMk/>
            <pc:sldMk cId="3191690935" sldId="283"/>
            <ac:picMk id="15" creationId="{E8648EA5-7751-C643-CB97-254C9EA12B07}"/>
          </ac:picMkLst>
        </pc:picChg>
        <pc:picChg chg="add del mod">
          <ac:chgData name="Irene Chymyn" userId="2e56d221-64e3-4b80-8a2e-95534e5b9459" providerId="ADAL" clId="{307044B9-32BC-4B44-9A16-3ABD2DAA86F2}" dt="2023-05-05T01:25:10.337" v="1821" actId="478"/>
          <ac:picMkLst>
            <pc:docMk/>
            <pc:sldMk cId="3191690935" sldId="283"/>
            <ac:picMk id="16" creationId="{22CA3659-0B52-0217-6D5A-E4F692645DAE}"/>
          </ac:picMkLst>
        </pc:picChg>
        <pc:picChg chg="add del mod">
          <ac:chgData name="Irene Chymyn" userId="2e56d221-64e3-4b80-8a2e-95534e5b9459" providerId="ADAL" clId="{307044B9-32BC-4B44-9A16-3ABD2DAA86F2}" dt="2023-05-05T01:25:10.337" v="1821" actId="478"/>
          <ac:picMkLst>
            <pc:docMk/>
            <pc:sldMk cId="3191690935" sldId="283"/>
            <ac:picMk id="17" creationId="{4DE04EAF-5FB9-E53E-CB53-B373CFF38AEA}"/>
          </ac:picMkLst>
        </pc:picChg>
        <pc:picChg chg="add del mod">
          <ac:chgData name="Irene Chymyn" userId="2e56d221-64e3-4b80-8a2e-95534e5b9459" providerId="ADAL" clId="{307044B9-32BC-4B44-9A16-3ABD2DAA86F2}" dt="2023-05-05T01:25:10.337" v="1821" actId="478"/>
          <ac:picMkLst>
            <pc:docMk/>
            <pc:sldMk cId="3191690935" sldId="283"/>
            <ac:picMk id="18" creationId="{03295552-9563-1369-70EF-65C95CEBAA68}"/>
          </ac:picMkLst>
        </pc:picChg>
        <pc:picChg chg="add del mod">
          <ac:chgData name="Irene Chymyn" userId="2e56d221-64e3-4b80-8a2e-95534e5b9459" providerId="ADAL" clId="{307044B9-32BC-4B44-9A16-3ABD2DAA86F2}" dt="2023-05-05T01:25:10.337" v="1821" actId="478"/>
          <ac:picMkLst>
            <pc:docMk/>
            <pc:sldMk cId="3191690935" sldId="283"/>
            <ac:picMk id="19" creationId="{E569BE1D-848B-949F-778A-6DF0B07591D7}"/>
          </ac:picMkLst>
        </pc:picChg>
        <pc:picChg chg="add del mod">
          <ac:chgData name="Irene Chymyn" userId="2e56d221-64e3-4b80-8a2e-95534e5b9459" providerId="ADAL" clId="{307044B9-32BC-4B44-9A16-3ABD2DAA86F2}" dt="2023-05-05T01:25:10.337" v="1821" actId="478"/>
          <ac:picMkLst>
            <pc:docMk/>
            <pc:sldMk cId="3191690935" sldId="283"/>
            <ac:picMk id="20" creationId="{CA2A7474-A8A6-8293-CA41-1EA428E5A243}"/>
          </ac:picMkLst>
        </pc:picChg>
        <pc:picChg chg="add del mod">
          <ac:chgData name="Irene Chymyn" userId="2e56d221-64e3-4b80-8a2e-95534e5b9459" providerId="ADAL" clId="{307044B9-32BC-4B44-9A16-3ABD2DAA86F2}" dt="2023-05-05T01:25:10.337" v="1821" actId="478"/>
          <ac:picMkLst>
            <pc:docMk/>
            <pc:sldMk cId="3191690935" sldId="283"/>
            <ac:picMk id="21" creationId="{F0E9D045-1198-12DE-1033-278296156BB8}"/>
          </ac:picMkLst>
        </pc:picChg>
        <pc:picChg chg="add del mod">
          <ac:chgData name="Irene Chymyn" userId="2e56d221-64e3-4b80-8a2e-95534e5b9459" providerId="ADAL" clId="{307044B9-32BC-4B44-9A16-3ABD2DAA86F2}" dt="2023-05-05T01:25:10.337" v="1821" actId="478"/>
          <ac:picMkLst>
            <pc:docMk/>
            <pc:sldMk cId="3191690935" sldId="283"/>
            <ac:picMk id="22" creationId="{43F6AB70-637A-F8D0-AB7C-316C072D0409}"/>
          </ac:picMkLst>
        </pc:picChg>
        <pc:picChg chg="add del mod">
          <ac:chgData name="Irene Chymyn" userId="2e56d221-64e3-4b80-8a2e-95534e5b9459" providerId="ADAL" clId="{307044B9-32BC-4B44-9A16-3ABD2DAA86F2}" dt="2023-05-05T01:25:10.337" v="1821" actId="478"/>
          <ac:picMkLst>
            <pc:docMk/>
            <pc:sldMk cId="3191690935" sldId="283"/>
            <ac:picMk id="31" creationId="{D13CEE4A-0C7C-8163-430A-1184E197EE09}"/>
          </ac:picMkLst>
        </pc:picChg>
        <pc:picChg chg="add del mod">
          <ac:chgData name="Irene Chymyn" userId="2e56d221-64e3-4b80-8a2e-95534e5b9459" providerId="ADAL" clId="{307044B9-32BC-4B44-9A16-3ABD2DAA86F2}" dt="2023-05-05T01:25:10.337" v="1821" actId="478"/>
          <ac:picMkLst>
            <pc:docMk/>
            <pc:sldMk cId="3191690935" sldId="283"/>
            <ac:picMk id="32" creationId="{067BF754-F77F-D08B-19D0-097E70A72FCF}"/>
          </ac:picMkLst>
        </pc:picChg>
        <pc:picChg chg="add del mod">
          <ac:chgData name="Irene Chymyn" userId="2e56d221-64e3-4b80-8a2e-95534e5b9459" providerId="ADAL" clId="{307044B9-32BC-4B44-9A16-3ABD2DAA86F2}" dt="2023-05-05T01:25:10.337" v="1821" actId="478"/>
          <ac:picMkLst>
            <pc:docMk/>
            <pc:sldMk cId="3191690935" sldId="283"/>
            <ac:picMk id="34" creationId="{BECF1B3F-AF90-847A-2DD7-DCCC1112C701}"/>
          </ac:picMkLst>
        </pc:picChg>
        <pc:picChg chg="add mod">
          <ac:chgData name="Irene Chymyn" userId="2e56d221-64e3-4b80-8a2e-95534e5b9459" providerId="ADAL" clId="{307044B9-32BC-4B44-9A16-3ABD2DAA86F2}" dt="2023-05-05T01:48:45.104" v="1888" actId="14100"/>
          <ac:picMkLst>
            <pc:docMk/>
            <pc:sldMk cId="3191690935" sldId="283"/>
            <ac:picMk id="36" creationId="{DD78C564-B521-C154-42BC-68C972BBD5ED}"/>
          </ac:picMkLst>
        </pc:picChg>
        <pc:picChg chg="add mod">
          <ac:chgData name="Irene Chymyn" userId="2e56d221-64e3-4b80-8a2e-95534e5b9459" providerId="ADAL" clId="{307044B9-32BC-4B44-9A16-3ABD2DAA86F2}" dt="2023-05-05T01:48:40.719" v="1887" actId="14100"/>
          <ac:picMkLst>
            <pc:docMk/>
            <pc:sldMk cId="3191690935" sldId="283"/>
            <ac:picMk id="37" creationId="{28AA2883-2E3E-B456-DF2F-CA2B196436BD}"/>
          </ac:picMkLst>
        </pc:picChg>
        <pc:picChg chg="add mod">
          <ac:chgData name="Irene Chymyn" userId="2e56d221-64e3-4b80-8a2e-95534e5b9459" providerId="ADAL" clId="{307044B9-32BC-4B44-9A16-3ABD2DAA86F2}" dt="2023-05-05T01:48:35.941" v="1886" actId="14100"/>
          <ac:picMkLst>
            <pc:docMk/>
            <pc:sldMk cId="3191690935" sldId="283"/>
            <ac:picMk id="38" creationId="{85A4E461-A3A5-30E4-3D59-9B2F31D9504A}"/>
          </ac:picMkLst>
        </pc:picChg>
        <pc:picChg chg="add mod">
          <ac:chgData name="Irene Chymyn" userId="2e56d221-64e3-4b80-8a2e-95534e5b9459" providerId="ADAL" clId="{307044B9-32BC-4B44-9A16-3ABD2DAA86F2}" dt="2023-05-05T01:48:24.009" v="1884" actId="1076"/>
          <ac:picMkLst>
            <pc:docMk/>
            <pc:sldMk cId="3191690935" sldId="283"/>
            <ac:picMk id="39" creationId="{DFD6436B-0B3B-8291-2582-CC737C8770AC}"/>
          </ac:picMkLst>
        </pc:picChg>
        <pc:picChg chg="add mod">
          <ac:chgData name="Irene Chymyn" userId="2e56d221-64e3-4b80-8a2e-95534e5b9459" providerId="ADAL" clId="{307044B9-32BC-4B44-9A16-3ABD2DAA86F2}" dt="2023-05-05T01:48:24.009" v="1884" actId="1076"/>
          <ac:picMkLst>
            <pc:docMk/>
            <pc:sldMk cId="3191690935" sldId="283"/>
            <ac:picMk id="40" creationId="{0E29028E-8972-E1C6-A532-80FACAEC974C}"/>
          </ac:picMkLst>
        </pc:picChg>
        <pc:picChg chg="add mod">
          <ac:chgData name="Irene Chymyn" userId="2e56d221-64e3-4b80-8a2e-95534e5b9459" providerId="ADAL" clId="{307044B9-32BC-4B44-9A16-3ABD2DAA86F2}" dt="2023-05-05T01:48:24.009" v="1884" actId="1076"/>
          <ac:picMkLst>
            <pc:docMk/>
            <pc:sldMk cId="3191690935" sldId="283"/>
            <ac:picMk id="44" creationId="{48A1DC6F-DA1D-CD0E-5DF6-125F8D71E73C}"/>
          </ac:picMkLst>
        </pc:picChg>
        <pc:picChg chg="add mod">
          <ac:chgData name="Irene Chymyn" userId="2e56d221-64e3-4b80-8a2e-95534e5b9459" providerId="ADAL" clId="{307044B9-32BC-4B44-9A16-3ABD2DAA86F2}" dt="2023-05-05T01:48:24.009" v="1884" actId="1076"/>
          <ac:picMkLst>
            <pc:docMk/>
            <pc:sldMk cId="3191690935" sldId="283"/>
            <ac:picMk id="45" creationId="{3429FCF2-CD39-DDDA-2E0B-2A1DCD4A80CE}"/>
          </ac:picMkLst>
        </pc:picChg>
        <pc:picChg chg="add mod">
          <ac:chgData name="Irene Chymyn" userId="2e56d221-64e3-4b80-8a2e-95534e5b9459" providerId="ADAL" clId="{307044B9-32BC-4B44-9A16-3ABD2DAA86F2}" dt="2023-05-05T01:48:24.009" v="1884" actId="1076"/>
          <ac:picMkLst>
            <pc:docMk/>
            <pc:sldMk cId="3191690935" sldId="283"/>
            <ac:picMk id="54" creationId="{64A432DE-25F1-767B-30DD-71D6EAD215AE}"/>
          </ac:picMkLst>
        </pc:picChg>
        <pc:picChg chg="add mod">
          <ac:chgData name="Irene Chymyn" userId="2e56d221-64e3-4b80-8a2e-95534e5b9459" providerId="ADAL" clId="{307044B9-32BC-4B44-9A16-3ABD2DAA86F2}" dt="2023-05-05T01:48:24.009" v="1884" actId="1076"/>
          <ac:picMkLst>
            <pc:docMk/>
            <pc:sldMk cId="3191690935" sldId="283"/>
            <ac:picMk id="56" creationId="{ACEB45EF-B89D-E9E3-BEF8-0F6CCA8FD7C7}"/>
          </ac:picMkLst>
        </pc:picChg>
        <pc:picChg chg="add mod">
          <ac:chgData name="Irene Chymyn" userId="2e56d221-64e3-4b80-8a2e-95534e5b9459" providerId="ADAL" clId="{307044B9-32BC-4B44-9A16-3ABD2DAA86F2}" dt="2023-05-05T01:48:24.009" v="1884" actId="1076"/>
          <ac:picMkLst>
            <pc:docMk/>
            <pc:sldMk cId="3191690935" sldId="283"/>
            <ac:picMk id="57" creationId="{3610E12F-6C02-6232-F09B-A80C78859283}"/>
          </ac:picMkLst>
        </pc:picChg>
        <pc:picChg chg="add mod">
          <ac:chgData name="Irene Chymyn" userId="2e56d221-64e3-4b80-8a2e-95534e5b9459" providerId="ADAL" clId="{307044B9-32BC-4B44-9A16-3ABD2DAA86F2}" dt="2023-05-05T01:48:24.009" v="1884" actId="1076"/>
          <ac:picMkLst>
            <pc:docMk/>
            <pc:sldMk cId="3191690935" sldId="283"/>
            <ac:picMk id="58" creationId="{A9855969-981F-F261-FEEF-B5C9DD3F00ED}"/>
          </ac:picMkLst>
        </pc:picChg>
        <pc:picChg chg="add mod">
          <ac:chgData name="Irene Chymyn" userId="2e56d221-64e3-4b80-8a2e-95534e5b9459" providerId="ADAL" clId="{307044B9-32BC-4B44-9A16-3ABD2DAA86F2}" dt="2023-05-05T01:48:24.009" v="1884" actId="1076"/>
          <ac:picMkLst>
            <pc:docMk/>
            <pc:sldMk cId="3191690935" sldId="283"/>
            <ac:picMk id="59" creationId="{14316652-CA47-B3BA-E3AA-3EF2B655C363}"/>
          </ac:picMkLst>
        </pc:picChg>
        <pc:picChg chg="add mod">
          <ac:chgData name="Irene Chymyn" userId="2e56d221-64e3-4b80-8a2e-95534e5b9459" providerId="ADAL" clId="{307044B9-32BC-4B44-9A16-3ABD2DAA86F2}" dt="2023-05-05T01:48:24.009" v="1884" actId="1076"/>
          <ac:picMkLst>
            <pc:docMk/>
            <pc:sldMk cId="3191690935" sldId="283"/>
            <ac:picMk id="60" creationId="{1CF77DC8-3A16-990E-ABFF-EB2673AD3AEE}"/>
          </ac:picMkLst>
        </pc:picChg>
        <pc:picChg chg="add mod">
          <ac:chgData name="Irene Chymyn" userId="2e56d221-64e3-4b80-8a2e-95534e5b9459" providerId="ADAL" clId="{307044B9-32BC-4B44-9A16-3ABD2DAA86F2}" dt="2023-05-05T01:48:24.009" v="1884" actId="1076"/>
          <ac:picMkLst>
            <pc:docMk/>
            <pc:sldMk cId="3191690935" sldId="283"/>
            <ac:picMk id="61" creationId="{AE338ED9-4A97-80AB-BB3B-59ABA65F01A1}"/>
          </ac:picMkLst>
        </pc:picChg>
        <pc:picChg chg="add mod">
          <ac:chgData name="Irene Chymyn" userId="2e56d221-64e3-4b80-8a2e-95534e5b9459" providerId="ADAL" clId="{307044B9-32BC-4B44-9A16-3ABD2DAA86F2}" dt="2023-05-05T01:48:24.009" v="1884" actId="1076"/>
          <ac:picMkLst>
            <pc:docMk/>
            <pc:sldMk cId="3191690935" sldId="283"/>
            <ac:picMk id="62" creationId="{2953981B-78F5-55B3-9E02-30F966EBACD9}"/>
          </ac:picMkLst>
        </pc:picChg>
        <pc:picChg chg="add mod">
          <ac:chgData name="Irene Chymyn" userId="2e56d221-64e3-4b80-8a2e-95534e5b9459" providerId="ADAL" clId="{307044B9-32BC-4B44-9A16-3ABD2DAA86F2}" dt="2023-05-05T01:48:24.009" v="1884" actId="1076"/>
          <ac:picMkLst>
            <pc:docMk/>
            <pc:sldMk cId="3191690935" sldId="283"/>
            <ac:picMk id="63" creationId="{1C87DCA7-68FE-33CD-A538-F12436081E81}"/>
          </ac:picMkLst>
        </pc:picChg>
      </pc:sldChg>
      <pc:sldChg chg="addSp delSp modSp new del mod modClrScheme chgLayout">
        <pc:chgData name="Irene Chymyn" userId="2e56d221-64e3-4b80-8a2e-95534e5b9459" providerId="ADAL" clId="{307044B9-32BC-4B44-9A16-3ABD2DAA86F2}" dt="2023-05-05T04:18:20.526" v="3349" actId="47"/>
        <pc:sldMkLst>
          <pc:docMk/>
          <pc:sldMk cId="3713204377" sldId="284"/>
        </pc:sldMkLst>
        <pc:spChg chg="del mod ord">
          <ac:chgData name="Irene Chymyn" userId="2e56d221-64e3-4b80-8a2e-95534e5b9459" providerId="ADAL" clId="{307044B9-32BC-4B44-9A16-3ABD2DAA86F2}" dt="2023-05-05T01:07:42.604" v="1724" actId="700"/>
          <ac:spMkLst>
            <pc:docMk/>
            <pc:sldMk cId="3713204377" sldId="284"/>
            <ac:spMk id="2" creationId="{477550B9-0B76-4B05-24FA-3CE3CB69FBBD}"/>
          </ac:spMkLst>
        </pc:spChg>
        <pc:spChg chg="mod ord">
          <ac:chgData name="Irene Chymyn" userId="2e56d221-64e3-4b80-8a2e-95534e5b9459" providerId="ADAL" clId="{307044B9-32BC-4B44-9A16-3ABD2DAA86F2}" dt="2023-05-05T01:08:04.695" v="1725" actId="700"/>
          <ac:spMkLst>
            <pc:docMk/>
            <pc:sldMk cId="3713204377" sldId="284"/>
            <ac:spMk id="3" creationId="{7BF5ED38-2C5E-0180-6FA9-340B262CDDD7}"/>
          </ac:spMkLst>
        </pc:spChg>
        <pc:spChg chg="mod ord">
          <ac:chgData name="Irene Chymyn" userId="2e56d221-64e3-4b80-8a2e-95534e5b9459" providerId="ADAL" clId="{307044B9-32BC-4B44-9A16-3ABD2DAA86F2}" dt="2023-05-05T01:08:04.695" v="1725" actId="700"/>
          <ac:spMkLst>
            <pc:docMk/>
            <pc:sldMk cId="3713204377" sldId="284"/>
            <ac:spMk id="4" creationId="{AD47E7F5-FA55-195C-4E31-8D3946303A95}"/>
          </ac:spMkLst>
        </pc:spChg>
        <pc:spChg chg="del mod ord">
          <ac:chgData name="Irene Chymyn" userId="2e56d221-64e3-4b80-8a2e-95534e5b9459" providerId="ADAL" clId="{307044B9-32BC-4B44-9A16-3ABD2DAA86F2}" dt="2023-05-05T01:07:42.604" v="1724" actId="700"/>
          <ac:spMkLst>
            <pc:docMk/>
            <pc:sldMk cId="3713204377" sldId="284"/>
            <ac:spMk id="5" creationId="{E5D681D3-3E5D-E199-3B24-F90420407C1B}"/>
          </ac:spMkLst>
        </pc:spChg>
        <pc:spChg chg="add del mod ord">
          <ac:chgData name="Irene Chymyn" userId="2e56d221-64e3-4b80-8a2e-95534e5b9459" providerId="ADAL" clId="{307044B9-32BC-4B44-9A16-3ABD2DAA86F2}" dt="2023-05-05T01:08:04.695" v="1725" actId="700"/>
          <ac:spMkLst>
            <pc:docMk/>
            <pc:sldMk cId="3713204377" sldId="284"/>
            <ac:spMk id="6" creationId="{73F7D63F-697C-69D2-1513-0AF286EA2E7D}"/>
          </ac:spMkLst>
        </pc:spChg>
        <pc:spChg chg="add del mod ord">
          <ac:chgData name="Irene Chymyn" userId="2e56d221-64e3-4b80-8a2e-95534e5b9459" providerId="ADAL" clId="{307044B9-32BC-4B44-9A16-3ABD2DAA86F2}" dt="2023-05-05T01:08:04.695" v="1725" actId="700"/>
          <ac:spMkLst>
            <pc:docMk/>
            <pc:sldMk cId="3713204377" sldId="284"/>
            <ac:spMk id="7" creationId="{73C23242-1257-E8E5-A4FE-82A5CCF68010}"/>
          </ac:spMkLst>
        </pc:spChg>
        <pc:spChg chg="add mod ord">
          <ac:chgData name="Irene Chymyn" userId="2e56d221-64e3-4b80-8a2e-95534e5b9459" providerId="ADAL" clId="{307044B9-32BC-4B44-9A16-3ABD2DAA86F2}" dt="2023-05-05T01:08:22.660" v="1767" actId="20577"/>
          <ac:spMkLst>
            <pc:docMk/>
            <pc:sldMk cId="3713204377" sldId="284"/>
            <ac:spMk id="8" creationId="{50CB1958-E77A-27A0-AF21-06DAEFD98160}"/>
          </ac:spMkLst>
        </pc:spChg>
        <pc:spChg chg="add mod ord">
          <ac:chgData name="Irene Chymyn" userId="2e56d221-64e3-4b80-8a2e-95534e5b9459" providerId="ADAL" clId="{307044B9-32BC-4B44-9A16-3ABD2DAA86F2}" dt="2023-05-05T01:08:04.695" v="1725" actId="700"/>
          <ac:spMkLst>
            <pc:docMk/>
            <pc:sldMk cId="3713204377" sldId="284"/>
            <ac:spMk id="9" creationId="{37047D60-E766-725E-8D80-2A0BB286C211}"/>
          </ac:spMkLst>
        </pc:spChg>
        <pc:spChg chg="add mod ord">
          <ac:chgData name="Irene Chymyn" userId="2e56d221-64e3-4b80-8a2e-95534e5b9459" providerId="ADAL" clId="{307044B9-32BC-4B44-9A16-3ABD2DAA86F2}" dt="2023-05-05T01:08:04.695" v="1725" actId="700"/>
          <ac:spMkLst>
            <pc:docMk/>
            <pc:sldMk cId="3713204377" sldId="284"/>
            <ac:spMk id="10" creationId="{0C30ABF4-0B00-46AE-BE8C-5997CAD4A137}"/>
          </ac:spMkLst>
        </pc:spChg>
        <pc:spChg chg="add mod ord">
          <ac:chgData name="Irene Chymyn" userId="2e56d221-64e3-4b80-8a2e-95534e5b9459" providerId="ADAL" clId="{307044B9-32BC-4B44-9A16-3ABD2DAA86F2}" dt="2023-05-05T01:08:04.695" v="1725" actId="700"/>
          <ac:spMkLst>
            <pc:docMk/>
            <pc:sldMk cId="3713204377" sldId="284"/>
            <ac:spMk id="11" creationId="{679C6CE8-C7DB-1B5C-25DF-F20EA4748A09}"/>
          </ac:spMkLst>
        </pc:spChg>
        <pc:spChg chg="add mod ord">
          <ac:chgData name="Irene Chymyn" userId="2e56d221-64e3-4b80-8a2e-95534e5b9459" providerId="ADAL" clId="{307044B9-32BC-4B44-9A16-3ABD2DAA86F2}" dt="2023-05-05T01:08:04.695" v="1725" actId="700"/>
          <ac:spMkLst>
            <pc:docMk/>
            <pc:sldMk cId="3713204377" sldId="284"/>
            <ac:spMk id="12" creationId="{1725056A-2DB0-C5E2-AAE5-AD11E26A5846}"/>
          </ac:spMkLst>
        </pc:spChg>
        <pc:spChg chg="add mod ord">
          <ac:chgData name="Irene Chymyn" userId="2e56d221-64e3-4b80-8a2e-95534e5b9459" providerId="ADAL" clId="{307044B9-32BC-4B44-9A16-3ABD2DAA86F2}" dt="2023-05-05T01:08:04.695" v="1725" actId="700"/>
          <ac:spMkLst>
            <pc:docMk/>
            <pc:sldMk cId="3713204377" sldId="284"/>
            <ac:spMk id="13" creationId="{7B0165A8-6046-3CC6-FDCB-8D0C25A95574}"/>
          </ac:spMkLst>
        </pc:spChg>
        <pc:spChg chg="add mod ord">
          <ac:chgData name="Irene Chymyn" userId="2e56d221-64e3-4b80-8a2e-95534e5b9459" providerId="ADAL" clId="{307044B9-32BC-4B44-9A16-3ABD2DAA86F2}" dt="2023-05-05T01:08:04.695" v="1725" actId="700"/>
          <ac:spMkLst>
            <pc:docMk/>
            <pc:sldMk cId="3713204377" sldId="284"/>
            <ac:spMk id="14" creationId="{730B38D2-8977-132F-2B19-8764EF43E690}"/>
          </ac:spMkLst>
        </pc:spChg>
        <pc:spChg chg="add mod ord">
          <ac:chgData name="Irene Chymyn" userId="2e56d221-64e3-4b80-8a2e-95534e5b9459" providerId="ADAL" clId="{307044B9-32BC-4B44-9A16-3ABD2DAA86F2}" dt="2023-05-05T01:08:04.695" v="1725" actId="700"/>
          <ac:spMkLst>
            <pc:docMk/>
            <pc:sldMk cId="3713204377" sldId="284"/>
            <ac:spMk id="15" creationId="{89D3E889-C1D2-B792-0670-AB6724D95678}"/>
          </ac:spMkLst>
        </pc:spChg>
        <pc:spChg chg="add mod ord">
          <ac:chgData name="Irene Chymyn" userId="2e56d221-64e3-4b80-8a2e-95534e5b9459" providerId="ADAL" clId="{307044B9-32BC-4B44-9A16-3ABD2DAA86F2}" dt="2023-05-05T01:08:04.695" v="1725" actId="700"/>
          <ac:spMkLst>
            <pc:docMk/>
            <pc:sldMk cId="3713204377" sldId="284"/>
            <ac:spMk id="16" creationId="{82BD3957-1C95-2AD3-9419-452A36AB0867}"/>
          </ac:spMkLst>
        </pc:spChg>
        <pc:spChg chg="add mod ord">
          <ac:chgData name="Irene Chymyn" userId="2e56d221-64e3-4b80-8a2e-95534e5b9459" providerId="ADAL" clId="{307044B9-32BC-4B44-9A16-3ABD2DAA86F2}" dt="2023-05-05T01:08:04.695" v="1725" actId="700"/>
          <ac:spMkLst>
            <pc:docMk/>
            <pc:sldMk cId="3713204377" sldId="284"/>
            <ac:spMk id="17" creationId="{74F797E7-169E-3A5E-6861-E32248B829E9}"/>
          </ac:spMkLst>
        </pc:spChg>
        <pc:spChg chg="add mod">
          <ac:chgData name="Irene Chymyn" userId="2e56d221-64e3-4b80-8a2e-95534e5b9459" providerId="ADAL" clId="{307044B9-32BC-4B44-9A16-3ABD2DAA86F2}" dt="2023-05-05T04:16:20.135" v="3339"/>
          <ac:spMkLst>
            <pc:docMk/>
            <pc:sldMk cId="3713204377" sldId="284"/>
            <ac:spMk id="18" creationId="{E6A52718-2E08-5B5B-A546-225AB5FBE4D5}"/>
          </ac:spMkLst>
        </pc:spChg>
        <pc:spChg chg="add mod">
          <ac:chgData name="Irene Chymyn" userId="2e56d221-64e3-4b80-8a2e-95534e5b9459" providerId="ADAL" clId="{307044B9-32BC-4B44-9A16-3ABD2DAA86F2}" dt="2023-05-05T04:16:20.135" v="3339"/>
          <ac:spMkLst>
            <pc:docMk/>
            <pc:sldMk cId="3713204377" sldId="284"/>
            <ac:spMk id="19" creationId="{3D785C6F-E08D-D355-9F6B-9B2565195409}"/>
          </ac:spMkLst>
        </pc:spChg>
        <pc:spChg chg="mod">
          <ac:chgData name="Irene Chymyn" userId="2e56d221-64e3-4b80-8a2e-95534e5b9459" providerId="ADAL" clId="{307044B9-32BC-4B44-9A16-3ABD2DAA86F2}" dt="2023-05-05T04:16:20.135" v="3339"/>
          <ac:spMkLst>
            <pc:docMk/>
            <pc:sldMk cId="3713204377" sldId="284"/>
            <ac:spMk id="27" creationId="{EB2A1D79-EEA8-2034-7179-62208DBF0755}"/>
          </ac:spMkLst>
        </pc:spChg>
        <pc:grpChg chg="add mod">
          <ac:chgData name="Irene Chymyn" userId="2e56d221-64e3-4b80-8a2e-95534e5b9459" providerId="ADAL" clId="{307044B9-32BC-4B44-9A16-3ABD2DAA86F2}" dt="2023-05-05T04:16:20.135" v="3339"/>
          <ac:grpSpMkLst>
            <pc:docMk/>
            <pc:sldMk cId="3713204377" sldId="284"/>
            <ac:grpSpMk id="26" creationId="{E794EE6C-E630-82F1-C9F2-C80006CFF244}"/>
          </ac:grpSpMkLst>
        </pc:grpChg>
        <pc:picChg chg="add mod">
          <ac:chgData name="Irene Chymyn" userId="2e56d221-64e3-4b80-8a2e-95534e5b9459" providerId="ADAL" clId="{307044B9-32BC-4B44-9A16-3ABD2DAA86F2}" dt="2023-05-05T04:16:20.135" v="3339"/>
          <ac:picMkLst>
            <pc:docMk/>
            <pc:sldMk cId="3713204377" sldId="284"/>
            <ac:picMk id="20" creationId="{871A18AE-5913-2979-628B-6D1ED656E5DF}"/>
          </ac:picMkLst>
        </pc:picChg>
        <pc:picChg chg="add mod">
          <ac:chgData name="Irene Chymyn" userId="2e56d221-64e3-4b80-8a2e-95534e5b9459" providerId="ADAL" clId="{307044B9-32BC-4B44-9A16-3ABD2DAA86F2}" dt="2023-05-05T04:16:20.135" v="3339"/>
          <ac:picMkLst>
            <pc:docMk/>
            <pc:sldMk cId="3713204377" sldId="284"/>
            <ac:picMk id="21" creationId="{D94FAC83-292B-A4D3-BF5B-E900906E56A1}"/>
          </ac:picMkLst>
        </pc:picChg>
        <pc:picChg chg="add mod">
          <ac:chgData name="Irene Chymyn" userId="2e56d221-64e3-4b80-8a2e-95534e5b9459" providerId="ADAL" clId="{307044B9-32BC-4B44-9A16-3ABD2DAA86F2}" dt="2023-05-05T04:16:20.135" v="3339"/>
          <ac:picMkLst>
            <pc:docMk/>
            <pc:sldMk cId="3713204377" sldId="284"/>
            <ac:picMk id="22" creationId="{AEA40FD3-DFF4-7047-D70A-8E1468CD06F8}"/>
          </ac:picMkLst>
        </pc:picChg>
        <pc:picChg chg="add mod">
          <ac:chgData name="Irene Chymyn" userId="2e56d221-64e3-4b80-8a2e-95534e5b9459" providerId="ADAL" clId="{307044B9-32BC-4B44-9A16-3ABD2DAA86F2}" dt="2023-05-05T04:16:20.135" v="3339"/>
          <ac:picMkLst>
            <pc:docMk/>
            <pc:sldMk cId="3713204377" sldId="284"/>
            <ac:picMk id="23" creationId="{9FE18EA9-013C-5B72-F146-FD4297B67A3F}"/>
          </ac:picMkLst>
        </pc:picChg>
        <pc:picChg chg="add mod">
          <ac:chgData name="Irene Chymyn" userId="2e56d221-64e3-4b80-8a2e-95534e5b9459" providerId="ADAL" clId="{307044B9-32BC-4B44-9A16-3ABD2DAA86F2}" dt="2023-05-05T04:16:20.135" v="3339"/>
          <ac:picMkLst>
            <pc:docMk/>
            <pc:sldMk cId="3713204377" sldId="284"/>
            <ac:picMk id="24" creationId="{17723DF1-2549-16A8-E9B4-2839D0F06267}"/>
          </ac:picMkLst>
        </pc:picChg>
        <pc:picChg chg="add mod">
          <ac:chgData name="Irene Chymyn" userId="2e56d221-64e3-4b80-8a2e-95534e5b9459" providerId="ADAL" clId="{307044B9-32BC-4B44-9A16-3ABD2DAA86F2}" dt="2023-05-05T04:16:20.135" v="3339"/>
          <ac:picMkLst>
            <pc:docMk/>
            <pc:sldMk cId="3713204377" sldId="284"/>
            <ac:picMk id="25" creationId="{CB047692-78D2-9343-8F0A-AD956A4626AF}"/>
          </ac:picMkLst>
        </pc:picChg>
        <pc:picChg chg="mod">
          <ac:chgData name="Irene Chymyn" userId="2e56d221-64e3-4b80-8a2e-95534e5b9459" providerId="ADAL" clId="{307044B9-32BC-4B44-9A16-3ABD2DAA86F2}" dt="2023-05-05T04:16:20.135" v="3339"/>
          <ac:picMkLst>
            <pc:docMk/>
            <pc:sldMk cId="3713204377" sldId="284"/>
            <ac:picMk id="28" creationId="{565BEA7E-4A80-00D1-9661-04BD05209AE2}"/>
          </ac:picMkLst>
        </pc:picChg>
        <pc:picChg chg="mod">
          <ac:chgData name="Irene Chymyn" userId="2e56d221-64e3-4b80-8a2e-95534e5b9459" providerId="ADAL" clId="{307044B9-32BC-4B44-9A16-3ABD2DAA86F2}" dt="2023-05-05T04:16:20.135" v="3339"/>
          <ac:picMkLst>
            <pc:docMk/>
            <pc:sldMk cId="3713204377" sldId="284"/>
            <ac:picMk id="29" creationId="{762C7FA8-6EB1-998A-4366-7738250384BA}"/>
          </ac:picMkLst>
        </pc:picChg>
        <pc:picChg chg="mod">
          <ac:chgData name="Irene Chymyn" userId="2e56d221-64e3-4b80-8a2e-95534e5b9459" providerId="ADAL" clId="{307044B9-32BC-4B44-9A16-3ABD2DAA86F2}" dt="2023-05-05T04:16:20.135" v="3339"/>
          <ac:picMkLst>
            <pc:docMk/>
            <pc:sldMk cId="3713204377" sldId="284"/>
            <ac:picMk id="30" creationId="{62E2C464-609C-7A12-EB2E-C00D81919918}"/>
          </ac:picMkLst>
        </pc:picChg>
        <pc:picChg chg="mod">
          <ac:chgData name="Irene Chymyn" userId="2e56d221-64e3-4b80-8a2e-95534e5b9459" providerId="ADAL" clId="{307044B9-32BC-4B44-9A16-3ABD2DAA86F2}" dt="2023-05-05T04:16:20.135" v="3339"/>
          <ac:picMkLst>
            <pc:docMk/>
            <pc:sldMk cId="3713204377" sldId="284"/>
            <ac:picMk id="31" creationId="{B5383433-0FA3-3030-F464-02919F7ED6C4}"/>
          </ac:picMkLst>
        </pc:picChg>
        <pc:picChg chg="mod">
          <ac:chgData name="Irene Chymyn" userId="2e56d221-64e3-4b80-8a2e-95534e5b9459" providerId="ADAL" clId="{307044B9-32BC-4B44-9A16-3ABD2DAA86F2}" dt="2023-05-05T04:16:20.135" v="3339"/>
          <ac:picMkLst>
            <pc:docMk/>
            <pc:sldMk cId="3713204377" sldId="284"/>
            <ac:picMk id="32" creationId="{EF959E35-9C29-4262-6D77-87F85545B9F2}"/>
          </ac:picMkLst>
        </pc:picChg>
      </pc:sldChg>
      <pc:sldChg chg="addSp delSp modSp add mod ord modAnim">
        <pc:chgData name="Irene Chymyn" userId="2e56d221-64e3-4b80-8a2e-95534e5b9459" providerId="ADAL" clId="{307044B9-32BC-4B44-9A16-3ABD2DAA86F2}" dt="2023-05-12T01:33:05.009" v="5451"/>
        <pc:sldMkLst>
          <pc:docMk/>
          <pc:sldMk cId="1624024900" sldId="285"/>
        </pc:sldMkLst>
        <pc:spChg chg="mod">
          <ac:chgData name="Irene Chymyn" userId="2e56d221-64e3-4b80-8a2e-95534e5b9459" providerId="ADAL" clId="{307044B9-32BC-4B44-9A16-3ABD2DAA86F2}" dt="2023-05-05T01:46:14.308" v="1854" actId="20577"/>
          <ac:spMkLst>
            <pc:docMk/>
            <pc:sldMk cId="1624024900" sldId="285"/>
            <ac:spMk id="2" creationId="{907CCF60-0508-4D28-B0C7-769DEB3C30F8}"/>
          </ac:spMkLst>
        </pc:spChg>
        <pc:spChg chg="del mod">
          <ac:chgData name="Irene Chymyn" userId="2e56d221-64e3-4b80-8a2e-95534e5b9459" providerId="ADAL" clId="{307044B9-32BC-4B44-9A16-3ABD2DAA86F2}" dt="2023-05-05T01:50:55.605" v="1913" actId="478"/>
          <ac:spMkLst>
            <pc:docMk/>
            <pc:sldMk cId="1624024900" sldId="285"/>
            <ac:spMk id="3" creationId="{ACE01419-126D-4D8F-99A5-BEB9F7191E3C}"/>
          </ac:spMkLst>
        </pc:spChg>
        <pc:spChg chg="add del mod">
          <ac:chgData name="Irene Chymyn" userId="2e56d221-64e3-4b80-8a2e-95534e5b9459" providerId="ADAL" clId="{307044B9-32BC-4B44-9A16-3ABD2DAA86F2}" dt="2023-05-05T01:49:55.591" v="1896" actId="478"/>
          <ac:spMkLst>
            <pc:docMk/>
            <pc:sldMk cId="1624024900" sldId="285"/>
            <ac:spMk id="8" creationId="{399DA437-5090-3044-947C-28F8FECD21AD}"/>
          </ac:spMkLst>
        </pc:spChg>
        <pc:spChg chg="add del mod">
          <ac:chgData name="Irene Chymyn" userId="2e56d221-64e3-4b80-8a2e-95534e5b9459" providerId="ADAL" clId="{307044B9-32BC-4B44-9A16-3ABD2DAA86F2}" dt="2023-05-05T01:50:49.862" v="1912"/>
          <ac:spMkLst>
            <pc:docMk/>
            <pc:sldMk cId="1624024900" sldId="285"/>
            <ac:spMk id="13" creationId="{55DF3A6A-100F-DE60-63AD-DA391CD57AB8}"/>
          </ac:spMkLst>
        </pc:spChg>
        <pc:spChg chg="add del mod">
          <ac:chgData name="Irene Chymyn" userId="2e56d221-64e3-4b80-8a2e-95534e5b9459" providerId="ADAL" clId="{307044B9-32BC-4B44-9A16-3ABD2DAA86F2}" dt="2023-05-05T01:50:49.862" v="1912"/>
          <ac:spMkLst>
            <pc:docMk/>
            <pc:sldMk cId="1624024900" sldId="285"/>
            <ac:spMk id="14" creationId="{89A6F112-F2F5-072B-817A-6AFC845A2BA4}"/>
          </ac:spMkLst>
        </pc:spChg>
        <pc:spChg chg="add del mod">
          <ac:chgData name="Irene Chymyn" userId="2e56d221-64e3-4b80-8a2e-95534e5b9459" providerId="ADAL" clId="{307044B9-32BC-4B44-9A16-3ABD2DAA86F2}" dt="2023-05-05T01:50:49.862" v="1912"/>
          <ac:spMkLst>
            <pc:docMk/>
            <pc:sldMk cId="1624024900" sldId="285"/>
            <ac:spMk id="15" creationId="{12967E24-8B15-8719-E064-C58A852CFAB5}"/>
          </ac:spMkLst>
        </pc:spChg>
        <pc:spChg chg="add del mod">
          <ac:chgData name="Irene Chymyn" userId="2e56d221-64e3-4b80-8a2e-95534e5b9459" providerId="ADAL" clId="{307044B9-32BC-4B44-9A16-3ABD2DAA86F2}" dt="2023-05-05T01:50:49.862" v="1912"/>
          <ac:spMkLst>
            <pc:docMk/>
            <pc:sldMk cId="1624024900" sldId="285"/>
            <ac:spMk id="18" creationId="{75E720E4-A75D-E69C-35D5-D3C748278419}"/>
          </ac:spMkLst>
        </pc:spChg>
        <pc:spChg chg="add del mod">
          <ac:chgData name="Irene Chymyn" userId="2e56d221-64e3-4b80-8a2e-95534e5b9459" providerId="ADAL" clId="{307044B9-32BC-4B44-9A16-3ABD2DAA86F2}" dt="2023-05-05T01:50:49.862" v="1912"/>
          <ac:spMkLst>
            <pc:docMk/>
            <pc:sldMk cId="1624024900" sldId="285"/>
            <ac:spMk id="19" creationId="{FCE09411-E5A9-4350-1C4D-FF7808877D69}"/>
          </ac:spMkLst>
        </pc:spChg>
        <pc:spChg chg="add del mod">
          <ac:chgData name="Irene Chymyn" userId="2e56d221-64e3-4b80-8a2e-95534e5b9459" providerId="ADAL" clId="{307044B9-32BC-4B44-9A16-3ABD2DAA86F2}" dt="2023-05-05T01:50:49.862" v="1912"/>
          <ac:spMkLst>
            <pc:docMk/>
            <pc:sldMk cId="1624024900" sldId="285"/>
            <ac:spMk id="20" creationId="{6250C357-8C8B-74CA-A9DD-59AC1EFD2622}"/>
          </ac:spMkLst>
        </pc:spChg>
        <pc:spChg chg="add del mod">
          <ac:chgData name="Irene Chymyn" userId="2e56d221-64e3-4b80-8a2e-95534e5b9459" providerId="ADAL" clId="{307044B9-32BC-4B44-9A16-3ABD2DAA86F2}" dt="2023-05-05T01:50:49.862" v="1912"/>
          <ac:spMkLst>
            <pc:docMk/>
            <pc:sldMk cId="1624024900" sldId="285"/>
            <ac:spMk id="21" creationId="{DD9D2204-45E2-F33B-F364-5D4A0317C2FA}"/>
          </ac:spMkLst>
        </pc:spChg>
        <pc:spChg chg="add del mod">
          <ac:chgData name="Irene Chymyn" userId="2e56d221-64e3-4b80-8a2e-95534e5b9459" providerId="ADAL" clId="{307044B9-32BC-4B44-9A16-3ABD2DAA86F2}" dt="2023-05-05T01:50:49.862" v="1912"/>
          <ac:spMkLst>
            <pc:docMk/>
            <pc:sldMk cId="1624024900" sldId="285"/>
            <ac:spMk id="22" creationId="{B04FAC1E-64BC-286C-866F-AAFCD5E960F9}"/>
          </ac:spMkLst>
        </pc:spChg>
        <pc:spChg chg="add del mod">
          <ac:chgData name="Irene Chymyn" userId="2e56d221-64e3-4b80-8a2e-95534e5b9459" providerId="ADAL" clId="{307044B9-32BC-4B44-9A16-3ABD2DAA86F2}" dt="2023-05-05T01:50:49.862" v="1912"/>
          <ac:spMkLst>
            <pc:docMk/>
            <pc:sldMk cId="1624024900" sldId="285"/>
            <ac:spMk id="24" creationId="{14CDCE27-F639-4BC0-5E10-B525427407E1}"/>
          </ac:spMkLst>
        </pc:spChg>
        <pc:spChg chg="add del mod">
          <ac:chgData name="Irene Chymyn" userId="2e56d221-64e3-4b80-8a2e-95534e5b9459" providerId="ADAL" clId="{307044B9-32BC-4B44-9A16-3ABD2DAA86F2}" dt="2023-05-05T01:50:49.862" v="1912"/>
          <ac:spMkLst>
            <pc:docMk/>
            <pc:sldMk cId="1624024900" sldId="285"/>
            <ac:spMk id="26" creationId="{D09533FB-DD1D-5D5A-CEF8-E2FB015D1659}"/>
          </ac:spMkLst>
        </pc:spChg>
        <pc:spChg chg="add del mod">
          <ac:chgData name="Irene Chymyn" userId="2e56d221-64e3-4b80-8a2e-95534e5b9459" providerId="ADAL" clId="{307044B9-32BC-4B44-9A16-3ABD2DAA86F2}" dt="2023-05-05T01:50:49.862" v="1912"/>
          <ac:spMkLst>
            <pc:docMk/>
            <pc:sldMk cId="1624024900" sldId="285"/>
            <ac:spMk id="28" creationId="{E518A97B-365D-E38E-05A2-57A17237909D}"/>
          </ac:spMkLst>
        </pc:spChg>
        <pc:spChg chg="add del mod">
          <ac:chgData name="Irene Chymyn" userId="2e56d221-64e3-4b80-8a2e-95534e5b9459" providerId="ADAL" clId="{307044B9-32BC-4B44-9A16-3ABD2DAA86F2}" dt="2023-05-05T01:51:37.681" v="1914" actId="3680"/>
          <ac:spMkLst>
            <pc:docMk/>
            <pc:sldMk cId="1624024900" sldId="285"/>
            <ac:spMk id="41" creationId="{EC27E85F-8DA9-5971-3359-296FA2ED196D}"/>
          </ac:spMkLst>
        </pc:spChg>
        <pc:spChg chg="add del mod">
          <ac:chgData name="Irene Chymyn" userId="2e56d221-64e3-4b80-8a2e-95534e5b9459" providerId="ADAL" clId="{307044B9-32BC-4B44-9A16-3ABD2DAA86F2}" dt="2023-05-05T01:53:35.711" v="1928" actId="478"/>
          <ac:spMkLst>
            <pc:docMk/>
            <pc:sldMk cId="1624024900" sldId="285"/>
            <ac:spMk id="45" creationId="{7B98C474-6595-E871-42A2-9C531888767E}"/>
          </ac:spMkLst>
        </pc:spChg>
        <pc:spChg chg="add del mod">
          <ac:chgData name="Irene Chymyn" userId="2e56d221-64e3-4b80-8a2e-95534e5b9459" providerId="ADAL" clId="{307044B9-32BC-4B44-9A16-3ABD2DAA86F2}" dt="2023-05-05T01:55:19.275" v="1953"/>
          <ac:spMkLst>
            <pc:docMk/>
            <pc:sldMk cId="1624024900" sldId="285"/>
            <ac:spMk id="50" creationId="{08C343A3-56B8-9589-E965-8EF198D5E35D}"/>
          </ac:spMkLst>
        </pc:spChg>
        <pc:spChg chg="add del mod">
          <ac:chgData name="Irene Chymyn" userId="2e56d221-64e3-4b80-8a2e-95534e5b9459" providerId="ADAL" clId="{307044B9-32BC-4B44-9A16-3ABD2DAA86F2}" dt="2023-05-05T01:55:19.275" v="1953"/>
          <ac:spMkLst>
            <pc:docMk/>
            <pc:sldMk cId="1624024900" sldId="285"/>
            <ac:spMk id="51" creationId="{4A7B4A9E-612D-40F6-6F65-7A2FEB0E867A}"/>
          </ac:spMkLst>
        </pc:spChg>
        <pc:spChg chg="add del mod">
          <ac:chgData name="Irene Chymyn" userId="2e56d221-64e3-4b80-8a2e-95534e5b9459" providerId="ADAL" clId="{307044B9-32BC-4B44-9A16-3ABD2DAA86F2}" dt="2023-05-05T01:55:19.275" v="1953"/>
          <ac:spMkLst>
            <pc:docMk/>
            <pc:sldMk cId="1624024900" sldId="285"/>
            <ac:spMk id="52" creationId="{FDAC476F-2D73-04FE-E393-7917DB78E625}"/>
          </ac:spMkLst>
        </pc:spChg>
        <pc:spChg chg="add del mod">
          <ac:chgData name="Irene Chymyn" userId="2e56d221-64e3-4b80-8a2e-95534e5b9459" providerId="ADAL" clId="{307044B9-32BC-4B44-9A16-3ABD2DAA86F2}" dt="2023-05-05T01:55:19.275" v="1953"/>
          <ac:spMkLst>
            <pc:docMk/>
            <pc:sldMk cId="1624024900" sldId="285"/>
            <ac:spMk id="55" creationId="{B8325120-3B61-FD1F-6181-52AB5D925278}"/>
          </ac:spMkLst>
        </pc:spChg>
        <pc:spChg chg="add del mod">
          <ac:chgData name="Irene Chymyn" userId="2e56d221-64e3-4b80-8a2e-95534e5b9459" providerId="ADAL" clId="{307044B9-32BC-4B44-9A16-3ABD2DAA86F2}" dt="2023-05-05T01:55:19.275" v="1953"/>
          <ac:spMkLst>
            <pc:docMk/>
            <pc:sldMk cId="1624024900" sldId="285"/>
            <ac:spMk id="56" creationId="{D432472F-1C06-51BC-3316-C98E58B09C78}"/>
          </ac:spMkLst>
        </pc:spChg>
        <pc:spChg chg="add del mod">
          <ac:chgData name="Irene Chymyn" userId="2e56d221-64e3-4b80-8a2e-95534e5b9459" providerId="ADAL" clId="{307044B9-32BC-4B44-9A16-3ABD2DAA86F2}" dt="2023-05-05T01:55:19.275" v="1953"/>
          <ac:spMkLst>
            <pc:docMk/>
            <pc:sldMk cId="1624024900" sldId="285"/>
            <ac:spMk id="57" creationId="{01F9A58E-A96A-C7AB-7CD6-BFA1254624BF}"/>
          </ac:spMkLst>
        </pc:spChg>
        <pc:spChg chg="add del mod">
          <ac:chgData name="Irene Chymyn" userId="2e56d221-64e3-4b80-8a2e-95534e5b9459" providerId="ADAL" clId="{307044B9-32BC-4B44-9A16-3ABD2DAA86F2}" dt="2023-05-05T01:55:19.275" v="1953"/>
          <ac:spMkLst>
            <pc:docMk/>
            <pc:sldMk cId="1624024900" sldId="285"/>
            <ac:spMk id="58" creationId="{A9229BD8-BAED-64E0-D0FA-0EEC2AA79A8C}"/>
          </ac:spMkLst>
        </pc:spChg>
        <pc:spChg chg="add del mod">
          <ac:chgData name="Irene Chymyn" userId="2e56d221-64e3-4b80-8a2e-95534e5b9459" providerId="ADAL" clId="{307044B9-32BC-4B44-9A16-3ABD2DAA86F2}" dt="2023-05-05T01:55:19.275" v="1953"/>
          <ac:spMkLst>
            <pc:docMk/>
            <pc:sldMk cId="1624024900" sldId="285"/>
            <ac:spMk id="59" creationId="{91BDC42C-F616-D3FD-B817-C1E4D35A0E17}"/>
          </ac:spMkLst>
        </pc:spChg>
        <pc:spChg chg="add del mod">
          <ac:chgData name="Irene Chymyn" userId="2e56d221-64e3-4b80-8a2e-95534e5b9459" providerId="ADAL" clId="{307044B9-32BC-4B44-9A16-3ABD2DAA86F2}" dt="2023-05-05T01:55:19.275" v="1953"/>
          <ac:spMkLst>
            <pc:docMk/>
            <pc:sldMk cId="1624024900" sldId="285"/>
            <ac:spMk id="60" creationId="{FBDC4481-F92A-DD3E-1FB3-1B5D821414F4}"/>
          </ac:spMkLst>
        </pc:spChg>
        <pc:spChg chg="add del mod">
          <ac:chgData name="Irene Chymyn" userId="2e56d221-64e3-4b80-8a2e-95534e5b9459" providerId="ADAL" clId="{307044B9-32BC-4B44-9A16-3ABD2DAA86F2}" dt="2023-05-05T01:55:19.275" v="1953"/>
          <ac:spMkLst>
            <pc:docMk/>
            <pc:sldMk cId="1624024900" sldId="285"/>
            <ac:spMk id="61" creationId="{7A5F2AA9-0169-E93D-E01F-7873CE640776}"/>
          </ac:spMkLst>
        </pc:spChg>
        <pc:spChg chg="add del mod">
          <ac:chgData name="Irene Chymyn" userId="2e56d221-64e3-4b80-8a2e-95534e5b9459" providerId="ADAL" clId="{307044B9-32BC-4B44-9A16-3ABD2DAA86F2}" dt="2023-05-05T01:55:19.275" v="1953"/>
          <ac:spMkLst>
            <pc:docMk/>
            <pc:sldMk cId="1624024900" sldId="285"/>
            <ac:spMk id="62" creationId="{4C2DA4C1-B2DF-B093-F467-B30617C4AC27}"/>
          </ac:spMkLst>
        </pc:spChg>
        <pc:spChg chg="add del mod">
          <ac:chgData name="Irene Chymyn" userId="2e56d221-64e3-4b80-8a2e-95534e5b9459" providerId="ADAL" clId="{307044B9-32BC-4B44-9A16-3ABD2DAA86F2}" dt="2023-05-05T01:55:19.275" v="1953"/>
          <ac:spMkLst>
            <pc:docMk/>
            <pc:sldMk cId="1624024900" sldId="285"/>
            <ac:spMk id="63" creationId="{1604240E-3BF5-D2AB-648A-BB47B46CE65B}"/>
          </ac:spMkLst>
        </pc:spChg>
        <pc:spChg chg="add del mod">
          <ac:chgData name="Irene Chymyn" userId="2e56d221-64e3-4b80-8a2e-95534e5b9459" providerId="ADAL" clId="{307044B9-32BC-4B44-9A16-3ABD2DAA86F2}" dt="2023-05-05T02:13:51.922" v="2063" actId="478"/>
          <ac:spMkLst>
            <pc:docMk/>
            <pc:sldMk cId="1624024900" sldId="285"/>
            <ac:spMk id="77" creationId="{AEA169C6-3E7E-AD6F-E109-973A1D0B1AD0}"/>
          </ac:spMkLst>
        </pc:spChg>
        <pc:spChg chg="add del mod">
          <ac:chgData name="Irene Chymyn" userId="2e56d221-64e3-4b80-8a2e-95534e5b9459" providerId="ADAL" clId="{307044B9-32BC-4B44-9A16-3ABD2DAA86F2}" dt="2023-05-05T02:15:40.505" v="2147" actId="478"/>
          <ac:spMkLst>
            <pc:docMk/>
            <pc:sldMk cId="1624024900" sldId="285"/>
            <ac:spMk id="78" creationId="{9E9CFA21-1F1B-A83C-A018-044936F87AD4}"/>
          </ac:spMkLst>
        </pc:spChg>
        <pc:spChg chg="add del mod">
          <ac:chgData name="Irene Chymyn" userId="2e56d221-64e3-4b80-8a2e-95534e5b9459" providerId="ADAL" clId="{307044B9-32BC-4B44-9A16-3ABD2DAA86F2}" dt="2023-05-05T02:17:39.585" v="2189" actId="478"/>
          <ac:spMkLst>
            <pc:docMk/>
            <pc:sldMk cId="1624024900" sldId="285"/>
            <ac:spMk id="79" creationId="{1241052D-D4FE-C634-B6C3-3DF412010AF6}"/>
          </ac:spMkLst>
        </pc:spChg>
        <pc:spChg chg="add del mod">
          <ac:chgData name="Irene Chymyn" userId="2e56d221-64e3-4b80-8a2e-95534e5b9459" providerId="ADAL" clId="{307044B9-32BC-4B44-9A16-3ABD2DAA86F2}" dt="2023-05-05T03:35:22.651" v="2319" actId="478"/>
          <ac:spMkLst>
            <pc:docMk/>
            <pc:sldMk cId="1624024900" sldId="285"/>
            <ac:spMk id="82" creationId="{BF40B581-B9D9-861C-F277-FC4D5EBCC36E}"/>
          </ac:spMkLst>
        </pc:spChg>
        <pc:spChg chg="add del mod">
          <ac:chgData name="Irene Chymyn" userId="2e56d221-64e3-4b80-8a2e-95534e5b9459" providerId="ADAL" clId="{307044B9-32BC-4B44-9A16-3ABD2DAA86F2}" dt="2023-05-05T02:09:39.783" v="2021" actId="478"/>
          <ac:spMkLst>
            <pc:docMk/>
            <pc:sldMk cId="1624024900" sldId="285"/>
            <ac:spMk id="83" creationId="{317CC0B2-6FC6-3996-3D0B-CC5FEDC587D8}"/>
          </ac:spMkLst>
        </pc:spChg>
        <pc:spChg chg="add del mod">
          <ac:chgData name="Irene Chymyn" userId="2e56d221-64e3-4b80-8a2e-95534e5b9459" providerId="ADAL" clId="{307044B9-32BC-4B44-9A16-3ABD2DAA86F2}" dt="2023-05-05T02:22:51.801" v="2235" actId="478"/>
          <ac:spMkLst>
            <pc:docMk/>
            <pc:sldMk cId="1624024900" sldId="285"/>
            <ac:spMk id="84" creationId="{7E5767DC-FC45-BFE3-6FE1-77A86E812AF9}"/>
          </ac:spMkLst>
        </pc:spChg>
        <pc:spChg chg="add del mod">
          <ac:chgData name="Irene Chymyn" userId="2e56d221-64e3-4b80-8a2e-95534e5b9459" providerId="ADAL" clId="{307044B9-32BC-4B44-9A16-3ABD2DAA86F2}" dt="2023-05-05T03:33:56.819" v="2301" actId="478"/>
          <ac:spMkLst>
            <pc:docMk/>
            <pc:sldMk cId="1624024900" sldId="285"/>
            <ac:spMk id="85" creationId="{F0579689-515C-CBD3-19D5-F4E10554C166}"/>
          </ac:spMkLst>
        </pc:spChg>
        <pc:spChg chg="add del mod">
          <ac:chgData name="Irene Chymyn" userId="2e56d221-64e3-4b80-8a2e-95534e5b9459" providerId="ADAL" clId="{307044B9-32BC-4B44-9A16-3ABD2DAA86F2}" dt="2023-05-05T03:33:56.819" v="2301" actId="478"/>
          <ac:spMkLst>
            <pc:docMk/>
            <pc:sldMk cId="1624024900" sldId="285"/>
            <ac:spMk id="86" creationId="{1F6407B8-DFF4-0E5F-19CA-C0C9BA76AF5A}"/>
          </ac:spMkLst>
        </pc:spChg>
        <pc:spChg chg="add del mod">
          <ac:chgData name="Irene Chymyn" userId="2e56d221-64e3-4b80-8a2e-95534e5b9459" providerId="ADAL" clId="{307044B9-32BC-4B44-9A16-3ABD2DAA86F2}" dt="2023-05-05T03:33:56.819" v="2301" actId="478"/>
          <ac:spMkLst>
            <pc:docMk/>
            <pc:sldMk cId="1624024900" sldId="285"/>
            <ac:spMk id="87" creationId="{5F34DA38-50C5-4635-1F5D-2959E7324839}"/>
          </ac:spMkLst>
        </pc:spChg>
        <pc:spChg chg="add del mod">
          <ac:chgData name="Irene Chymyn" userId="2e56d221-64e3-4b80-8a2e-95534e5b9459" providerId="ADAL" clId="{307044B9-32BC-4B44-9A16-3ABD2DAA86F2}" dt="2023-05-05T03:33:56.819" v="2301" actId="478"/>
          <ac:spMkLst>
            <pc:docMk/>
            <pc:sldMk cId="1624024900" sldId="285"/>
            <ac:spMk id="88" creationId="{12065FC3-C9CA-3F0A-F55C-4C6DE979A980}"/>
          </ac:spMkLst>
        </pc:spChg>
        <pc:spChg chg="add del mod">
          <ac:chgData name="Irene Chymyn" userId="2e56d221-64e3-4b80-8a2e-95534e5b9459" providerId="ADAL" clId="{307044B9-32BC-4B44-9A16-3ABD2DAA86F2}" dt="2023-05-05T03:33:56.819" v="2301" actId="478"/>
          <ac:spMkLst>
            <pc:docMk/>
            <pc:sldMk cId="1624024900" sldId="285"/>
            <ac:spMk id="89" creationId="{0EC70BA3-20CB-8F7C-9442-B70267D87CAB}"/>
          </ac:spMkLst>
        </pc:spChg>
        <pc:spChg chg="add del mod">
          <ac:chgData name="Irene Chymyn" userId="2e56d221-64e3-4b80-8a2e-95534e5b9459" providerId="ADAL" clId="{307044B9-32BC-4B44-9A16-3ABD2DAA86F2}" dt="2023-05-05T03:33:56.819" v="2301" actId="478"/>
          <ac:spMkLst>
            <pc:docMk/>
            <pc:sldMk cId="1624024900" sldId="285"/>
            <ac:spMk id="90" creationId="{848A866E-A2E7-EA9D-6C28-7DB373876EC0}"/>
          </ac:spMkLst>
        </pc:spChg>
        <pc:spChg chg="add mod">
          <ac:chgData name="Irene Chymyn" userId="2e56d221-64e3-4b80-8a2e-95534e5b9459" providerId="ADAL" clId="{307044B9-32BC-4B44-9A16-3ABD2DAA86F2}" dt="2023-05-05T02:07:07.180" v="1983" actId="21"/>
          <ac:spMkLst>
            <pc:docMk/>
            <pc:sldMk cId="1624024900" sldId="285"/>
            <ac:spMk id="92" creationId="{2045544D-EE8E-2817-D527-0F4A6369D934}"/>
          </ac:spMkLst>
        </pc:spChg>
        <pc:spChg chg="add del mod">
          <ac:chgData name="Irene Chymyn" userId="2e56d221-64e3-4b80-8a2e-95534e5b9459" providerId="ADAL" clId="{307044B9-32BC-4B44-9A16-3ABD2DAA86F2}" dt="2023-05-05T03:35:22.651" v="2319" actId="478"/>
          <ac:spMkLst>
            <pc:docMk/>
            <pc:sldMk cId="1624024900" sldId="285"/>
            <ac:spMk id="108" creationId="{933BF6E3-76F9-A6AF-7363-4C494B266869}"/>
          </ac:spMkLst>
        </pc:spChg>
        <pc:spChg chg="add del mod">
          <ac:chgData name="Irene Chymyn" userId="2e56d221-64e3-4b80-8a2e-95534e5b9459" providerId="ADAL" clId="{307044B9-32BC-4B44-9A16-3ABD2DAA86F2}" dt="2023-05-05T03:35:22.651" v="2319" actId="478"/>
          <ac:spMkLst>
            <pc:docMk/>
            <pc:sldMk cId="1624024900" sldId="285"/>
            <ac:spMk id="109" creationId="{A858A5F4-C81F-56D3-2FF7-2AA0C350BB16}"/>
          </ac:spMkLst>
        </pc:spChg>
        <pc:spChg chg="add del mod">
          <ac:chgData name="Irene Chymyn" userId="2e56d221-64e3-4b80-8a2e-95534e5b9459" providerId="ADAL" clId="{307044B9-32BC-4B44-9A16-3ABD2DAA86F2}" dt="2023-05-05T03:35:22.651" v="2319" actId="478"/>
          <ac:spMkLst>
            <pc:docMk/>
            <pc:sldMk cId="1624024900" sldId="285"/>
            <ac:spMk id="110" creationId="{5755C3DA-2EF8-F8B1-F181-45CD11D4B557}"/>
          </ac:spMkLst>
        </pc:spChg>
        <pc:spChg chg="add del mod">
          <ac:chgData name="Irene Chymyn" userId="2e56d221-64e3-4b80-8a2e-95534e5b9459" providerId="ADAL" clId="{307044B9-32BC-4B44-9A16-3ABD2DAA86F2}" dt="2023-05-05T03:35:22.651" v="2319" actId="478"/>
          <ac:spMkLst>
            <pc:docMk/>
            <pc:sldMk cId="1624024900" sldId="285"/>
            <ac:spMk id="113" creationId="{232B4641-E294-EA1F-9824-80B4F8EEA17B}"/>
          </ac:spMkLst>
        </pc:spChg>
        <pc:spChg chg="add del mod">
          <ac:chgData name="Irene Chymyn" userId="2e56d221-64e3-4b80-8a2e-95534e5b9459" providerId="ADAL" clId="{307044B9-32BC-4B44-9A16-3ABD2DAA86F2}" dt="2023-05-05T03:35:22.651" v="2319" actId="478"/>
          <ac:spMkLst>
            <pc:docMk/>
            <pc:sldMk cId="1624024900" sldId="285"/>
            <ac:spMk id="114" creationId="{0874FAAB-FFD7-7FA8-1FA4-8F1282BA3876}"/>
          </ac:spMkLst>
        </pc:spChg>
        <pc:spChg chg="add del mod">
          <ac:chgData name="Irene Chymyn" userId="2e56d221-64e3-4b80-8a2e-95534e5b9459" providerId="ADAL" clId="{307044B9-32BC-4B44-9A16-3ABD2DAA86F2}" dt="2023-05-05T03:35:22.651" v="2319" actId="478"/>
          <ac:spMkLst>
            <pc:docMk/>
            <pc:sldMk cId="1624024900" sldId="285"/>
            <ac:spMk id="115" creationId="{709AFB22-CBD4-67D7-2404-46B107AC0B32}"/>
          </ac:spMkLst>
        </pc:spChg>
        <pc:spChg chg="add del mod">
          <ac:chgData name="Irene Chymyn" userId="2e56d221-64e3-4b80-8a2e-95534e5b9459" providerId="ADAL" clId="{307044B9-32BC-4B44-9A16-3ABD2DAA86F2}" dt="2023-05-05T03:35:22.651" v="2319" actId="478"/>
          <ac:spMkLst>
            <pc:docMk/>
            <pc:sldMk cId="1624024900" sldId="285"/>
            <ac:spMk id="116" creationId="{E0F1A097-E4ED-95F1-994D-47234E28B9C5}"/>
          </ac:spMkLst>
        </pc:spChg>
        <pc:spChg chg="add del mod">
          <ac:chgData name="Irene Chymyn" userId="2e56d221-64e3-4b80-8a2e-95534e5b9459" providerId="ADAL" clId="{307044B9-32BC-4B44-9A16-3ABD2DAA86F2}" dt="2023-05-05T03:35:22.651" v="2319" actId="478"/>
          <ac:spMkLst>
            <pc:docMk/>
            <pc:sldMk cId="1624024900" sldId="285"/>
            <ac:spMk id="117" creationId="{FB28FE4C-8DF9-6D63-7480-A14E83E76619}"/>
          </ac:spMkLst>
        </pc:spChg>
        <pc:spChg chg="add del mod">
          <ac:chgData name="Irene Chymyn" userId="2e56d221-64e3-4b80-8a2e-95534e5b9459" providerId="ADAL" clId="{307044B9-32BC-4B44-9A16-3ABD2DAA86F2}" dt="2023-05-05T03:35:22.651" v="2319" actId="478"/>
          <ac:spMkLst>
            <pc:docMk/>
            <pc:sldMk cId="1624024900" sldId="285"/>
            <ac:spMk id="118" creationId="{32790EB6-647B-FCFE-3C00-DE2F2D84CF31}"/>
          </ac:spMkLst>
        </pc:spChg>
        <pc:spChg chg="add del mod">
          <ac:chgData name="Irene Chymyn" userId="2e56d221-64e3-4b80-8a2e-95534e5b9459" providerId="ADAL" clId="{307044B9-32BC-4B44-9A16-3ABD2DAA86F2}" dt="2023-05-05T03:35:22.651" v="2319" actId="478"/>
          <ac:spMkLst>
            <pc:docMk/>
            <pc:sldMk cId="1624024900" sldId="285"/>
            <ac:spMk id="119" creationId="{D68DC976-1917-DD40-1289-4DF828765EAC}"/>
          </ac:spMkLst>
        </pc:spChg>
        <pc:spChg chg="add del mod">
          <ac:chgData name="Irene Chymyn" userId="2e56d221-64e3-4b80-8a2e-95534e5b9459" providerId="ADAL" clId="{307044B9-32BC-4B44-9A16-3ABD2DAA86F2}" dt="2023-05-05T03:35:22.651" v="2319" actId="478"/>
          <ac:spMkLst>
            <pc:docMk/>
            <pc:sldMk cId="1624024900" sldId="285"/>
            <ac:spMk id="120" creationId="{8A7989EA-77E1-56E0-57DE-C4F79EFB0E36}"/>
          </ac:spMkLst>
        </pc:spChg>
        <pc:spChg chg="add del mod">
          <ac:chgData name="Irene Chymyn" userId="2e56d221-64e3-4b80-8a2e-95534e5b9459" providerId="ADAL" clId="{307044B9-32BC-4B44-9A16-3ABD2DAA86F2}" dt="2023-05-05T03:35:22.651" v="2319" actId="478"/>
          <ac:spMkLst>
            <pc:docMk/>
            <pc:sldMk cId="1624024900" sldId="285"/>
            <ac:spMk id="121" creationId="{0C5B472C-55C2-7DF2-27D3-7581B7DCD89D}"/>
          </ac:spMkLst>
        </pc:spChg>
        <pc:spChg chg="add mod">
          <ac:chgData name="Irene Chymyn" userId="2e56d221-64e3-4b80-8a2e-95534e5b9459" providerId="ADAL" clId="{307044B9-32BC-4B44-9A16-3ABD2DAA86F2}" dt="2023-05-12T01:23:50.160" v="5423" actId="164"/>
          <ac:spMkLst>
            <pc:docMk/>
            <pc:sldMk cId="1624024900" sldId="285"/>
            <ac:spMk id="135" creationId="{F9CC7232-FBF0-FF50-B768-B873CD3A7F77}"/>
          </ac:spMkLst>
        </pc:spChg>
        <pc:spChg chg="add mod">
          <ac:chgData name="Irene Chymyn" userId="2e56d221-64e3-4b80-8a2e-95534e5b9459" providerId="ADAL" clId="{307044B9-32BC-4B44-9A16-3ABD2DAA86F2}" dt="2023-05-12T01:23:50.160" v="5423" actId="164"/>
          <ac:spMkLst>
            <pc:docMk/>
            <pc:sldMk cId="1624024900" sldId="285"/>
            <ac:spMk id="136" creationId="{53620420-EE17-8102-2DF6-411C80F9C6BE}"/>
          </ac:spMkLst>
        </pc:spChg>
        <pc:spChg chg="add mod">
          <ac:chgData name="Irene Chymyn" userId="2e56d221-64e3-4b80-8a2e-95534e5b9459" providerId="ADAL" clId="{307044B9-32BC-4B44-9A16-3ABD2DAA86F2}" dt="2023-05-12T01:23:50.160" v="5423" actId="164"/>
          <ac:spMkLst>
            <pc:docMk/>
            <pc:sldMk cId="1624024900" sldId="285"/>
            <ac:spMk id="137" creationId="{63C171C2-3B87-5573-4C1C-D40C27FBA2EE}"/>
          </ac:spMkLst>
        </pc:spChg>
        <pc:spChg chg="add mod">
          <ac:chgData name="Irene Chymyn" userId="2e56d221-64e3-4b80-8a2e-95534e5b9459" providerId="ADAL" clId="{307044B9-32BC-4B44-9A16-3ABD2DAA86F2}" dt="2023-05-12T01:24:31.502" v="5426" actId="164"/>
          <ac:spMkLst>
            <pc:docMk/>
            <pc:sldMk cId="1624024900" sldId="285"/>
            <ac:spMk id="140" creationId="{E9C3906A-818A-04FD-B2EE-A6FA73F030A4}"/>
          </ac:spMkLst>
        </pc:spChg>
        <pc:spChg chg="add mod">
          <ac:chgData name="Irene Chymyn" userId="2e56d221-64e3-4b80-8a2e-95534e5b9459" providerId="ADAL" clId="{307044B9-32BC-4B44-9A16-3ABD2DAA86F2}" dt="2023-05-12T01:24:44.299" v="5428" actId="164"/>
          <ac:spMkLst>
            <pc:docMk/>
            <pc:sldMk cId="1624024900" sldId="285"/>
            <ac:spMk id="141" creationId="{7893B741-EC16-DEA9-1AAE-E4C722AD0E34}"/>
          </ac:spMkLst>
        </pc:spChg>
        <pc:spChg chg="add mod">
          <ac:chgData name="Irene Chymyn" userId="2e56d221-64e3-4b80-8a2e-95534e5b9459" providerId="ADAL" clId="{307044B9-32BC-4B44-9A16-3ABD2DAA86F2}" dt="2023-05-12T01:25:28.246" v="5434" actId="164"/>
          <ac:spMkLst>
            <pc:docMk/>
            <pc:sldMk cId="1624024900" sldId="285"/>
            <ac:spMk id="142" creationId="{52BBA978-5527-BC28-39A1-397B11EC74A6}"/>
          </ac:spMkLst>
        </pc:spChg>
        <pc:spChg chg="add del mod">
          <ac:chgData name="Irene Chymyn" userId="2e56d221-64e3-4b80-8a2e-95534e5b9459" providerId="ADAL" clId="{307044B9-32BC-4B44-9A16-3ABD2DAA86F2}" dt="2023-05-12T01:25:34.223" v="5435" actId="164"/>
          <ac:spMkLst>
            <pc:docMk/>
            <pc:sldMk cId="1624024900" sldId="285"/>
            <ac:spMk id="143" creationId="{25BBCE4C-E833-6A45-F56C-FF32198A7015}"/>
          </ac:spMkLst>
        </pc:spChg>
        <pc:spChg chg="add mod">
          <ac:chgData name="Irene Chymyn" userId="2e56d221-64e3-4b80-8a2e-95534e5b9459" providerId="ADAL" clId="{307044B9-32BC-4B44-9A16-3ABD2DAA86F2}" dt="2023-05-12T01:25:47.183" v="5437" actId="164"/>
          <ac:spMkLst>
            <pc:docMk/>
            <pc:sldMk cId="1624024900" sldId="285"/>
            <ac:spMk id="144" creationId="{619402D2-CB1C-A61C-0318-6264C03177B9}"/>
          </ac:spMkLst>
        </pc:spChg>
        <pc:spChg chg="add mod">
          <ac:chgData name="Irene Chymyn" userId="2e56d221-64e3-4b80-8a2e-95534e5b9459" providerId="ADAL" clId="{307044B9-32BC-4B44-9A16-3ABD2DAA86F2}" dt="2023-05-12T01:25:40.907" v="5436" actId="164"/>
          <ac:spMkLst>
            <pc:docMk/>
            <pc:sldMk cId="1624024900" sldId="285"/>
            <ac:spMk id="145" creationId="{14F34B1F-0BC7-37BE-0E28-D6C64413B49A}"/>
          </ac:spMkLst>
        </pc:spChg>
        <pc:spChg chg="add mod">
          <ac:chgData name="Irene Chymyn" userId="2e56d221-64e3-4b80-8a2e-95534e5b9459" providerId="ADAL" clId="{307044B9-32BC-4B44-9A16-3ABD2DAA86F2}" dt="2023-05-12T01:25:52.956" v="5438" actId="164"/>
          <ac:spMkLst>
            <pc:docMk/>
            <pc:sldMk cId="1624024900" sldId="285"/>
            <ac:spMk id="146" creationId="{A1C048C9-2CA7-0D94-03F0-3473A17AF75D}"/>
          </ac:spMkLst>
        </pc:spChg>
        <pc:spChg chg="add mod">
          <ac:chgData name="Irene Chymyn" userId="2e56d221-64e3-4b80-8a2e-95534e5b9459" providerId="ADAL" clId="{307044B9-32BC-4B44-9A16-3ABD2DAA86F2}" dt="2023-05-12T01:25:57.954" v="5439" actId="164"/>
          <ac:spMkLst>
            <pc:docMk/>
            <pc:sldMk cId="1624024900" sldId="285"/>
            <ac:spMk id="147" creationId="{5634F683-624F-3214-4A67-D0BFBC07B0EA}"/>
          </ac:spMkLst>
        </pc:spChg>
        <pc:spChg chg="add mod">
          <ac:chgData name="Irene Chymyn" userId="2e56d221-64e3-4b80-8a2e-95534e5b9459" providerId="ADAL" clId="{307044B9-32BC-4B44-9A16-3ABD2DAA86F2}" dt="2023-05-12T01:31:17.574" v="5443" actId="164"/>
          <ac:spMkLst>
            <pc:docMk/>
            <pc:sldMk cId="1624024900" sldId="285"/>
            <ac:spMk id="148" creationId="{26F31B29-FE38-82C3-2011-47F1D4491530}"/>
          </ac:spMkLst>
        </pc:spChg>
        <pc:spChg chg="add mod">
          <ac:chgData name="Irene Chymyn" userId="2e56d221-64e3-4b80-8a2e-95534e5b9459" providerId="ADAL" clId="{307044B9-32BC-4B44-9A16-3ABD2DAA86F2}" dt="2023-05-12T01:24:37.196" v="5427" actId="164"/>
          <ac:spMkLst>
            <pc:docMk/>
            <pc:sldMk cId="1624024900" sldId="285"/>
            <ac:spMk id="150" creationId="{B3425D9B-1A83-D85E-0037-2FEF0BBD18AC}"/>
          </ac:spMkLst>
        </pc:spChg>
        <pc:grpChg chg="add mod">
          <ac:chgData name="Irene Chymyn" userId="2e56d221-64e3-4b80-8a2e-95534e5b9459" providerId="ADAL" clId="{307044B9-32BC-4B44-9A16-3ABD2DAA86F2}" dt="2023-05-12T01:24:21.567" v="5425" actId="164"/>
          <ac:grpSpMkLst>
            <pc:docMk/>
            <pc:sldMk cId="1624024900" sldId="285"/>
            <ac:grpSpMk id="3" creationId="{C5A0FA1B-0832-9BEF-AE06-DECBBDCF92C4}"/>
          </ac:grpSpMkLst>
        </pc:grpChg>
        <pc:grpChg chg="add mod ord">
          <ac:chgData name="Irene Chymyn" userId="2e56d221-64e3-4b80-8a2e-95534e5b9459" providerId="ADAL" clId="{307044B9-32BC-4B44-9A16-3ABD2DAA86F2}" dt="2023-05-12T01:32:33.386" v="5444" actId="167"/>
          <ac:grpSpMkLst>
            <pc:docMk/>
            <pc:sldMk cId="1624024900" sldId="285"/>
            <ac:grpSpMk id="4" creationId="{55D6DF62-3C08-3165-850F-CE9BF5651A4E}"/>
          </ac:grpSpMkLst>
        </pc:grpChg>
        <pc:grpChg chg="add mod">
          <ac:chgData name="Irene Chymyn" userId="2e56d221-64e3-4b80-8a2e-95534e5b9459" providerId="ADAL" clId="{307044B9-32BC-4B44-9A16-3ABD2DAA86F2}" dt="2023-05-12T01:24:31.502" v="5426" actId="164"/>
          <ac:grpSpMkLst>
            <pc:docMk/>
            <pc:sldMk cId="1624024900" sldId="285"/>
            <ac:grpSpMk id="7" creationId="{A83EAE3F-2451-6ABF-5F02-D8CB4B037DA0}"/>
          </ac:grpSpMkLst>
        </pc:grpChg>
        <pc:grpChg chg="add mod">
          <ac:chgData name="Irene Chymyn" userId="2e56d221-64e3-4b80-8a2e-95534e5b9459" providerId="ADAL" clId="{307044B9-32BC-4B44-9A16-3ABD2DAA86F2}" dt="2023-05-12T01:24:37.196" v="5427" actId="164"/>
          <ac:grpSpMkLst>
            <pc:docMk/>
            <pc:sldMk cId="1624024900" sldId="285"/>
            <ac:grpSpMk id="8" creationId="{01AFC22C-5D0D-E43F-F48F-0A7969B6487D}"/>
          </ac:grpSpMkLst>
        </pc:grpChg>
        <pc:grpChg chg="add mod">
          <ac:chgData name="Irene Chymyn" userId="2e56d221-64e3-4b80-8a2e-95534e5b9459" providerId="ADAL" clId="{307044B9-32BC-4B44-9A16-3ABD2DAA86F2}" dt="2023-05-12T01:24:44.299" v="5428" actId="164"/>
          <ac:grpSpMkLst>
            <pc:docMk/>
            <pc:sldMk cId="1624024900" sldId="285"/>
            <ac:grpSpMk id="9" creationId="{53431B80-E861-3013-6D4A-6986DAEF0373}"/>
          </ac:grpSpMkLst>
        </pc:grpChg>
        <pc:grpChg chg="add mod">
          <ac:chgData name="Irene Chymyn" userId="2e56d221-64e3-4b80-8a2e-95534e5b9459" providerId="ADAL" clId="{307044B9-32BC-4B44-9A16-3ABD2DAA86F2}" dt="2023-05-12T01:25:28.246" v="5434" actId="164"/>
          <ac:grpSpMkLst>
            <pc:docMk/>
            <pc:sldMk cId="1624024900" sldId="285"/>
            <ac:grpSpMk id="10" creationId="{85FEB1A9-4E78-A453-0389-A525B0C7F0FE}"/>
          </ac:grpSpMkLst>
        </pc:grpChg>
        <pc:grpChg chg="add mod">
          <ac:chgData name="Irene Chymyn" userId="2e56d221-64e3-4b80-8a2e-95534e5b9459" providerId="ADAL" clId="{307044B9-32BC-4B44-9A16-3ABD2DAA86F2}" dt="2023-05-12T01:25:34.223" v="5435" actId="164"/>
          <ac:grpSpMkLst>
            <pc:docMk/>
            <pc:sldMk cId="1624024900" sldId="285"/>
            <ac:grpSpMk id="11" creationId="{93415234-4666-ACDF-7905-46003EEB3581}"/>
          </ac:grpSpMkLst>
        </pc:grpChg>
        <pc:grpChg chg="add mod">
          <ac:chgData name="Irene Chymyn" userId="2e56d221-64e3-4b80-8a2e-95534e5b9459" providerId="ADAL" clId="{307044B9-32BC-4B44-9A16-3ABD2DAA86F2}" dt="2023-05-12T01:25:40.907" v="5436" actId="164"/>
          <ac:grpSpMkLst>
            <pc:docMk/>
            <pc:sldMk cId="1624024900" sldId="285"/>
            <ac:grpSpMk id="12" creationId="{7F27F41B-06B7-87A3-476F-1E76169B1F54}"/>
          </ac:grpSpMkLst>
        </pc:grpChg>
        <pc:grpChg chg="add mod">
          <ac:chgData name="Irene Chymyn" userId="2e56d221-64e3-4b80-8a2e-95534e5b9459" providerId="ADAL" clId="{307044B9-32BC-4B44-9A16-3ABD2DAA86F2}" dt="2023-05-12T01:25:47.183" v="5437" actId="164"/>
          <ac:grpSpMkLst>
            <pc:docMk/>
            <pc:sldMk cId="1624024900" sldId="285"/>
            <ac:grpSpMk id="13" creationId="{5B9937AE-06E2-7A5A-C0DE-FA467DF491CB}"/>
          </ac:grpSpMkLst>
        </pc:grpChg>
        <pc:grpChg chg="add mod">
          <ac:chgData name="Irene Chymyn" userId="2e56d221-64e3-4b80-8a2e-95534e5b9459" providerId="ADAL" clId="{307044B9-32BC-4B44-9A16-3ABD2DAA86F2}" dt="2023-05-12T01:25:52.956" v="5438" actId="164"/>
          <ac:grpSpMkLst>
            <pc:docMk/>
            <pc:sldMk cId="1624024900" sldId="285"/>
            <ac:grpSpMk id="14" creationId="{E8CD03AD-BDFD-79AC-3F33-0FA814123935}"/>
          </ac:grpSpMkLst>
        </pc:grpChg>
        <pc:grpChg chg="add mod">
          <ac:chgData name="Irene Chymyn" userId="2e56d221-64e3-4b80-8a2e-95534e5b9459" providerId="ADAL" clId="{307044B9-32BC-4B44-9A16-3ABD2DAA86F2}" dt="2023-05-12T01:25:57.954" v="5439" actId="164"/>
          <ac:grpSpMkLst>
            <pc:docMk/>
            <pc:sldMk cId="1624024900" sldId="285"/>
            <ac:grpSpMk id="15" creationId="{6B7C9E70-30FC-FE9B-9F0F-4E61D0F7853D}"/>
          </ac:grpSpMkLst>
        </pc:grpChg>
        <pc:grpChg chg="add mod">
          <ac:chgData name="Irene Chymyn" userId="2e56d221-64e3-4b80-8a2e-95534e5b9459" providerId="ADAL" clId="{307044B9-32BC-4B44-9A16-3ABD2DAA86F2}" dt="2023-05-12T01:31:17.574" v="5443" actId="164"/>
          <ac:grpSpMkLst>
            <pc:docMk/>
            <pc:sldMk cId="1624024900" sldId="285"/>
            <ac:grpSpMk id="16" creationId="{5112F8E8-1A0A-A333-894D-0882464E6E6C}"/>
          </ac:grpSpMkLst>
        </pc:grpChg>
        <pc:graphicFrameChg chg="del">
          <ac:chgData name="Irene Chymyn" userId="2e56d221-64e3-4b80-8a2e-95534e5b9459" providerId="ADAL" clId="{307044B9-32BC-4B44-9A16-3ABD2DAA86F2}" dt="2023-05-05T01:49:53.395" v="1895" actId="478"/>
          <ac:graphicFrameMkLst>
            <pc:docMk/>
            <pc:sldMk cId="1624024900" sldId="285"/>
            <ac:graphicFrameMk id="7" creationId="{42A6860B-9179-4236-A893-D7BE95676740}"/>
          </ac:graphicFrameMkLst>
        </pc:graphicFrameChg>
        <pc:graphicFrameChg chg="add del mod ord modGraphic">
          <ac:chgData name="Irene Chymyn" userId="2e56d221-64e3-4b80-8a2e-95534e5b9459" providerId="ADAL" clId="{307044B9-32BC-4B44-9A16-3ABD2DAA86F2}" dt="2023-05-05T01:53:32.801" v="1927" actId="478"/>
          <ac:graphicFrameMkLst>
            <pc:docMk/>
            <pc:sldMk cId="1624024900" sldId="285"/>
            <ac:graphicFrameMk id="42" creationId="{1322B77A-CE86-6CB8-3761-0C22373C9454}"/>
          </ac:graphicFrameMkLst>
        </pc:graphicFrameChg>
        <pc:graphicFrameChg chg="add del mod modGraphic">
          <ac:chgData name="Irene Chymyn" userId="2e56d221-64e3-4b80-8a2e-95534e5b9459" providerId="ADAL" clId="{307044B9-32BC-4B44-9A16-3ABD2DAA86F2}" dt="2023-05-05T03:33:44.805" v="2299" actId="478"/>
          <ac:graphicFrameMkLst>
            <pc:docMk/>
            <pc:sldMk cId="1624024900" sldId="285"/>
            <ac:graphicFrameMk id="43" creationId="{6BE62B94-C3F3-6355-B0CB-1E11813D6C31}"/>
          </ac:graphicFrameMkLst>
        </pc:graphicFrameChg>
        <pc:picChg chg="add del mod">
          <ac:chgData name="Irene Chymyn" userId="2e56d221-64e3-4b80-8a2e-95534e5b9459" providerId="ADAL" clId="{307044B9-32BC-4B44-9A16-3ABD2DAA86F2}" dt="2023-05-05T01:50:49.862" v="1912"/>
          <ac:picMkLst>
            <pc:docMk/>
            <pc:sldMk cId="1624024900" sldId="285"/>
            <ac:picMk id="9" creationId="{C066F751-3106-226C-DA71-962763289FEE}"/>
          </ac:picMkLst>
        </pc:picChg>
        <pc:picChg chg="add del mod">
          <ac:chgData name="Irene Chymyn" userId="2e56d221-64e3-4b80-8a2e-95534e5b9459" providerId="ADAL" clId="{307044B9-32BC-4B44-9A16-3ABD2DAA86F2}" dt="2023-05-05T01:50:49.862" v="1912"/>
          <ac:picMkLst>
            <pc:docMk/>
            <pc:sldMk cId="1624024900" sldId="285"/>
            <ac:picMk id="10" creationId="{85C908B4-7E36-B602-E925-0F85D0044698}"/>
          </ac:picMkLst>
        </pc:picChg>
        <pc:picChg chg="add del mod">
          <ac:chgData name="Irene Chymyn" userId="2e56d221-64e3-4b80-8a2e-95534e5b9459" providerId="ADAL" clId="{307044B9-32BC-4B44-9A16-3ABD2DAA86F2}" dt="2023-05-05T01:50:49.862" v="1912"/>
          <ac:picMkLst>
            <pc:docMk/>
            <pc:sldMk cId="1624024900" sldId="285"/>
            <ac:picMk id="11" creationId="{DF3EED68-0390-74AC-51CF-219AD8FAF4F6}"/>
          </ac:picMkLst>
        </pc:picChg>
        <pc:picChg chg="add del mod">
          <ac:chgData name="Irene Chymyn" userId="2e56d221-64e3-4b80-8a2e-95534e5b9459" providerId="ADAL" clId="{307044B9-32BC-4B44-9A16-3ABD2DAA86F2}" dt="2023-05-05T01:50:49.862" v="1912"/>
          <ac:picMkLst>
            <pc:docMk/>
            <pc:sldMk cId="1624024900" sldId="285"/>
            <ac:picMk id="12" creationId="{3463807D-4FA4-3C9E-345C-6C66FCECD1C0}"/>
          </ac:picMkLst>
        </pc:picChg>
        <pc:picChg chg="add del mod">
          <ac:chgData name="Irene Chymyn" userId="2e56d221-64e3-4b80-8a2e-95534e5b9459" providerId="ADAL" clId="{307044B9-32BC-4B44-9A16-3ABD2DAA86F2}" dt="2023-05-05T01:50:49.862" v="1912"/>
          <ac:picMkLst>
            <pc:docMk/>
            <pc:sldMk cId="1624024900" sldId="285"/>
            <ac:picMk id="16" creationId="{E45130DB-6483-1CAD-6494-DFC02FE3DF0A}"/>
          </ac:picMkLst>
        </pc:picChg>
        <pc:picChg chg="add del mod">
          <ac:chgData name="Irene Chymyn" userId="2e56d221-64e3-4b80-8a2e-95534e5b9459" providerId="ADAL" clId="{307044B9-32BC-4B44-9A16-3ABD2DAA86F2}" dt="2023-05-05T01:50:49.862" v="1912"/>
          <ac:picMkLst>
            <pc:docMk/>
            <pc:sldMk cId="1624024900" sldId="285"/>
            <ac:picMk id="17" creationId="{83EE0605-D3BC-BA66-30B5-F0F6C435730B}"/>
          </ac:picMkLst>
        </pc:picChg>
        <pc:picChg chg="del mod">
          <ac:chgData name="Irene Chymyn" userId="2e56d221-64e3-4b80-8a2e-95534e5b9459" providerId="ADAL" clId="{307044B9-32BC-4B44-9A16-3ABD2DAA86F2}" dt="2023-05-05T03:33:54.836" v="2300" actId="478"/>
          <ac:picMkLst>
            <pc:docMk/>
            <pc:sldMk cId="1624024900" sldId="285"/>
            <ac:picMk id="23" creationId="{FAB9C4F0-F063-1C80-6547-7A000B3A962D}"/>
          </ac:picMkLst>
        </pc:picChg>
        <pc:picChg chg="del">
          <ac:chgData name="Irene Chymyn" userId="2e56d221-64e3-4b80-8a2e-95534e5b9459" providerId="ADAL" clId="{307044B9-32BC-4B44-9A16-3ABD2DAA86F2}" dt="2023-05-05T01:54:15.874" v="1941" actId="478"/>
          <ac:picMkLst>
            <pc:docMk/>
            <pc:sldMk cId="1624024900" sldId="285"/>
            <ac:picMk id="25" creationId="{A04B770E-10B9-7C38-57A4-347EA8140097}"/>
          </ac:picMkLst>
        </pc:picChg>
        <pc:picChg chg="del">
          <ac:chgData name="Irene Chymyn" userId="2e56d221-64e3-4b80-8a2e-95534e5b9459" providerId="ADAL" clId="{307044B9-32BC-4B44-9A16-3ABD2DAA86F2}" dt="2023-05-05T01:54:15.186" v="1940" actId="478"/>
          <ac:picMkLst>
            <pc:docMk/>
            <pc:sldMk cId="1624024900" sldId="285"/>
            <ac:picMk id="27" creationId="{7EDF7A08-BAFC-46AD-F73B-C9D2F71447F9}"/>
          </ac:picMkLst>
        </pc:picChg>
        <pc:picChg chg="del">
          <ac:chgData name="Irene Chymyn" userId="2e56d221-64e3-4b80-8a2e-95534e5b9459" providerId="ADAL" clId="{307044B9-32BC-4B44-9A16-3ABD2DAA86F2}" dt="2023-05-05T01:54:14.510" v="1939" actId="478"/>
          <ac:picMkLst>
            <pc:docMk/>
            <pc:sldMk cId="1624024900" sldId="285"/>
            <ac:picMk id="29" creationId="{E47C7652-422D-2E07-621C-41EDBF9DC9CE}"/>
          </ac:picMkLst>
        </pc:picChg>
        <pc:picChg chg="add del mod">
          <ac:chgData name="Irene Chymyn" userId="2e56d221-64e3-4b80-8a2e-95534e5b9459" providerId="ADAL" clId="{307044B9-32BC-4B44-9A16-3ABD2DAA86F2}" dt="2023-05-05T01:50:49.862" v="1912"/>
          <ac:picMkLst>
            <pc:docMk/>
            <pc:sldMk cId="1624024900" sldId="285"/>
            <ac:picMk id="30" creationId="{3EF090B7-4EA8-FB59-5D13-10FD8D3F732A}"/>
          </ac:picMkLst>
        </pc:picChg>
        <pc:picChg chg="del mod">
          <ac:chgData name="Irene Chymyn" userId="2e56d221-64e3-4b80-8a2e-95534e5b9459" providerId="ADAL" clId="{307044B9-32BC-4B44-9A16-3ABD2DAA86F2}" dt="2023-05-05T01:54:05.969" v="1935" actId="478"/>
          <ac:picMkLst>
            <pc:docMk/>
            <pc:sldMk cId="1624024900" sldId="285"/>
            <ac:picMk id="31" creationId="{04555B04-827A-25FB-FC74-FF2F2A96E617}"/>
          </ac:picMkLst>
        </pc:picChg>
        <pc:picChg chg="add del mod">
          <ac:chgData name="Irene Chymyn" userId="2e56d221-64e3-4b80-8a2e-95534e5b9459" providerId="ADAL" clId="{307044B9-32BC-4B44-9A16-3ABD2DAA86F2}" dt="2023-05-05T01:50:49.862" v="1912"/>
          <ac:picMkLst>
            <pc:docMk/>
            <pc:sldMk cId="1624024900" sldId="285"/>
            <ac:picMk id="32" creationId="{55D10365-13D0-8D9D-DC2A-6E0E7E565517}"/>
          </ac:picMkLst>
        </pc:picChg>
        <pc:picChg chg="del">
          <ac:chgData name="Irene Chymyn" userId="2e56d221-64e3-4b80-8a2e-95534e5b9459" providerId="ADAL" clId="{307044B9-32BC-4B44-9A16-3ABD2DAA86F2}" dt="2023-05-05T01:54:06.574" v="1936" actId="478"/>
          <ac:picMkLst>
            <pc:docMk/>
            <pc:sldMk cId="1624024900" sldId="285"/>
            <ac:picMk id="33" creationId="{0182366E-AF32-9A41-EE58-F599C594E35C}"/>
          </ac:picMkLst>
        </pc:picChg>
        <pc:picChg chg="add del mod">
          <ac:chgData name="Irene Chymyn" userId="2e56d221-64e3-4b80-8a2e-95534e5b9459" providerId="ADAL" clId="{307044B9-32BC-4B44-9A16-3ABD2DAA86F2}" dt="2023-05-05T01:50:49.862" v="1912"/>
          <ac:picMkLst>
            <pc:docMk/>
            <pc:sldMk cId="1624024900" sldId="285"/>
            <ac:picMk id="34" creationId="{A5334CFB-9059-4351-5DEA-26A3E946245C}"/>
          </ac:picMkLst>
        </pc:picChg>
        <pc:picChg chg="add del mod">
          <ac:chgData name="Irene Chymyn" userId="2e56d221-64e3-4b80-8a2e-95534e5b9459" providerId="ADAL" clId="{307044B9-32BC-4B44-9A16-3ABD2DAA86F2}" dt="2023-05-05T01:50:49.862" v="1912"/>
          <ac:picMkLst>
            <pc:docMk/>
            <pc:sldMk cId="1624024900" sldId="285"/>
            <ac:picMk id="35" creationId="{363131D7-39A0-B330-BD86-32D3B943E35B}"/>
          </ac:picMkLst>
        </pc:picChg>
        <pc:picChg chg="add del mod">
          <ac:chgData name="Irene Chymyn" userId="2e56d221-64e3-4b80-8a2e-95534e5b9459" providerId="ADAL" clId="{307044B9-32BC-4B44-9A16-3ABD2DAA86F2}" dt="2023-05-05T01:50:49.862" v="1912"/>
          <ac:picMkLst>
            <pc:docMk/>
            <pc:sldMk cId="1624024900" sldId="285"/>
            <ac:picMk id="36" creationId="{2C88EE20-E477-B813-2A22-13DDD9228907}"/>
          </ac:picMkLst>
        </pc:picChg>
        <pc:picChg chg="add del mod">
          <ac:chgData name="Irene Chymyn" userId="2e56d221-64e3-4b80-8a2e-95534e5b9459" providerId="ADAL" clId="{307044B9-32BC-4B44-9A16-3ABD2DAA86F2}" dt="2023-05-05T01:50:49.862" v="1912"/>
          <ac:picMkLst>
            <pc:docMk/>
            <pc:sldMk cId="1624024900" sldId="285"/>
            <ac:picMk id="37" creationId="{8458DAFE-FB32-3097-DF67-E073B754D928}"/>
          </ac:picMkLst>
        </pc:picChg>
        <pc:picChg chg="add del mod">
          <ac:chgData name="Irene Chymyn" userId="2e56d221-64e3-4b80-8a2e-95534e5b9459" providerId="ADAL" clId="{307044B9-32BC-4B44-9A16-3ABD2DAA86F2}" dt="2023-05-05T01:50:49.862" v="1912"/>
          <ac:picMkLst>
            <pc:docMk/>
            <pc:sldMk cId="1624024900" sldId="285"/>
            <ac:picMk id="38" creationId="{820D5AFB-EFD5-9BC0-A60C-F63ED63856CD}"/>
          </ac:picMkLst>
        </pc:picChg>
        <pc:picChg chg="add del mod">
          <ac:chgData name="Irene Chymyn" userId="2e56d221-64e3-4b80-8a2e-95534e5b9459" providerId="ADAL" clId="{307044B9-32BC-4B44-9A16-3ABD2DAA86F2}" dt="2023-05-05T01:50:49.862" v="1912"/>
          <ac:picMkLst>
            <pc:docMk/>
            <pc:sldMk cId="1624024900" sldId="285"/>
            <ac:picMk id="39" creationId="{44EF1746-86D8-18E1-75DB-AB83C7066568}"/>
          </ac:picMkLst>
        </pc:picChg>
        <pc:picChg chg="add del mod">
          <ac:chgData name="Irene Chymyn" userId="2e56d221-64e3-4b80-8a2e-95534e5b9459" providerId="ADAL" clId="{307044B9-32BC-4B44-9A16-3ABD2DAA86F2}" dt="2023-05-05T01:55:19.275" v="1953"/>
          <ac:picMkLst>
            <pc:docMk/>
            <pc:sldMk cId="1624024900" sldId="285"/>
            <ac:picMk id="46" creationId="{02E4C3C7-359A-40BA-4627-7FEC9DE9775B}"/>
          </ac:picMkLst>
        </pc:picChg>
        <pc:picChg chg="add del mod">
          <ac:chgData name="Irene Chymyn" userId="2e56d221-64e3-4b80-8a2e-95534e5b9459" providerId="ADAL" clId="{307044B9-32BC-4B44-9A16-3ABD2DAA86F2}" dt="2023-05-05T01:55:19.275" v="1953"/>
          <ac:picMkLst>
            <pc:docMk/>
            <pc:sldMk cId="1624024900" sldId="285"/>
            <ac:picMk id="47" creationId="{C17A7B27-5DED-C41F-51B3-938762069039}"/>
          </ac:picMkLst>
        </pc:picChg>
        <pc:picChg chg="add del mod">
          <ac:chgData name="Irene Chymyn" userId="2e56d221-64e3-4b80-8a2e-95534e5b9459" providerId="ADAL" clId="{307044B9-32BC-4B44-9A16-3ABD2DAA86F2}" dt="2023-05-05T01:55:19.275" v="1953"/>
          <ac:picMkLst>
            <pc:docMk/>
            <pc:sldMk cId="1624024900" sldId="285"/>
            <ac:picMk id="48" creationId="{30976EFC-2D18-86D8-C294-61743BFA6428}"/>
          </ac:picMkLst>
        </pc:picChg>
        <pc:picChg chg="add del mod">
          <ac:chgData name="Irene Chymyn" userId="2e56d221-64e3-4b80-8a2e-95534e5b9459" providerId="ADAL" clId="{307044B9-32BC-4B44-9A16-3ABD2DAA86F2}" dt="2023-05-05T01:55:19.275" v="1953"/>
          <ac:picMkLst>
            <pc:docMk/>
            <pc:sldMk cId="1624024900" sldId="285"/>
            <ac:picMk id="49" creationId="{C9940356-B995-01C1-A0A3-F1E219C4212F}"/>
          </ac:picMkLst>
        </pc:picChg>
        <pc:picChg chg="add del mod">
          <ac:chgData name="Irene Chymyn" userId="2e56d221-64e3-4b80-8a2e-95534e5b9459" providerId="ADAL" clId="{307044B9-32BC-4B44-9A16-3ABD2DAA86F2}" dt="2023-05-05T01:55:19.275" v="1953"/>
          <ac:picMkLst>
            <pc:docMk/>
            <pc:sldMk cId="1624024900" sldId="285"/>
            <ac:picMk id="53" creationId="{6AC144A8-17C9-9C76-41EF-81C35082B3D4}"/>
          </ac:picMkLst>
        </pc:picChg>
        <pc:picChg chg="add del mod">
          <ac:chgData name="Irene Chymyn" userId="2e56d221-64e3-4b80-8a2e-95534e5b9459" providerId="ADAL" clId="{307044B9-32BC-4B44-9A16-3ABD2DAA86F2}" dt="2023-05-05T01:55:19.275" v="1953"/>
          <ac:picMkLst>
            <pc:docMk/>
            <pc:sldMk cId="1624024900" sldId="285"/>
            <ac:picMk id="54" creationId="{5DCAEA53-2D89-C9B7-F085-7E79AB8A0756}"/>
          </ac:picMkLst>
        </pc:picChg>
        <pc:picChg chg="add del mod">
          <ac:chgData name="Irene Chymyn" userId="2e56d221-64e3-4b80-8a2e-95534e5b9459" providerId="ADAL" clId="{307044B9-32BC-4B44-9A16-3ABD2DAA86F2}" dt="2023-05-05T01:55:19.275" v="1953"/>
          <ac:picMkLst>
            <pc:docMk/>
            <pc:sldMk cId="1624024900" sldId="285"/>
            <ac:picMk id="64" creationId="{87C3D8F9-082D-9478-7C0F-8C94643A4C41}"/>
          </ac:picMkLst>
        </pc:picChg>
        <pc:picChg chg="add del mod">
          <ac:chgData name="Irene Chymyn" userId="2e56d221-64e3-4b80-8a2e-95534e5b9459" providerId="ADAL" clId="{307044B9-32BC-4B44-9A16-3ABD2DAA86F2}" dt="2023-05-05T01:55:19.275" v="1953"/>
          <ac:picMkLst>
            <pc:docMk/>
            <pc:sldMk cId="1624024900" sldId="285"/>
            <ac:picMk id="65" creationId="{6FF4E145-1050-1672-CFDE-AAC6F5D3F2F5}"/>
          </ac:picMkLst>
        </pc:picChg>
        <pc:picChg chg="add del mod">
          <ac:chgData name="Irene Chymyn" userId="2e56d221-64e3-4b80-8a2e-95534e5b9459" providerId="ADAL" clId="{307044B9-32BC-4B44-9A16-3ABD2DAA86F2}" dt="2023-05-05T01:55:19.275" v="1953"/>
          <ac:picMkLst>
            <pc:docMk/>
            <pc:sldMk cId="1624024900" sldId="285"/>
            <ac:picMk id="66" creationId="{074AB73F-216A-7D03-A702-CD3593F3D35B}"/>
          </ac:picMkLst>
        </pc:picChg>
        <pc:picChg chg="add del mod">
          <ac:chgData name="Irene Chymyn" userId="2e56d221-64e3-4b80-8a2e-95534e5b9459" providerId="ADAL" clId="{307044B9-32BC-4B44-9A16-3ABD2DAA86F2}" dt="2023-05-05T01:55:19.275" v="1953"/>
          <ac:picMkLst>
            <pc:docMk/>
            <pc:sldMk cId="1624024900" sldId="285"/>
            <ac:picMk id="67" creationId="{8804CECC-52BC-44AC-74D4-84B6CAD12277}"/>
          </ac:picMkLst>
        </pc:picChg>
        <pc:picChg chg="add del mod">
          <ac:chgData name="Irene Chymyn" userId="2e56d221-64e3-4b80-8a2e-95534e5b9459" providerId="ADAL" clId="{307044B9-32BC-4B44-9A16-3ABD2DAA86F2}" dt="2023-05-05T01:55:19.275" v="1953"/>
          <ac:picMkLst>
            <pc:docMk/>
            <pc:sldMk cId="1624024900" sldId="285"/>
            <ac:picMk id="68" creationId="{0A9A6F0E-0ED9-1D12-169A-D957BC4171D5}"/>
          </ac:picMkLst>
        </pc:picChg>
        <pc:picChg chg="add del mod">
          <ac:chgData name="Irene Chymyn" userId="2e56d221-64e3-4b80-8a2e-95534e5b9459" providerId="ADAL" clId="{307044B9-32BC-4B44-9A16-3ABD2DAA86F2}" dt="2023-05-05T01:55:19.275" v="1953"/>
          <ac:picMkLst>
            <pc:docMk/>
            <pc:sldMk cId="1624024900" sldId="285"/>
            <ac:picMk id="69" creationId="{13AABFE9-C1ED-B2AE-15F1-29BE19C356E5}"/>
          </ac:picMkLst>
        </pc:picChg>
        <pc:picChg chg="add del mod">
          <ac:chgData name="Irene Chymyn" userId="2e56d221-64e3-4b80-8a2e-95534e5b9459" providerId="ADAL" clId="{307044B9-32BC-4B44-9A16-3ABD2DAA86F2}" dt="2023-05-05T01:55:19.275" v="1953"/>
          <ac:picMkLst>
            <pc:docMk/>
            <pc:sldMk cId="1624024900" sldId="285"/>
            <ac:picMk id="70" creationId="{6D40DF53-18C8-2112-E4DA-B34223483128}"/>
          </ac:picMkLst>
        </pc:picChg>
        <pc:picChg chg="add del mod">
          <ac:chgData name="Irene Chymyn" userId="2e56d221-64e3-4b80-8a2e-95534e5b9459" providerId="ADAL" clId="{307044B9-32BC-4B44-9A16-3ABD2DAA86F2}" dt="2023-05-05T01:55:19.275" v="1953"/>
          <ac:picMkLst>
            <pc:docMk/>
            <pc:sldMk cId="1624024900" sldId="285"/>
            <ac:picMk id="71" creationId="{B94940E0-C040-E4D5-E3C0-E3D9859DACE4}"/>
          </ac:picMkLst>
        </pc:picChg>
        <pc:picChg chg="add del mod">
          <ac:chgData name="Irene Chymyn" userId="2e56d221-64e3-4b80-8a2e-95534e5b9459" providerId="ADAL" clId="{307044B9-32BC-4B44-9A16-3ABD2DAA86F2}" dt="2023-05-05T02:05:48.743" v="1973" actId="478"/>
          <ac:picMkLst>
            <pc:docMk/>
            <pc:sldMk cId="1624024900" sldId="285"/>
            <ac:picMk id="72" creationId="{CC83943E-D291-FA3B-A906-AF0FF4FCAAEC}"/>
          </ac:picMkLst>
        </pc:picChg>
        <pc:picChg chg="add del mod">
          <ac:chgData name="Irene Chymyn" userId="2e56d221-64e3-4b80-8a2e-95534e5b9459" providerId="ADAL" clId="{307044B9-32BC-4B44-9A16-3ABD2DAA86F2}" dt="2023-05-05T02:05:46.244" v="1972" actId="478"/>
          <ac:picMkLst>
            <pc:docMk/>
            <pc:sldMk cId="1624024900" sldId="285"/>
            <ac:picMk id="73" creationId="{3DC48F76-8D7E-821B-7AF1-99B3CEFD58FB}"/>
          </ac:picMkLst>
        </pc:picChg>
        <pc:picChg chg="add del mod">
          <ac:chgData name="Irene Chymyn" userId="2e56d221-64e3-4b80-8a2e-95534e5b9459" providerId="ADAL" clId="{307044B9-32BC-4B44-9A16-3ABD2DAA86F2}" dt="2023-05-05T02:05:43.380" v="1971" actId="478"/>
          <ac:picMkLst>
            <pc:docMk/>
            <pc:sldMk cId="1624024900" sldId="285"/>
            <ac:picMk id="74" creationId="{305158C4-3BBC-3497-FB05-268CCE558F91}"/>
          </ac:picMkLst>
        </pc:picChg>
        <pc:picChg chg="add del mod ord">
          <ac:chgData name="Irene Chymyn" userId="2e56d221-64e3-4b80-8a2e-95534e5b9459" providerId="ADAL" clId="{307044B9-32BC-4B44-9A16-3ABD2DAA86F2}" dt="2023-05-05T02:17:26.051" v="2186" actId="478"/>
          <ac:picMkLst>
            <pc:docMk/>
            <pc:sldMk cId="1624024900" sldId="285"/>
            <ac:picMk id="75" creationId="{E375280F-2CC0-0DF9-B1E3-3AFCBFB623C6}"/>
          </ac:picMkLst>
        </pc:picChg>
        <pc:picChg chg="add del mod">
          <ac:chgData name="Irene Chymyn" userId="2e56d221-64e3-4b80-8a2e-95534e5b9459" providerId="ADAL" clId="{307044B9-32BC-4B44-9A16-3ABD2DAA86F2}" dt="2023-05-05T02:17:44.193" v="2190" actId="478"/>
          <ac:picMkLst>
            <pc:docMk/>
            <pc:sldMk cId="1624024900" sldId="285"/>
            <ac:picMk id="76" creationId="{8776EB13-C4BF-969D-B481-2C31305858B3}"/>
          </ac:picMkLst>
        </pc:picChg>
        <pc:picChg chg="add del mod">
          <ac:chgData name="Irene Chymyn" userId="2e56d221-64e3-4b80-8a2e-95534e5b9459" providerId="ADAL" clId="{307044B9-32BC-4B44-9A16-3ABD2DAA86F2}" dt="2023-05-05T02:09:48.594" v="2024" actId="21"/>
          <ac:picMkLst>
            <pc:docMk/>
            <pc:sldMk cId="1624024900" sldId="285"/>
            <ac:picMk id="80" creationId="{C3B3D627-3D3B-87AA-8465-3F67379821B2}"/>
          </ac:picMkLst>
        </pc:picChg>
        <pc:picChg chg="add del mod">
          <ac:chgData name="Irene Chymyn" userId="2e56d221-64e3-4b80-8a2e-95534e5b9459" providerId="ADAL" clId="{307044B9-32BC-4B44-9A16-3ABD2DAA86F2}" dt="2023-05-05T02:08:34.625" v="2007" actId="21"/>
          <ac:picMkLst>
            <pc:docMk/>
            <pc:sldMk cId="1624024900" sldId="285"/>
            <ac:picMk id="81" creationId="{44985A2B-9D90-A3CA-095D-BE572582EA5A}"/>
          </ac:picMkLst>
        </pc:picChg>
        <pc:picChg chg="add del mod">
          <ac:chgData name="Irene Chymyn" userId="2e56d221-64e3-4b80-8a2e-95534e5b9459" providerId="ADAL" clId="{307044B9-32BC-4B44-9A16-3ABD2DAA86F2}" dt="2023-05-05T02:17:34.466" v="2188" actId="478"/>
          <ac:picMkLst>
            <pc:docMk/>
            <pc:sldMk cId="1624024900" sldId="285"/>
            <ac:picMk id="91" creationId="{BE6E2B85-9BC5-6C66-3A64-5B2BE3A4558E}"/>
          </ac:picMkLst>
        </pc:picChg>
        <pc:picChg chg="add del mod">
          <ac:chgData name="Irene Chymyn" userId="2e56d221-64e3-4b80-8a2e-95534e5b9459" providerId="ADAL" clId="{307044B9-32BC-4B44-9A16-3ABD2DAA86F2}" dt="2023-05-05T03:33:56.819" v="2301" actId="478"/>
          <ac:picMkLst>
            <pc:docMk/>
            <pc:sldMk cId="1624024900" sldId="285"/>
            <ac:picMk id="93" creationId="{74C04CC9-C970-8785-BD6E-EE339EC3D1EF}"/>
          </ac:picMkLst>
        </pc:picChg>
        <pc:picChg chg="add del mod">
          <ac:chgData name="Irene Chymyn" userId="2e56d221-64e3-4b80-8a2e-95534e5b9459" providerId="ADAL" clId="{307044B9-32BC-4B44-9A16-3ABD2DAA86F2}" dt="2023-05-05T03:33:56.819" v="2301" actId="478"/>
          <ac:picMkLst>
            <pc:docMk/>
            <pc:sldMk cId="1624024900" sldId="285"/>
            <ac:picMk id="94" creationId="{DDAC1448-67C1-2D91-19E9-9821DE2C3C28}"/>
          </ac:picMkLst>
        </pc:picChg>
        <pc:picChg chg="add del mod">
          <ac:chgData name="Irene Chymyn" userId="2e56d221-64e3-4b80-8a2e-95534e5b9459" providerId="ADAL" clId="{307044B9-32BC-4B44-9A16-3ABD2DAA86F2}" dt="2023-05-05T03:33:56.819" v="2301" actId="478"/>
          <ac:picMkLst>
            <pc:docMk/>
            <pc:sldMk cId="1624024900" sldId="285"/>
            <ac:picMk id="95" creationId="{7039A68E-85BB-ECDC-E703-AB5463809090}"/>
          </ac:picMkLst>
        </pc:picChg>
        <pc:picChg chg="add del mod">
          <ac:chgData name="Irene Chymyn" userId="2e56d221-64e3-4b80-8a2e-95534e5b9459" providerId="ADAL" clId="{307044B9-32BC-4B44-9A16-3ABD2DAA86F2}" dt="2023-05-05T03:33:56.819" v="2301" actId="478"/>
          <ac:picMkLst>
            <pc:docMk/>
            <pc:sldMk cId="1624024900" sldId="285"/>
            <ac:picMk id="96" creationId="{06F73294-FDD3-0675-CCB2-8A6206D66D0A}"/>
          </ac:picMkLst>
        </pc:picChg>
        <pc:picChg chg="add del mod">
          <ac:chgData name="Irene Chymyn" userId="2e56d221-64e3-4b80-8a2e-95534e5b9459" providerId="ADAL" clId="{307044B9-32BC-4B44-9A16-3ABD2DAA86F2}" dt="2023-05-05T03:33:56.819" v="2301" actId="478"/>
          <ac:picMkLst>
            <pc:docMk/>
            <pc:sldMk cId="1624024900" sldId="285"/>
            <ac:picMk id="97" creationId="{6FD63C71-4F91-649F-E681-8FEC65A2B0D0}"/>
          </ac:picMkLst>
        </pc:picChg>
        <pc:picChg chg="add del mod">
          <ac:chgData name="Irene Chymyn" userId="2e56d221-64e3-4b80-8a2e-95534e5b9459" providerId="ADAL" clId="{307044B9-32BC-4B44-9A16-3ABD2DAA86F2}" dt="2023-05-05T03:33:56.819" v="2301" actId="478"/>
          <ac:picMkLst>
            <pc:docMk/>
            <pc:sldMk cId="1624024900" sldId="285"/>
            <ac:picMk id="98" creationId="{91F7E203-25EA-001F-972B-62697194B0B1}"/>
          </ac:picMkLst>
        </pc:picChg>
        <pc:picChg chg="add del mod">
          <ac:chgData name="Irene Chymyn" userId="2e56d221-64e3-4b80-8a2e-95534e5b9459" providerId="ADAL" clId="{307044B9-32BC-4B44-9A16-3ABD2DAA86F2}" dt="2023-05-05T02:07:23.067" v="1987" actId="21"/>
          <ac:picMkLst>
            <pc:docMk/>
            <pc:sldMk cId="1624024900" sldId="285"/>
            <ac:picMk id="99" creationId="{BC1C1D51-B959-3465-FCED-327554C09213}"/>
          </ac:picMkLst>
        </pc:picChg>
        <pc:picChg chg="add del mod">
          <ac:chgData name="Irene Chymyn" userId="2e56d221-64e3-4b80-8a2e-95534e5b9459" providerId="ADAL" clId="{307044B9-32BC-4B44-9A16-3ABD2DAA86F2}" dt="2023-05-05T03:33:56.819" v="2301" actId="478"/>
          <ac:picMkLst>
            <pc:docMk/>
            <pc:sldMk cId="1624024900" sldId="285"/>
            <ac:picMk id="100" creationId="{FEB73D8A-DD61-D6FF-8A06-FF1EEAAC178D}"/>
          </ac:picMkLst>
        </pc:picChg>
        <pc:picChg chg="add del mod">
          <ac:chgData name="Irene Chymyn" userId="2e56d221-64e3-4b80-8a2e-95534e5b9459" providerId="ADAL" clId="{307044B9-32BC-4B44-9A16-3ABD2DAA86F2}" dt="2023-05-05T03:33:57.780" v="2302" actId="478"/>
          <ac:picMkLst>
            <pc:docMk/>
            <pc:sldMk cId="1624024900" sldId="285"/>
            <ac:picMk id="101" creationId="{0565D62D-0569-317D-D574-D77A9B3D6FC7}"/>
          </ac:picMkLst>
        </pc:picChg>
        <pc:picChg chg="add del mod">
          <ac:chgData name="Irene Chymyn" userId="2e56d221-64e3-4b80-8a2e-95534e5b9459" providerId="ADAL" clId="{307044B9-32BC-4B44-9A16-3ABD2DAA86F2}" dt="2023-05-05T03:35:22.651" v="2319" actId="478"/>
          <ac:picMkLst>
            <pc:docMk/>
            <pc:sldMk cId="1624024900" sldId="285"/>
            <ac:picMk id="102" creationId="{55404E19-880D-B076-9919-7D341A48C447}"/>
          </ac:picMkLst>
        </pc:picChg>
        <pc:picChg chg="add del mod">
          <ac:chgData name="Irene Chymyn" userId="2e56d221-64e3-4b80-8a2e-95534e5b9459" providerId="ADAL" clId="{307044B9-32BC-4B44-9A16-3ABD2DAA86F2}" dt="2023-05-05T03:35:22.651" v="2319" actId="478"/>
          <ac:picMkLst>
            <pc:docMk/>
            <pc:sldMk cId="1624024900" sldId="285"/>
            <ac:picMk id="103" creationId="{B9981F95-67D4-5D04-9CA6-D7116B0BE62E}"/>
          </ac:picMkLst>
        </pc:picChg>
        <pc:picChg chg="add del mod">
          <ac:chgData name="Irene Chymyn" userId="2e56d221-64e3-4b80-8a2e-95534e5b9459" providerId="ADAL" clId="{307044B9-32BC-4B44-9A16-3ABD2DAA86F2}" dt="2023-05-05T03:35:26.604" v="2322" actId="478"/>
          <ac:picMkLst>
            <pc:docMk/>
            <pc:sldMk cId="1624024900" sldId="285"/>
            <ac:picMk id="104" creationId="{3FE15A9C-2791-7C78-34CC-4A2F745CD139}"/>
          </ac:picMkLst>
        </pc:picChg>
        <pc:picChg chg="add del mod">
          <ac:chgData name="Irene Chymyn" userId="2e56d221-64e3-4b80-8a2e-95534e5b9459" providerId="ADAL" clId="{307044B9-32BC-4B44-9A16-3ABD2DAA86F2}" dt="2023-05-05T03:35:22.651" v="2319" actId="478"/>
          <ac:picMkLst>
            <pc:docMk/>
            <pc:sldMk cId="1624024900" sldId="285"/>
            <ac:picMk id="105" creationId="{3ED9C9C7-56FB-BD4E-923A-D13BF9F239AE}"/>
          </ac:picMkLst>
        </pc:picChg>
        <pc:picChg chg="add del mod">
          <ac:chgData name="Irene Chymyn" userId="2e56d221-64e3-4b80-8a2e-95534e5b9459" providerId="ADAL" clId="{307044B9-32BC-4B44-9A16-3ABD2DAA86F2}" dt="2023-05-05T03:35:22.651" v="2319" actId="478"/>
          <ac:picMkLst>
            <pc:docMk/>
            <pc:sldMk cId="1624024900" sldId="285"/>
            <ac:picMk id="106" creationId="{E12DEBAB-1AE5-908E-B265-28CAEBF3144C}"/>
          </ac:picMkLst>
        </pc:picChg>
        <pc:picChg chg="add del mod">
          <ac:chgData name="Irene Chymyn" userId="2e56d221-64e3-4b80-8a2e-95534e5b9459" providerId="ADAL" clId="{307044B9-32BC-4B44-9A16-3ABD2DAA86F2}" dt="2023-05-05T03:35:24.408" v="2321" actId="478"/>
          <ac:picMkLst>
            <pc:docMk/>
            <pc:sldMk cId="1624024900" sldId="285"/>
            <ac:picMk id="107" creationId="{2C58DD15-5CA1-2BFA-8534-CFBEBB91D82A}"/>
          </ac:picMkLst>
        </pc:picChg>
        <pc:picChg chg="add del mod">
          <ac:chgData name="Irene Chymyn" userId="2e56d221-64e3-4b80-8a2e-95534e5b9459" providerId="ADAL" clId="{307044B9-32BC-4B44-9A16-3ABD2DAA86F2}" dt="2023-05-05T03:35:22.651" v="2319" actId="478"/>
          <ac:picMkLst>
            <pc:docMk/>
            <pc:sldMk cId="1624024900" sldId="285"/>
            <ac:picMk id="111" creationId="{04B8FF32-C9C4-48BE-DAF5-87026CB8DBE5}"/>
          </ac:picMkLst>
        </pc:picChg>
        <pc:picChg chg="add del mod">
          <ac:chgData name="Irene Chymyn" userId="2e56d221-64e3-4b80-8a2e-95534e5b9459" providerId="ADAL" clId="{307044B9-32BC-4B44-9A16-3ABD2DAA86F2}" dt="2023-05-05T03:35:22.651" v="2319" actId="478"/>
          <ac:picMkLst>
            <pc:docMk/>
            <pc:sldMk cId="1624024900" sldId="285"/>
            <ac:picMk id="112" creationId="{41C5CFBB-CF52-F046-7B01-CF5E4D940A6D}"/>
          </ac:picMkLst>
        </pc:picChg>
        <pc:picChg chg="add del mod">
          <ac:chgData name="Irene Chymyn" userId="2e56d221-64e3-4b80-8a2e-95534e5b9459" providerId="ADAL" clId="{307044B9-32BC-4B44-9A16-3ABD2DAA86F2}" dt="2023-05-05T03:35:22.651" v="2319" actId="478"/>
          <ac:picMkLst>
            <pc:docMk/>
            <pc:sldMk cId="1624024900" sldId="285"/>
            <ac:picMk id="122" creationId="{4A8B0DD6-F318-8FAE-63B1-5B111A68A294}"/>
          </ac:picMkLst>
        </pc:picChg>
        <pc:picChg chg="add del mod">
          <ac:chgData name="Irene Chymyn" userId="2e56d221-64e3-4b80-8a2e-95534e5b9459" providerId="ADAL" clId="{307044B9-32BC-4B44-9A16-3ABD2DAA86F2}" dt="2023-05-05T03:35:26.604" v="2322" actId="478"/>
          <ac:picMkLst>
            <pc:docMk/>
            <pc:sldMk cId="1624024900" sldId="285"/>
            <ac:picMk id="123" creationId="{B1BC76B2-0E55-7A81-3859-A8585DCC44EF}"/>
          </ac:picMkLst>
        </pc:picChg>
        <pc:picChg chg="add del mod">
          <ac:chgData name="Irene Chymyn" userId="2e56d221-64e3-4b80-8a2e-95534e5b9459" providerId="ADAL" clId="{307044B9-32BC-4B44-9A16-3ABD2DAA86F2}" dt="2023-05-05T03:35:22.651" v="2319" actId="478"/>
          <ac:picMkLst>
            <pc:docMk/>
            <pc:sldMk cId="1624024900" sldId="285"/>
            <ac:picMk id="124" creationId="{C93B90C2-BC41-8F91-890A-B18DD114685A}"/>
          </ac:picMkLst>
        </pc:picChg>
        <pc:picChg chg="add del mod">
          <ac:chgData name="Irene Chymyn" userId="2e56d221-64e3-4b80-8a2e-95534e5b9459" providerId="ADAL" clId="{307044B9-32BC-4B44-9A16-3ABD2DAA86F2}" dt="2023-05-05T03:35:22.651" v="2319" actId="478"/>
          <ac:picMkLst>
            <pc:docMk/>
            <pc:sldMk cId="1624024900" sldId="285"/>
            <ac:picMk id="125" creationId="{9BE6BD7E-B22F-E43E-AF51-C597DF869C22}"/>
          </ac:picMkLst>
        </pc:picChg>
        <pc:picChg chg="add del mod">
          <ac:chgData name="Irene Chymyn" userId="2e56d221-64e3-4b80-8a2e-95534e5b9459" providerId="ADAL" clId="{307044B9-32BC-4B44-9A16-3ABD2DAA86F2}" dt="2023-05-05T03:35:22.651" v="2319" actId="478"/>
          <ac:picMkLst>
            <pc:docMk/>
            <pc:sldMk cId="1624024900" sldId="285"/>
            <ac:picMk id="126" creationId="{81337903-A324-9C32-F083-C3D0DF5AA62A}"/>
          </ac:picMkLst>
        </pc:picChg>
        <pc:picChg chg="add del mod">
          <ac:chgData name="Irene Chymyn" userId="2e56d221-64e3-4b80-8a2e-95534e5b9459" providerId="ADAL" clId="{307044B9-32BC-4B44-9A16-3ABD2DAA86F2}" dt="2023-05-05T03:35:22.651" v="2319" actId="478"/>
          <ac:picMkLst>
            <pc:docMk/>
            <pc:sldMk cId="1624024900" sldId="285"/>
            <ac:picMk id="127" creationId="{FB212851-09FF-3039-320E-D928EE8CE38B}"/>
          </ac:picMkLst>
        </pc:picChg>
        <pc:picChg chg="add del mod">
          <ac:chgData name="Irene Chymyn" userId="2e56d221-64e3-4b80-8a2e-95534e5b9459" providerId="ADAL" clId="{307044B9-32BC-4B44-9A16-3ABD2DAA86F2}" dt="2023-05-05T03:35:22.651" v="2319" actId="478"/>
          <ac:picMkLst>
            <pc:docMk/>
            <pc:sldMk cId="1624024900" sldId="285"/>
            <ac:picMk id="128" creationId="{404AFD88-3D13-41B9-4500-3F40C65A4CB9}"/>
          </ac:picMkLst>
        </pc:picChg>
        <pc:picChg chg="add del mod">
          <ac:chgData name="Irene Chymyn" userId="2e56d221-64e3-4b80-8a2e-95534e5b9459" providerId="ADAL" clId="{307044B9-32BC-4B44-9A16-3ABD2DAA86F2}" dt="2023-05-05T03:35:22.651" v="2319" actId="478"/>
          <ac:picMkLst>
            <pc:docMk/>
            <pc:sldMk cId="1624024900" sldId="285"/>
            <ac:picMk id="129" creationId="{D44143B8-19C3-83CB-A84C-16FBE678DF6C}"/>
          </ac:picMkLst>
        </pc:picChg>
        <pc:picChg chg="add mod">
          <ac:chgData name="Irene Chymyn" userId="2e56d221-64e3-4b80-8a2e-95534e5b9459" providerId="ADAL" clId="{307044B9-32BC-4B44-9A16-3ABD2DAA86F2}" dt="2023-05-12T01:24:21.567" v="5425" actId="164"/>
          <ac:picMkLst>
            <pc:docMk/>
            <pc:sldMk cId="1624024900" sldId="285"/>
            <ac:picMk id="130" creationId="{A11F61E2-4664-313C-AA2D-FD26364F7F69}"/>
          </ac:picMkLst>
        </pc:picChg>
        <pc:picChg chg="add mod">
          <ac:chgData name="Irene Chymyn" userId="2e56d221-64e3-4b80-8a2e-95534e5b9459" providerId="ADAL" clId="{307044B9-32BC-4B44-9A16-3ABD2DAA86F2}" dt="2023-05-12T01:24:21.567" v="5425" actId="164"/>
          <ac:picMkLst>
            <pc:docMk/>
            <pc:sldMk cId="1624024900" sldId="285"/>
            <ac:picMk id="131" creationId="{26744EA0-BB91-5450-075C-69F859A8114B}"/>
          </ac:picMkLst>
        </pc:picChg>
        <pc:picChg chg="add mod">
          <ac:chgData name="Irene Chymyn" userId="2e56d221-64e3-4b80-8a2e-95534e5b9459" providerId="ADAL" clId="{307044B9-32BC-4B44-9A16-3ABD2DAA86F2}" dt="2023-05-12T01:24:21.567" v="5425" actId="164"/>
          <ac:picMkLst>
            <pc:docMk/>
            <pc:sldMk cId="1624024900" sldId="285"/>
            <ac:picMk id="132" creationId="{CEFE1D37-AD97-CCF3-4439-F50B66FA7188}"/>
          </ac:picMkLst>
        </pc:picChg>
        <pc:picChg chg="add mod">
          <ac:chgData name="Irene Chymyn" userId="2e56d221-64e3-4b80-8a2e-95534e5b9459" providerId="ADAL" clId="{307044B9-32BC-4B44-9A16-3ABD2DAA86F2}" dt="2023-05-12T01:23:50.160" v="5423" actId="164"/>
          <ac:picMkLst>
            <pc:docMk/>
            <pc:sldMk cId="1624024900" sldId="285"/>
            <ac:picMk id="133" creationId="{33D798C9-E8F1-AB50-D5C6-F9777E6EECF3}"/>
          </ac:picMkLst>
        </pc:picChg>
        <pc:picChg chg="add mod">
          <ac:chgData name="Irene Chymyn" userId="2e56d221-64e3-4b80-8a2e-95534e5b9459" providerId="ADAL" clId="{307044B9-32BC-4B44-9A16-3ABD2DAA86F2}" dt="2023-05-05T03:39:25.225" v="2430" actId="14100"/>
          <ac:picMkLst>
            <pc:docMk/>
            <pc:sldMk cId="1624024900" sldId="285"/>
            <ac:picMk id="134" creationId="{2EDC66CF-4213-C756-2A91-F6582451BD2E}"/>
          </ac:picMkLst>
        </pc:picChg>
        <pc:picChg chg="add mod">
          <ac:chgData name="Irene Chymyn" userId="2e56d221-64e3-4b80-8a2e-95534e5b9459" providerId="ADAL" clId="{307044B9-32BC-4B44-9A16-3ABD2DAA86F2}" dt="2023-05-12T01:24:44.299" v="5428" actId="164"/>
          <ac:picMkLst>
            <pc:docMk/>
            <pc:sldMk cId="1624024900" sldId="285"/>
            <ac:picMk id="138" creationId="{829E0C5D-7DD6-FBBB-1937-4935D08987E2}"/>
          </ac:picMkLst>
        </pc:picChg>
        <pc:picChg chg="add mod">
          <ac:chgData name="Irene Chymyn" userId="2e56d221-64e3-4b80-8a2e-95534e5b9459" providerId="ADAL" clId="{307044B9-32BC-4B44-9A16-3ABD2DAA86F2}" dt="2023-05-12T01:24:31.502" v="5426" actId="164"/>
          <ac:picMkLst>
            <pc:docMk/>
            <pc:sldMk cId="1624024900" sldId="285"/>
            <ac:picMk id="139" creationId="{BF7A1526-8A26-7DD1-F0B4-A62E6ED0AF74}"/>
          </ac:picMkLst>
        </pc:picChg>
        <pc:picChg chg="add del mod">
          <ac:chgData name="Irene Chymyn" userId="2e56d221-64e3-4b80-8a2e-95534e5b9459" providerId="ADAL" clId="{307044B9-32BC-4B44-9A16-3ABD2DAA86F2}" dt="2023-05-05T03:40:49.181" v="2488" actId="1036"/>
          <ac:picMkLst>
            <pc:docMk/>
            <pc:sldMk cId="1624024900" sldId="285"/>
            <ac:picMk id="149" creationId="{FAED4624-4365-0544-8228-D4B72F46E55C}"/>
          </ac:picMkLst>
        </pc:picChg>
        <pc:picChg chg="add mod">
          <ac:chgData name="Irene Chymyn" userId="2e56d221-64e3-4b80-8a2e-95534e5b9459" providerId="ADAL" clId="{307044B9-32BC-4B44-9A16-3ABD2DAA86F2}" dt="2023-05-12T01:25:47.183" v="5437" actId="164"/>
          <ac:picMkLst>
            <pc:docMk/>
            <pc:sldMk cId="1624024900" sldId="285"/>
            <ac:picMk id="151" creationId="{93A82EF1-574C-1B61-916E-FB7DB95DE8B7}"/>
          </ac:picMkLst>
        </pc:picChg>
        <pc:picChg chg="add mod">
          <ac:chgData name="Irene Chymyn" userId="2e56d221-64e3-4b80-8a2e-95534e5b9459" providerId="ADAL" clId="{307044B9-32BC-4B44-9A16-3ABD2DAA86F2}" dt="2023-05-12T01:31:17.574" v="5443" actId="164"/>
          <ac:picMkLst>
            <pc:docMk/>
            <pc:sldMk cId="1624024900" sldId="285"/>
            <ac:picMk id="152" creationId="{28A75813-3126-E0F0-B664-1DF16491FCCE}"/>
          </ac:picMkLst>
        </pc:picChg>
        <pc:picChg chg="add mod">
          <ac:chgData name="Irene Chymyn" userId="2e56d221-64e3-4b80-8a2e-95534e5b9459" providerId="ADAL" clId="{307044B9-32BC-4B44-9A16-3ABD2DAA86F2}" dt="2023-05-12T01:25:52.956" v="5438" actId="164"/>
          <ac:picMkLst>
            <pc:docMk/>
            <pc:sldMk cId="1624024900" sldId="285"/>
            <ac:picMk id="153" creationId="{6B1A1274-9AF4-AEA5-73B6-C823C3109784}"/>
          </ac:picMkLst>
        </pc:picChg>
        <pc:picChg chg="add mod">
          <ac:chgData name="Irene Chymyn" userId="2e56d221-64e3-4b80-8a2e-95534e5b9459" providerId="ADAL" clId="{307044B9-32BC-4B44-9A16-3ABD2DAA86F2}" dt="2023-05-12T01:25:57.954" v="5439" actId="164"/>
          <ac:picMkLst>
            <pc:docMk/>
            <pc:sldMk cId="1624024900" sldId="285"/>
            <ac:picMk id="154" creationId="{5F650449-7A8F-FAA9-4638-5F18C4AAB701}"/>
          </ac:picMkLst>
        </pc:picChg>
        <pc:picChg chg="add mod">
          <ac:chgData name="Irene Chymyn" userId="2e56d221-64e3-4b80-8a2e-95534e5b9459" providerId="ADAL" clId="{307044B9-32BC-4B44-9A16-3ABD2DAA86F2}" dt="2023-05-12T01:25:34.223" v="5435" actId="164"/>
          <ac:picMkLst>
            <pc:docMk/>
            <pc:sldMk cId="1624024900" sldId="285"/>
            <ac:picMk id="155" creationId="{AF7F8F8D-6F20-DC64-8C11-72E4150D7B16}"/>
          </ac:picMkLst>
        </pc:picChg>
        <pc:picChg chg="add mod">
          <ac:chgData name="Irene Chymyn" userId="2e56d221-64e3-4b80-8a2e-95534e5b9459" providerId="ADAL" clId="{307044B9-32BC-4B44-9A16-3ABD2DAA86F2}" dt="2023-05-12T01:25:28.246" v="5434" actId="164"/>
          <ac:picMkLst>
            <pc:docMk/>
            <pc:sldMk cId="1624024900" sldId="285"/>
            <ac:picMk id="156" creationId="{3AD754B1-2171-4640-01E5-196A066AD18C}"/>
          </ac:picMkLst>
        </pc:picChg>
        <pc:picChg chg="add mod">
          <ac:chgData name="Irene Chymyn" userId="2e56d221-64e3-4b80-8a2e-95534e5b9459" providerId="ADAL" clId="{307044B9-32BC-4B44-9A16-3ABD2DAA86F2}" dt="2023-05-12T01:24:37.196" v="5427" actId="164"/>
          <ac:picMkLst>
            <pc:docMk/>
            <pc:sldMk cId="1624024900" sldId="285"/>
            <ac:picMk id="157" creationId="{67A7DDB3-C472-C6E9-0D81-CAF3B0BC567B}"/>
          </ac:picMkLst>
        </pc:picChg>
        <pc:picChg chg="add mod">
          <ac:chgData name="Irene Chymyn" userId="2e56d221-64e3-4b80-8a2e-95534e5b9459" providerId="ADAL" clId="{307044B9-32BC-4B44-9A16-3ABD2DAA86F2}" dt="2023-05-12T01:25:40.907" v="5436" actId="164"/>
          <ac:picMkLst>
            <pc:docMk/>
            <pc:sldMk cId="1624024900" sldId="285"/>
            <ac:picMk id="158" creationId="{D0C960FD-4E0A-A5E9-7CBD-073E50EB6951}"/>
          </ac:picMkLst>
        </pc:picChg>
      </pc:sldChg>
      <pc:sldChg chg="add del setBg">
        <pc:chgData name="Irene Chymyn" userId="2e56d221-64e3-4b80-8a2e-95534e5b9459" providerId="ADAL" clId="{307044B9-32BC-4B44-9A16-3ABD2DAA86F2}" dt="2023-05-05T04:29:12.962" v="3868" actId="47"/>
        <pc:sldMkLst>
          <pc:docMk/>
          <pc:sldMk cId="633751297" sldId="286"/>
        </pc:sldMkLst>
      </pc:sldChg>
      <pc:sldChg chg="delSp add del mod setBg">
        <pc:chgData name="Irene Chymyn" userId="2e56d221-64e3-4b80-8a2e-95534e5b9459" providerId="ADAL" clId="{307044B9-32BC-4B44-9A16-3ABD2DAA86F2}" dt="2023-05-05T04:40:45.306" v="4206" actId="47"/>
        <pc:sldMkLst>
          <pc:docMk/>
          <pc:sldMk cId="3788354453" sldId="287"/>
        </pc:sldMkLst>
        <pc:picChg chg="del">
          <ac:chgData name="Irene Chymyn" userId="2e56d221-64e3-4b80-8a2e-95534e5b9459" providerId="ADAL" clId="{307044B9-32BC-4B44-9A16-3ABD2DAA86F2}" dt="2023-05-05T04:39:03.631" v="4197" actId="478"/>
          <ac:picMkLst>
            <pc:docMk/>
            <pc:sldMk cId="3788354453" sldId="287"/>
            <ac:picMk id="15" creationId="{00000000-0000-0000-0000-000000000000}"/>
          </ac:picMkLst>
        </pc:picChg>
      </pc:sldChg>
      <pc:sldChg chg="add del setBg">
        <pc:chgData name="Irene Chymyn" userId="2e56d221-64e3-4b80-8a2e-95534e5b9459" providerId="ADAL" clId="{307044B9-32BC-4B44-9A16-3ABD2DAA86F2}" dt="2023-05-05T04:42:08.465" v="4227" actId="47"/>
        <pc:sldMkLst>
          <pc:docMk/>
          <pc:sldMk cId="480060339" sldId="288"/>
        </pc:sldMkLst>
      </pc:sldChg>
      <pc:sldChg chg="modSp add del mod setBg">
        <pc:chgData name="Irene Chymyn" userId="2e56d221-64e3-4b80-8a2e-95534e5b9459" providerId="ADAL" clId="{307044B9-32BC-4B44-9A16-3ABD2DAA86F2}" dt="2023-05-05T04:48:14.570" v="4842" actId="47"/>
        <pc:sldMkLst>
          <pc:docMk/>
          <pc:sldMk cId="2311573615" sldId="289"/>
        </pc:sldMkLst>
        <pc:spChg chg="mod">
          <ac:chgData name="Irene Chymyn" userId="2e56d221-64e3-4b80-8a2e-95534e5b9459" providerId="ADAL" clId="{307044B9-32BC-4B44-9A16-3ABD2DAA86F2}" dt="2023-05-05T04:47:51.426" v="4840" actId="1076"/>
          <ac:spMkLst>
            <pc:docMk/>
            <pc:sldMk cId="2311573615" sldId="289"/>
            <ac:spMk id="11" creationId="{00000000-0000-0000-0000-000000000000}"/>
          </ac:spMkLst>
        </pc:spChg>
      </pc:sldChg>
      <pc:sldChg chg="add del setBg">
        <pc:chgData name="Irene Chymyn" userId="2e56d221-64e3-4b80-8a2e-95534e5b9459" providerId="ADAL" clId="{307044B9-32BC-4B44-9A16-3ABD2DAA86F2}" dt="2023-05-05T04:50:06.975" v="4933" actId="47"/>
        <pc:sldMkLst>
          <pc:docMk/>
          <pc:sldMk cId="1116485514" sldId="290"/>
        </pc:sldMkLst>
      </pc:sldChg>
      <pc:sldChg chg="add del setBg">
        <pc:chgData name="Irene Chymyn" userId="2e56d221-64e3-4b80-8a2e-95534e5b9459" providerId="ADAL" clId="{307044B9-32BC-4B44-9A16-3ABD2DAA86F2}" dt="2023-05-05T05:18:05.507" v="5264" actId="47"/>
        <pc:sldMkLst>
          <pc:docMk/>
          <pc:sldMk cId="3511705380" sldId="291"/>
        </pc:sldMkLst>
      </pc:sldChg>
      <pc:sldChg chg="addSp delSp modSp add mod modClrScheme modAnim chgLayout">
        <pc:chgData name="Irene Chymyn" userId="2e56d221-64e3-4b80-8a2e-95534e5b9459" providerId="ADAL" clId="{307044B9-32BC-4B44-9A16-3ABD2DAA86F2}" dt="2023-05-12T01:33:28.723" v="5453"/>
        <pc:sldMkLst>
          <pc:docMk/>
          <pc:sldMk cId="124994692" sldId="292"/>
        </pc:sldMkLst>
        <pc:spChg chg="mod ord">
          <ac:chgData name="Irene Chymyn" userId="2e56d221-64e3-4b80-8a2e-95534e5b9459" providerId="ADAL" clId="{307044B9-32BC-4B44-9A16-3ABD2DAA86F2}" dt="2023-05-05T04:17:13.486" v="3345" actId="700"/>
          <ac:spMkLst>
            <pc:docMk/>
            <pc:sldMk cId="124994692" sldId="292"/>
            <ac:spMk id="2" creationId="{907CCF60-0508-4D28-B0C7-769DEB3C30F8}"/>
          </ac:spMkLst>
        </pc:spChg>
        <pc:spChg chg="add del mod">
          <ac:chgData name="Irene Chymyn" userId="2e56d221-64e3-4b80-8a2e-95534e5b9459" providerId="ADAL" clId="{307044B9-32BC-4B44-9A16-3ABD2DAA86F2}" dt="2023-05-05T04:08:23.187" v="3189" actId="478"/>
          <ac:spMkLst>
            <pc:docMk/>
            <pc:sldMk cId="124994692" sldId="292"/>
            <ac:spMk id="3" creationId="{08F16D90-3D28-4AF7-13D2-6929FF62ECBE}"/>
          </ac:spMkLst>
        </pc:spChg>
        <pc:spChg chg="add del mod">
          <ac:chgData name="Irene Chymyn" userId="2e56d221-64e3-4b80-8a2e-95534e5b9459" providerId="ADAL" clId="{307044B9-32BC-4B44-9A16-3ABD2DAA86F2}" dt="2023-05-05T04:08:18.418" v="3188" actId="478"/>
          <ac:spMkLst>
            <pc:docMk/>
            <pc:sldMk cId="124994692" sldId="292"/>
            <ac:spMk id="4" creationId="{E588E10F-2013-4365-D515-887DEC22A6CB}"/>
          </ac:spMkLst>
        </pc:spChg>
        <pc:spChg chg="mod ord">
          <ac:chgData name="Irene Chymyn" userId="2e56d221-64e3-4b80-8a2e-95534e5b9459" providerId="ADAL" clId="{307044B9-32BC-4B44-9A16-3ABD2DAA86F2}" dt="2023-05-05T04:17:13.486" v="3345" actId="700"/>
          <ac:spMkLst>
            <pc:docMk/>
            <pc:sldMk cId="124994692" sldId="292"/>
            <ac:spMk id="5" creationId="{6CC4D7F9-1F62-4675-8435-DAB14DE3D0AC}"/>
          </ac:spMkLst>
        </pc:spChg>
        <pc:spChg chg="mod ord">
          <ac:chgData name="Irene Chymyn" userId="2e56d221-64e3-4b80-8a2e-95534e5b9459" providerId="ADAL" clId="{307044B9-32BC-4B44-9A16-3ABD2DAA86F2}" dt="2023-05-05T04:17:13.486" v="3345" actId="700"/>
          <ac:spMkLst>
            <pc:docMk/>
            <pc:sldMk cId="124994692" sldId="292"/>
            <ac:spMk id="6" creationId="{51087370-0807-4B4B-8F59-79DC3D1F6C5E}"/>
          </ac:spMkLst>
        </pc:spChg>
        <pc:spChg chg="add mod">
          <ac:chgData name="Irene Chymyn" userId="2e56d221-64e3-4b80-8a2e-95534e5b9459" providerId="ADAL" clId="{307044B9-32BC-4B44-9A16-3ABD2DAA86F2}" dt="2023-05-05T04:06:48.783" v="3171" actId="164"/>
          <ac:spMkLst>
            <pc:docMk/>
            <pc:sldMk cId="124994692" sldId="292"/>
            <ac:spMk id="8" creationId="{197F401B-CED3-BEF5-BD25-3FC754ABF920}"/>
          </ac:spMkLst>
        </pc:spChg>
        <pc:spChg chg="add del mod">
          <ac:chgData name="Irene Chymyn" userId="2e56d221-64e3-4b80-8a2e-95534e5b9459" providerId="ADAL" clId="{307044B9-32BC-4B44-9A16-3ABD2DAA86F2}" dt="2023-05-05T04:08:27.573" v="3190" actId="478"/>
          <ac:spMkLst>
            <pc:docMk/>
            <pc:sldMk cId="124994692" sldId="292"/>
            <ac:spMk id="10" creationId="{DA0A574E-B607-3740-152D-429AF6F5BF0D}"/>
          </ac:spMkLst>
        </pc:spChg>
        <pc:spChg chg="add del mod topLvl">
          <ac:chgData name="Irene Chymyn" userId="2e56d221-64e3-4b80-8a2e-95534e5b9459" providerId="ADAL" clId="{307044B9-32BC-4B44-9A16-3ABD2DAA86F2}" dt="2023-05-05T04:16:36.896" v="3340" actId="478"/>
          <ac:spMkLst>
            <pc:docMk/>
            <pc:sldMk cId="124994692" sldId="292"/>
            <ac:spMk id="13" creationId="{1588CCFA-911C-C886-644B-AF76A5330911}"/>
          </ac:spMkLst>
        </pc:spChg>
        <pc:spChg chg="add mod">
          <ac:chgData name="Irene Chymyn" userId="2e56d221-64e3-4b80-8a2e-95534e5b9459" providerId="ADAL" clId="{307044B9-32BC-4B44-9A16-3ABD2DAA86F2}" dt="2023-05-05T04:06:50.662" v="3176" actId="164"/>
          <ac:spMkLst>
            <pc:docMk/>
            <pc:sldMk cId="124994692" sldId="292"/>
            <ac:spMk id="14" creationId="{A8BCDA84-143C-50CB-054F-EA24EEDDC68A}"/>
          </ac:spMkLst>
        </pc:spChg>
        <pc:spChg chg="add del mod">
          <ac:chgData name="Irene Chymyn" userId="2e56d221-64e3-4b80-8a2e-95534e5b9459" providerId="ADAL" clId="{307044B9-32BC-4B44-9A16-3ABD2DAA86F2}" dt="2023-05-05T04:16:46.494" v="3342" actId="478"/>
          <ac:spMkLst>
            <pc:docMk/>
            <pc:sldMk cId="124994692" sldId="292"/>
            <ac:spMk id="31" creationId="{06CCB0A7-204A-34A7-36FF-A6116FD80386}"/>
          </ac:spMkLst>
        </pc:spChg>
        <pc:spChg chg="add del mod ord">
          <ac:chgData name="Irene Chymyn" userId="2e56d221-64e3-4b80-8a2e-95534e5b9459" providerId="ADAL" clId="{307044B9-32BC-4B44-9A16-3ABD2DAA86F2}" dt="2023-05-05T04:05:28.439" v="3153" actId="700"/>
          <ac:spMkLst>
            <pc:docMk/>
            <pc:sldMk cId="124994692" sldId="292"/>
            <ac:spMk id="37" creationId="{7CD49AD0-E7F4-C11C-12B9-653A012FB894}"/>
          </ac:spMkLst>
        </pc:spChg>
        <pc:spChg chg="add del mod ord">
          <ac:chgData name="Irene Chymyn" userId="2e56d221-64e3-4b80-8a2e-95534e5b9459" providerId="ADAL" clId="{307044B9-32BC-4B44-9A16-3ABD2DAA86F2}" dt="2023-05-05T04:05:28.439" v="3153" actId="700"/>
          <ac:spMkLst>
            <pc:docMk/>
            <pc:sldMk cId="124994692" sldId="292"/>
            <ac:spMk id="38" creationId="{C2CCD0AE-0ED0-2655-935F-2C34F1F5648D}"/>
          </ac:spMkLst>
        </pc:spChg>
        <pc:spChg chg="add del mod ord">
          <ac:chgData name="Irene Chymyn" userId="2e56d221-64e3-4b80-8a2e-95534e5b9459" providerId="ADAL" clId="{307044B9-32BC-4B44-9A16-3ABD2DAA86F2}" dt="2023-05-05T04:05:28.439" v="3153" actId="700"/>
          <ac:spMkLst>
            <pc:docMk/>
            <pc:sldMk cId="124994692" sldId="292"/>
            <ac:spMk id="39" creationId="{88158C88-D9B4-F2AF-B413-95BBDEA0539D}"/>
          </ac:spMkLst>
        </pc:spChg>
        <pc:spChg chg="add del mod ord">
          <ac:chgData name="Irene Chymyn" userId="2e56d221-64e3-4b80-8a2e-95534e5b9459" providerId="ADAL" clId="{307044B9-32BC-4B44-9A16-3ABD2DAA86F2}" dt="2023-05-05T04:05:28.439" v="3153" actId="700"/>
          <ac:spMkLst>
            <pc:docMk/>
            <pc:sldMk cId="124994692" sldId="292"/>
            <ac:spMk id="40" creationId="{C57E52B6-8824-615B-91A2-58AEE1CC9511}"/>
          </ac:spMkLst>
        </pc:spChg>
        <pc:spChg chg="add del mod ord">
          <ac:chgData name="Irene Chymyn" userId="2e56d221-64e3-4b80-8a2e-95534e5b9459" providerId="ADAL" clId="{307044B9-32BC-4B44-9A16-3ABD2DAA86F2}" dt="2023-05-05T04:05:28.439" v="3153" actId="700"/>
          <ac:spMkLst>
            <pc:docMk/>
            <pc:sldMk cId="124994692" sldId="292"/>
            <ac:spMk id="41" creationId="{B38155D8-0CA2-0F02-0C5E-2A18C5A574F7}"/>
          </ac:spMkLst>
        </pc:spChg>
        <pc:spChg chg="add del mod ord">
          <ac:chgData name="Irene Chymyn" userId="2e56d221-64e3-4b80-8a2e-95534e5b9459" providerId="ADAL" clId="{307044B9-32BC-4B44-9A16-3ABD2DAA86F2}" dt="2023-05-05T04:05:28.439" v="3153" actId="700"/>
          <ac:spMkLst>
            <pc:docMk/>
            <pc:sldMk cId="124994692" sldId="292"/>
            <ac:spMk id="42" creationId="{53CD91D9-755C-9D45-8042-78765E5F2D19}"/>
          </ac:spMkLst>
        </pc:spChg>
        <pc:spChg chg="add del mod ord">
          <ac:chgData name="Irene Chymyn" userId="2e56d221-64e3-4b80-8a2e-95534e5b9459" providerId="ADAL" clId="{307044B9-32BC-4B44-9A16-3ABD2DAA86F2}" dt="2023-05-05T04:05:28.439" v="3153" actId="700"/>
          <ac:spMkLst>
            <pc:docMk/>
            <pc:sldMk cId="124994692" sldId="292"/>
            <ac:spMk id="43" creationId="{B1585930-F232-C8A4-2C76-1457A0D440B8}"/>
          </ac:spMkLst>
        </pc:spChg>
        <pc:spChg chg="add del mod ord">
          <ac:chgData name="Irene Chymyn" userId="2e56d221-64e3-4b80-8a2e-95534e5b9459" providerId="ADAL" clId="{307044B9-32BC-4B44-9A16-3ABD2DAA86F2}" dt="2023-05-05T04:05:28.439" v="3153" actId="700"/>
          <ac:spMkLst>
            <pc:docMk/>
            <pc:sldMk cId="124994692" sldId="292"/>
            <ac:spMk id="44" creationId="{A6ED5D66-25BD-C50C-4458-ECC5A43BBEEE}"/>
          </ac:spMkLst>
        </pc:spChg>
        <pc:spChg chg="add del mod ord">
          <ac:chgData name="Irene Chymyn" userId="2e56d221-64e3-4b80-8a2e-95534e5b9459" providerId="ADAL" clId="{307044B9-32BC-4B44-9A16-3ABD2DAA86F2}" dt="2023-05-05T04:05:28.439" v="3153" actId="700"/>
          <ac:spMkLst>
            <pc:docMk/>
            <pc:sldMk cId="124994692" sldId="292"/>
            <ac:spMk id="45" creationId="{532790B2-35B0-A938-FF29-FA5CA195F65F}"/>
          </ac:spMkLst>
        </pc:spChg>
        <pc:spChg chg="add del mod ord">
          <ac:chgData name="Irene Chymyn" userId="2e56d221-64e3-4b80-8a2e-95534e5b9459" providerId="ADAL" clId="{307044B9-32BC-4B44-9A16-3ABD2DAA86F2}" dt="2023-05-05T04:06:47.239" v="3169" actId="700"/>
          <ac:spMkLst>
            <pc:docMk/>
            <pc:sldMk cId="124994692" sldId="292"/>
            <ac:spMk id="47" creationId="{48D9124F-CFD1-06FF-2507-407F04447A89}"/>
          </ac:spMkLst>
        </pc:spChg>
        <pc:spChg chg="add del mod ord">
          <ac:chgData name="Irene Chymyn" userId="2e56d221-64e3-4b80-8a2e-95534e5b9459" providerId="ADAL" clId="{307044B9-32BC-4B44-9A16-3ABD2DAA86F2}" dt="2023-05-05T04:06:47.239" v="3169" actId="700"/>
          <ac:spMkLst>
            <pc:docMk/>
            <pc:sldMk cId="124994692" sldId="292"/>
            <ac:spMk id="48" creationId="{83B69220-1926-4A50-CACC-23BB93AEEDFC}"/>
          </ac:spMkLst>
        </pc:spChg>
        <pc:spChg chg="add del mod ord">
          <ac:chgData name="Irene Chymyn" userId="2e56d221-64e3-4b80-8a2e-95534e5b9459" providerId="ADAL" clId="{307044B9-32BC-4B44-9A16-3ABD2DAA86F2}" dt="2023-05-05T04:06:47.239" v="3169" actId="700"/>
          <ac:spMkLst>
            <pc:docMk/>
            <pc:sldMk cId="124994692" sldId="292"/>
            <ac:spMk id="49" creationId="{AB3F8B7A-C03C-35A5-F386-077B2596F4C2}"/>
          </ac:spMkLst>
        </pc:spChg>
        <pc:spChg chg="add del mod ord">
          <ac:chgData name="Irene Chymyn" userId="2e56d221-64e3-4b80-8a2e-95534e5b9459" providerId="ADAL" clId="{307044B9-32BC-4B44-9A16-3ABD2DAA86F2}" dt="2023-05-05T04:06:47.239" v="3169" actId="700"/>
          <ac:spMkLst>
            <pc:docMk/>
            <pc:sldMk cId="124994692" sldId="292"/>
            <ac:spMk id="50" creationId="{FF1E7E7D-25F1-DB08-3CC6-6943690C9C63}"/>
          </ac:spMkLst>
        </pc:spChg>
        <pc:spChg chg="add del mod ord">
          <ac:chgData name="Irene Chymyn" userId="2e56d221-64e3-4b80-8a2e-95534e5b9459" providerId="ADAL" clId="{307044B9-32BC-4B44-9A16-3ABD2DAA86F2}" dt="2023-05-05T04:06:47.239" v="3169" actId="700"/>
          <ac:spMkLst>
            <pc:docMk/>
            <pc:sldMk cId="124994692" sldId="292"/>
            <ac:spMk id="51" creationId="{1D0C3AE1-4B5E-3B16-C3A8-7D512C6A72B9}"/>
          </ac:spMkLst>
        </pc:spChg>
        <pc:spChg chg="add del mod ord">
          <ac:chgData name="Irene Chymyn" userId="2e56d221-64e3-4b80-8a2e-95534e5b9459" providerId="ADAL" clId="{307044B9-32BC-4B44-9A16-3ABD2DAA86F2}" dt="2023-05-05T04:06:47.239" v="3169" actId="700"/>
          <ac:spMkLst>
            <pc:docMk/>
            <pc:sldMk cId="124994692" sldId="292"/>
            <ac:spMk id="52" creationId="{86E838B1-12DB-E59C-4423-8B69CF2BADDA}"/>
          </ac:spMkLst>
        </pc:spChg>
        <pc:spChg chg="add del mod ord">
          <ac:chgData name="Irene Chymyn" userId="2e56d221-64e3-4b80-8a2e-95534e5b9459" providerId="ADAL" clId="{307044B9-32BC-4B44-9A16-3ABD2DAA86F2}" dt="2023-05-05T04:06:47.239" v="3169" actId="700"/>
          <ac:spMkLst>
            <pc:docMk/>
            <pc:sldMk cId="124994692" sldId="292"/>
            <ac:spMk id="53" creationId="{578405CD-8CE3-34B4-E1B0-3C319709E453}"/>
          </ac:spMkLst>
        </pc:spChg>
        <pc:spChg chg="add del mod ord">
          <ac:chgData name="Irene Chymyn" userId="2e56d221-64e3-4b80-8a2e-95534e5b9459" providerId="ADAL" clId="{307044B9-32BC-4B44-9A16-3ABD2DAA86F2}" dt="2023-05-05T04:06:47.239" v="3169" actId="700"/>
          <ac:spMkLst>
            <pc:docMk/>
            <pc:sldMk cId="124994692" sldId="292"/>
            <ac:spMk id="54" creationId="{47BFBD4C-16BA-051F-DC3F-CB16B19171A3}"/>
          </ac:spMkLst>
        </pc:spChg>
        <pc:spChg chg="add del mod ord">
          <ac:chgData name="Irene Chymyn" userId="2e56d221-64e3-4b80-8a2e-95534e5b9459" providerId="ADAL" clId="{307044B9-32BC-4B44-9A16-3ABD2DAA86F2}" dt="2023-05-05T04:06:47.239" v="3169" actId="700"/>
          <ac:spMkLst>
            <pc:docMk/>
            <pc:sldMk cId="124994692" sldId="292"/>
            <ac:spMk id="55" creationId="{4343CE99-DB6B-A3C1-1E84-1F5B51546BEC}"/>
          </ac:spMkLst>
        </pc:spChg>
        <pc:spChg chg="add del mod ord">
          <ac:chgData name="Irene Chymyn" userId="2e56d221-64e3-4b80-8a2e-95534e5b9459" providerId="ADAL" clId="{307044B9-32BC-4B44-9A16-3ABD2DAA86F2}" dt="2023-05-05T04:08:44.500" v="3192" actId="700"/>
          <ac:spMkLst>
            <pc:docMk/>
            <pc:sldMk cId="124994692" sldId="292"/>
            <ac:spMk id="58" creationId="{9E519872-11B8-03F7-C740-3A79557ED073}"/>
          </ac:spMkLst>
        </pc:spChg>
        <pc:spChg chg="add del mod ord">
          <ac:chgData name="Irene Chymyn" userId="2e56d221-64e3-4b80-8a2e-95534e5b9459" providerId="ADAL" clId="{307044B9-32BC-4B44-9A16-3ABD2DAA86F2}" dt="2023-05-05T04:08:44.500" v="3192" actId="700"/>
          <ac:spMkLst>
            <pc:docMk/>
            <pc:sldMk cId="124994692" sldId="292"/>
            <ac:spMk id="59" creationId="{932802E5-6CA8-528A-5995-A9897C2CD4A3}"/>
          </ac:spMkLst>
        </pc:spChg>
        <pc:spChg chg="add del mod ord">
          <ac:chgData name="Irene Chymyn" userId="2e56d221-64e3-4b80-8a2e-95534e5b9459" providerId="ADAL" clId="{307044B9-32BC-4B44-9A16-3ABD2DAA86F2}" dt="2023-05-05T04:08:44.500" v="3192" actId="700"/>
          <ac:spMkLst>
            <pc:docMk/>
            <pc:sldMk cId="124994692" sldId="292"/>
            <ac:spMk id="60" creationId="{B8B49438-CF1E-FC8A-B698-0B7953DCE605}"/>
          </ac:spMkLst>
        </pc:spChg>
        <pc:spChg chg="add del mod ord">
          <ac:chgData name="Irene Chymyn" userId="2e56d221-64e3-4b80-8a2e-95534e5b9459" providerId="ADAL" clId="{307044B9-32BC-4B44-9A16-3ABD2DAA86F2}" dt="2023-05-05T04:08:04.297" v="3186" actId="700"/>
          <ac:spMkLst>
            <pc:docMk/>
            <pc:sldMk cId="124994692" sldId="292"/>
            <ac:spMk id="61" creationId="{826C871B-32E3-6D15-E7B5-617A5A9879B6}"/>
          </ac:spMkLst>
        </pc:spChg>
        <pc:spChg chg="add del mod ord">
          <ac:chgData name="Irene Chymyn" userId="2e56d221-64e3-4b80-8a2e-95534e5b9459" providerId="ADAL" clId="{307044B9-32BC-4B44-9A16-3ABD2DAA86F2}" dt="2023-05-05T04:08:04.297" v="3186" actId="700"/>
          <ac:spMkLst>
            <pc:docMk/>
            <pc:sldMk cId="124994692" sldId="292"/>
            <ac:spMk id="62" creationId="{0377370D-C5E3-2091-2FB0-DF1B2CEA6D81}"/>
          </ac:spMkLst>
        </pc:spChg>
        <pc:spChg chg="add del mod ord">
          <ac:chgData name="Irene Chymyn" userId="2e56d221-64e3-4b80-8a2e-95534e5b9459" providerId="ADAL" clId="{307044B9-32BC-4B44-9A16-3ABD2DAA86F2}" dt="2023-05-05T04:08:04.297" v="3186" actId="700"/>
          <ac:spMkLst>
            <pc:docMk/>
            <pc:sldMk cId="124994692" sldId="292"/>
            <ac:spMk id="63" creationId="{7A764AEB-568E-6B0C-C55D-3490EF1E6DE2}"/>
          </ac:spMkLst>
        </pc:spChg>
        <pc:spChg chg="add del mod ord">
          <ac:chgData name="Irene Chymyn" userId="2e56d221-64e3-4b80-8a2e-95534e5b9459" providerId="ADAL" clId="{307044B9-32BC-4B44-9A16-3ABD2DAA86F2}" dt="2023-05-05T04:15:42.105" v="3332" actId="478"/>
          <ac:spMkLst>
            <pc:docMk/>
            <pc:sldMk cId="124994692" sldId="292"/>
            <ac:spMk id="64" creationId="{24783DBE-687A-2A18-17DD-76868C55AFF3}"/>
          </ac:spMkLst>
        </pc:spChg>
        <pc:spChg chg="add del mod">
          <ac:chgData name="Irene Chymyn" userId="2e56d221-64e3-4b80-8a2e-95534e5b9459" providerId="ADAL" clId="{307044B9-32BC-4B44-9A16-3ABD2DAA86F2}" dt="2023-05-05T04:15:47.829" v="3333" actId="478"/>
          <ac:spMkLst>
            <pc:docMk/>
            <pc:sldMk cId="124994692" sldId="292"/>
            <ac:spMk id="66" creationId="{331DFFAF-B72D-6DF7-09C6-ADF54015C771}"/>
          </ac:spMkLst>
        </pc:spChg>
        <pc:spChg chg="add del mod">
          <ac:chgData name="Irene Chymyn" userId="2e56d221-64e3-4b80-8a2e-95534e5b9459" providerId="ADAL" clId="{307044B9-32BC-4B44-9A16-3ABD2DAA86F2}" dt="2023-05-05T04:15:57.687" v="3335"/>
          <ac:spMkLst>
            <pc:docMk/>
            <pc:sldMk cId="124994692" sldId="292"/>
            <ac:spMk id="67" creationId="{347A1D81-F49A-F61A-D816-C881C04C74EC}"/>
          </ac:spMkLst>
        </pc:spChg>
        <pc:spChg chg="add del mod">
          <ac:chgData name="Irene Chymyn" userId="2e56d221-64e3-4b80-8a2e-95534e5b9459" providerId="ADAL" clId="{307044B9-32BC-4B44-9A16-3ABD2DAA86F2}" dt="2023-05-05T04:15:57.687" v="3335"/>
          <ac:spMkLst>
            <pc:docMk/>
            <pc:sldMk cId="124994692" sldId="292"/>
            <ac:spMk id="68" creationId="{933CCBB3-4CB7-0478-3A47-E2B8010F7DA2}"/>
          </ac:spMkLst>
        </pc:spChg>
        <pc:spChg chg="add mod ord">
          <ac:chgData name="Irene Chymyn" userId="2e56d221-64e3-4b80-8a2e-95534e5b9459" providerId="ADAL" clId="{307044B9-32BC-4B44-9A16-3ABD2DAA86F2}" dt="2023-05-05T04:17:13.486" v="3345" actId="700"/>
          <ac:spMkLst>
            <pc:docMk/>
            <pc:sldMk cId="124994692" sldId="292"/>
            <ac:spMk id="70" creationId="{52EF1150-68F1-C45C-597E-0AC06C27F05C}"/>
          </ac:spMkLst>
        </pc:spChg>
        <pc:spChg chg="add mod">
          <ac:chgData name="Irene Chymyn" userId="2e56d221-64e3-4b80-8a2e-95534e5b9459" providerId="ADAL" clId="{307044B9-32BC-4B44-9A16-3ABD2DAA86F2}" dt="2023-05-05T04:17:35.051" v="3348" actId="1076"/>
          <ac:spMkLst>
            <pc:docMk/>
            <pc:sldMk cId="124994692" sldId="292"/>
            <ac:spMk id="71" creationId="{456DB679-9B9A-DF99-DF1B-4B9A3CAD0842}"/>
          </ac:spMkLst>
        </pc:spChg>
        <pc:spChg chg="add del mod ord">
          <ac:chgData name="Irene Chymyn" userId="2e56d221-64e3-4b80-8a2e-95534e5b9459" providerId="ADAL" clId="{307044B9-32BC-4B44-9A16-3ABD2DAA86F2}" dt="2023-05-05T04:17:13.486" v="3345" actId="700"/>
          <ac:spMkLst>
            <pc:docMk/>
            <pc:sldMk cId="124994692" sldId="292"/>
            <ac:spMk id="72" creationId="{CAD91C5A-BC3F-A8C3-B1F8-68E870695277}"/>
          </ac:spMkLst>
        </pc:spChg>
        <pc:spChg chg="add del mod ord">
          <ac:chgData name="Irene Chymyn" userId="2e56d221-64e3-4b80-8a2e-95534e5b9459" providerId="ADAL" clId="{307044B9-32BC-4B44-9A16-3ABD2DAA86F2}" dt="2023-05-05T04:17:29.181" v="3347" actId="478"/>
          <ac:spMkLst>
            <pc:docMk/>
            <pc:sldMk cId="124994692" sldId="292"/>
            <ac:spMk id="73" creationId="{91138716-E4EA-6488-675E-3946C722C28A}"/>
          </ac:spMkLst>
        </pc:spChg>
        <pc:spChg chg="add del mod topLvl">
          <ac:chgData name="Irene Chymyn" userId="2e56d221-64e3-4b80-8a2e-95534e5b9459" providerId="ADAL" clId="{307044B9-32BC-4B44-9A16-3ABD2DAA86F2}" dt="2023-05-05T04:16:11.657" v="3338" actId="164"/>
          <ac:spMkLst>
            <pc:docMk/>
            <pc:sldMk cId="124994692" sldId="292"/>
            <ac:spMk id="92" creationId="{2045544D-EE8E-2817-D527-0F4A6369D934}"/>
          </ac:spMkLst>
        </pc:spChg>
        <pc:spChg chg="del">
          <ac:chgData name="Irene Chymyn" userId="2e56d221-64e3-4b80-8a2e-95534e5b9459" providerId="ADAL" clId="{307044B9-32BC-4B44-9A16-3ABD2DAA86F2}" dt="2023-05-05T03:56:31.929" v="2873" actId="478"/>
          <ac:spMkLst>
            <pc:docMk/>
            <pc:sldMk cId="124994692" sldId="292"/>
            <ac:spMk id="135" creationId="{F9CC7232-FBF0-FF50-B768-B873CD3A7F77}"/>
          </ac:spMkLst>
        </pc:spChg>
        <pc:spChg chg="del">
          <ac:chgData name="Irene Chymyn" userId="2e56d221-64e3-4b80-8a2e-95534e5b9459" providerId="ADAL" clId="{307044B9-32BC-4B44-9A16-3ABD2DAA86F2}" dt="2023-05-05T03:56:31.929" v="2873" actId="478"/>
          <ac:spMkLst>
            <pc:docMk/>
            <pc:sldMk cId="124994692" sldId="292"/>
            <ac:spMk id="136" creationId="{53620420-EE17-8102-2DF6-411C80F9C6BE}"/>
          </ac:spMkLst>
        </pc:spChg>
        <pc:spChg chg="del">
          <ac:chgData name="Irene Chymyn" userId="2e56d221-64e3-4b80-8a2e-95534e5b9459" providerId="ADAL" clId="{307044B9-32BC-4B44-9A16-3ABD2DAA86F2}" dt="2023-05-05T03:56:31.929" v="2873" actId="478"/>
          <ac:spMkLst>
            <pc:docMk/>
            <pc:sldMk cId="124994692" sldId="292"/>
            <ac:spMk id="137" creationId="{63C171C2-3B87-5573-4C1C-D40C27FBA2EE}"/>
          </ac:spMkLst>
        </pc:spChg>
        <pc:spChg chg="del">
          <ac:chgData name="Irene Chymyn" userId="2e56d221-64e3-4b80-8a2e-95534e5b9459" providerId="ADAL" clId="{307044B9-32BC-4B44-9A16-3ABD2DAA86F2}" dt="2023-05-05T03:56:31.929" v="2873" actId="478"/>
          <ac:spMkLst>
            <pc:docMk/>
            <pc:sldMk cId="124994692" sldId="292"/>
            <ac:spMk id="140" creationId="{E9C3906A-818A-04FD-B2EE-A6FA73F030A4}"/>
          </ac:spMkLst>
        </pc:spChg>
        <pc:spChg chg="del">
          <ac:chgData name="Irene Chymyn" userId="2e56d221-64e3-4b80-8a2e-95534e5b9459" providerId="ADAL" clId="{307044B9-32BC-4B44-9A16-3ABD2DAA86F2}" dt="2023-05-05T03:56:31.929" v="2873" actId="478"/>
          <ac:spMkLst>
            <pc:docMk/>
            <pc:sldMk cId="124994692" sldId="292"/>
            <ac:spMk id="141" creationId="{7893B741-EC16-DEA9-1AAE-E4C722AD0E34}"/>
          </ac:spMkLst>
        </pc:spChg>
        <pc:spChg chg="del">
          <ac:chgData name="Irene Chymyn" userId="2e56d221-64e3-4b80-8a2e-95534e5b9459" providerId="ADAL" clId="{307044B9-32BC-4B44-9A16-3ABD2DAA86F2}" dt="2023-05-05T03:56:31.929" v="2873" actId="478"/>
          <ac:spMkLst>
            <pc:docMk/>
            <pc:sldMk cId="124994692" sldId="292"/>
            <ac:spMk id="142" creationId="{52BBA978-5527-BC28-39A1-397B11EC74A6}"/>
          </ac:spMkLst>
        </pc:spChg>
        <pc:spChg chg="del">
          <ac:chgData name="Irene Chymyn" userId="2e56d221-64e3-4b80-8a2e-95534e5b9459" providerId="ADAL" clId="{307044B9-32BC-4B44-9A16-3ABD2DAA86F2}" dt="2023-05-05T03:56:31.929" v="2873" actId="478"/>
          <ac:spMkLst>
            <pc:docMk/>
            <pc:sldMk cId="124994692" sldId="292"/>
            <ac:spMk id="143" creationId="{25BBCE4C-E833-6A45-F56C-FF32198A7015}"/>
          </ac:spMkLst>
        </pc:spChg>
        <pc:spChg chg="del">
          <ac:chgData name="Irene Chymyn" userId="2e56d221-64e3-4b80-8a2e-95534e5b9459" providerId="ADAL" clId="{307044B9-32BC-4B44-9A16-3ABD2DAA86F2}" dt="2023-05-05T03:56:31.929" v="2873" actId="478"/>
          <ac:spMkLst>
            <pc:docMk/>
            <pc:sldMk cId="124994692" sldId="292"/>
            <ac:spMk id="144" creationId="{619402D2-CB1C-A61C-0318-6264C03177B9}"/>
          </ac:spMkLst>
        </pc:spChg>
        <pc:spChg chg="del">
          <ac:chgData name="Irene Chymyn" userId="2e56d221-64e3-4b80-8a2e-95534e5b9459" providerId="ADAL" clId="{307044B9-32BC-4B44-9A16-3ABD2DAA86F2}" dt="2023-05-05T03:56:31.929" v="2873" actId="478"/>
          <ac:spMkLst>
            <pc:docMk/>
            <pc:sldMk cId="124994692" sldId="292"/>
            <ac:spMk id="145" creationId="{14F34B1F-0BC7-37BE-0E28-D6C64413B49A}"/>
          </ac:spMkLst>
        </pc:spChg>
        <pc:spChg chg="del">
          <ac:chgData name="Irene Chymyn" userId="2e56d221-64e3-4b80-8a2e-95534e5b9459" providerId="ADAL" clId="{307044B9-32BC-4B44-9A16-3ABD2DAA86F2}" dt="2023-05-05T03:56:31.929" v="2873" actId="478"/>
          <ac:spMkLst>
            <pc:docMk/>
            <pc:sldMk cId="124994692" sldId="292"/>
            <ac:spMk id="146" creationId="{A1C048C9-2CA7-0D94-03F0-3473A17AF75D}"/>
          </ac:spMkLst>
        </pc:spChg>
        <pc:spChg chg="del">
          <ac:chgData name="Irene Chymyn" userId="2e56d221-64e3-4b80-8a2e-95534e5b9459" providerId="ADAL" clId="{307044B9-32BC-4B44-9A16-3ABD2DAA86F2}" dt="2023-05-05T03:56:31.929" v="2873" actId="478"/>
          <ac:spMkLst>
            <pc:docMk/>
            <pc:sldMk cId="124994692" sldId="292"/>
            <ac:spMk id="147" creationId="{5634F683-624F-3214-4A67-D0BFBC07B0EA}"/>
          </ac:spMkLst>
        </pc:spChg>
        <pc:spChg chg="del">
          <ac:chgData name="Irene Chymyn" userId="2e56d221-64e3-4b80-8a2e-95534e5b9459" providerId="ADAL" clId="{307044B9-32BC-4B44-9A16-3ABD2DAA86F2}" dt="2023-05-05T03:56:31.929" v="2873" actId="478"/>
          <ac:spMkLst>
            <pc:docMk/>
            <pc:sldMk cId="124994692" sldId="292"/>
            <ac:spMk id="148" creationId="{26F31B29-FE38-82C3-2011-47F1D4491530}"/>
          </ac:spMkLst>
        </pc:spChg>
        <pc:spChg chg="add del mod">
          <ac:chgData name="Irene Chymyn" userId="2e56d221-64e3-4b80-8a2e-95534e5b9459" providerId="ADAL" clId="{307044B9-32BC-4B44-9A16-3ABD2DAA86F2}" dt="2023-05-05T04:16:11.657" v="3338" actId="164"/>
          <ac:spMkLst>
            <pc:docMk/>
            <pc:sldMk cId="124994692" sldId="292"/>
            <ac:spMk id="150" creationId="{B3425D9B-1A83-D85E-0037-2FEF0BBD18AC}"/>
          </ac:spMkLst>
        </pc:spChg>
        <pc:grpChg chg="add del mod">
          <ac:chgData name="Irene Chymyn" userId="2e56d221-64e3-4b80-8a2e-95534e5b9459" providerId="ADAL" clId="{307044B9-32BC-4B44-9A16-3ABD2DAA86F2}" dt="2023-05-05T04:01:00.662" v="3006" actId="165"/>
          <ac:grpSpMkLst>
            <pc:docMk/>
            <pc:sldMk cId="124994692" sldId="292"/>
            <ac:grpSpMk id="32" creationId="{00EC612A-144C-D95B-90BB-593B0438DFDA}"/>
          </ac:grpSpMkLst>
        </pc:grpChg>
        <pc:grpChg chg="add del mod">
          <ac:chgData name="Irene Chymyn" userId="2e56d221-64e3-4b80-8a2e-95534e5b9459" providerId="ADAL" clId="{307044B9-32BC-4B44-9A16-3ABD2DAA86F2}" dt="2023-05-05T04:16:11.657" v="3338" actId="164"/>
          <ac:grpSpMkLst>
            <pc:docMk/>
            <pc:sldMk cId="124994692" sldId="292"/>
            <ac:grpSpMk id="33" creationId="{946910E6-5BAD-1485-0536-DF7B3EB2B7AE}"/>
          </ac:grpSpMkLst>
        </pc:grpChg>
        <pc:grpChg chg="add mod">
          <ac:chgData name="Irene Chymyn" userId="2e56d221-64e3-4b80-8a2e-95534e5b9459" providerId="ADAL" clId="{307044B9-32BC-4B44-9A16-3ABD2DAA86F2}" dt="2023-05-05T04:06:51.936" v="3179" actId="164"/>
          <ac:grpSpMkLst>
            <pc:docMk/>
            <pc:sldMk cId="124994692" sldId="292"/>
            <ac:grpSpMk id="34" creationId="{10E06799-311F-BB47-5352-A0604AA8E323}"/>
          </ac:grpSpMkLst>
        </pc:grpChg>
        <pc:grpChg chg="add mod">
          <ac:chgData name="Irene Chymyn" userId="2e56d221-64e3-4b80-8a2e-95534e5b9459" providerId="ADAL" clId="{307044B9-32BC-4B44-9A16-3ABD2DAA86F2}" dt="2023-05-05T04:06:50.662" v="3176" actId="164"/>
          <ac:grpSpMkLst>
            <pc:docMk/>
            <pc:sldMk cId="124994692" sldId="292"/>
            <ac:grpSpMk id="35" creationId="{EA5CA5A5-A720-99AE-F578-172CCEBFA0CE}"/>
          </ac:grpSpMkLst>
        </pc:grpChg>
        <pc:grpChg chg="add mod">
          <ac:chgData name="Irene Chymyn" userId="2e56d221-64e3-4b80-8a2e-95534e5b9459" providerId="ADAL" clId="{307044B9-32BC-4B44-9A16-3ABD2DAA86F2}" dt="2023-05-05T04:06:50.013" v="3174" actId="164"/>
          <ac:grpSpMkLst>
            <pc:docMk/>
            <pc:sldMk cId="124994692" sldId="292"/>
            <ac:grpSpMk id="36" creationId="{8A5436ED-9FF4-A442-D27D-D478B2F1FE00}"/>
          </ac:grpSpMkLst>
        </pc:grpChg>
        <pc:grpChg chg="add mod">
          <ac:chgData name="Irene Chymyn" userId="2e56d221-64e3-4b80-8a2e-95534e5b9459" providerId="ADAL" clId="{307044B9-32BC-4B44-9A16-3ABD2DAA86F2}" dt="2023-05-05T04:06:48.783" v="3171" actId="164"/>
          <ac:grpSpMkLst>
            <pc:docMk/>
            <pc:sldMk cId="124994692" sldId="292"/>
            <ac:grpSpMk id="46" creationId="{CAA19496-9399-5E6C-C599-19011D2CC9A1}"/>
          </ac:grpSpMkLst>
        </pc:grpChg>
        <pc:grpChg chg="add del mod">
          <ac:chgData name="Irene Chymyn" userId="2e56d221-64e3-4b80-8a2e-95534e5b9459" providerId="ADAL" clId="{307044B9-32BC-4B44-9A16-3ABD2DAA86F2}" dt="2023-05-05T04:16:43.153" v="3341" actId="478"/>
          <ac:grpSpMkLst>
            <pc:docMk/>
            <pc:sldMk cId="124994692" sldId="292"/>
            <ac:grpSpMk id="69" creationId="{3D276D32-9BDA-1E05-EB8B-51ECF3610F09}"/>
          </ac:grpSpMkLst>
        </pc:grpChg>
        <pc:picChg chg="add del mod">
          <ac:chgData name="Irene Chymyn" userId="2e56d221-64e3-4b80-8a2e-95534e5b9459" providerId="ADAL" clId="{307044B9-32BC-4B44-9A16-3ABD2DAA86F2}" dt="2023-05-05T04:16:36.896" v="3340" actId="478"/>
          <ac:picMkLst>
            <pc:docMk/>
            <pc:sldMk cId="124994692" sldId="292"/>
            <ac:picMk id="7" creationId="{184BA2F0-15DA-E5FF-1027-724C8E613D81}"/>
          </ac:picMkLst>
        </pc:picChg>
        <pc:picChg chg="add del mod">
          <ac:chgData name="Irene Chymyn" userId="2e56d221-64e3-4b80-8a2e-95534e5b9459" providerId="ADAL" clId="{307044B9-32BC-4B44-9A16-3ABD2DAA86F2}" dt="2023-05-05T04:09:49.171" v="3199" actId="478"/>
          <ac:picMkLst>
            <pc:docMk/>
            <pc:sldMk cId="124994692" sldId="292"/>
            <ac:picMk id="9" creationId="{CF2E24C4-FF80-3294-37B7-88BE1A09A2BF}"/>
          </ac:picMkLst>
        </pc:picChg>
        <pc:picChg chg="add del mod">
          <ac:chgData name="Irene Chymyn" userId="2e56d221-64e3-4b80-8a2e-95534e5b9459" providerId="ADAL" clId="{307044B9-32BC-4B44-9A16-3ABD2DAA86F2}" dt="2023-05-05T03:58:51.400" v="2997" actId="478"/>
          <ac:picMkLst>
            <pc:docMk/>
            <pc:sldMk cId="124994692" sldId="292"/>
            <ac:picMk id="11" creationId="{954472FF-50DD-C00A-1D9E-5FD3F65AE3CF}"/>
          </ac:picMkLst>
        </pc:picChg>
        <pc:picChg chg="add del mod">
          <ac:chgData name="Irene Chymyn" userId="2e56d221-64e3-4b80-8a2e-95534e5b9459" providerId="ADAL" clId="{307044B9-32BC-4B44-9A16-3ABD2DAA86F2}" dt="2023-05-05T04:00:19.604" v="3001" actId="478"/>
          <ac:picMkLst>
            <pc:docMk/>
            <pc:sldMk cId="124994692" sldId="292"/>
            <ac:picMk id="12" creationId="{F7F15611-FF95-BB4E-69C5-05DC2D3F21CD}"/>
          </ac:picMkLst>
        </pc:picChg>
        <pc:picChg chg="add del mod topLvl">
          <ac:chgData name="Irene Chymyn" userId="2e56d221-64e3-4b80-8a2e-95534e5b9459" providerId="ADAL" clId="{307044B9-32BC-4B44-9A16-3ABD2DAA86F2}" dt="2023-05-05T04:01:03.134" v="3007" actId="478"/>
          <ac:picMkLst>
            <pc:docMk/>
            <pc:sldMk cId="124994692" sldId="292"/>
            <ac:picMk id="15" creationId="{95AB077D-506B-449E-DDBC-45EAB6C857D1}"/>
          </ac:picMkLst>
        </pc:picChg>
        <pc:picChg chg="add mod">
          <ac:chgData name="Irene Chymyn" userId="2e56d221-64e3-4b80-8a2e-95534e5b9459" providerId="ADAL" clId="{307044B9-32BC-4B44-9A16-3ABD2DAA86F2}" dt="2023-05-05T04:06:50.662" v="3176" actId="164"/>
          <ac:picMkLst>
            <pc:docMk/>
            <pc:sldMk cId="124994692" sldId="292"/>
            <ac:picMk id="16" creationId="{82C502EF-B945-F5C7-CE10-7E7687BF085F}"/>
          </ac:picMkLst>
        </pc:picChg>
        <pc:picChg chg="add del mod topLvl">
          <ac:chgData name="Irene Chymyn" userId="2e56d221-64e3-4b80-8a2e-95534e5b9459" providerId="ADAL" clId="{307044B9-32BC-4B44-9A16-3ABD2DAA86F2}" dt="2023-05-05T04:01:21.230" v="3057" actId="478"/>
          <ac:picMkLst>
            <pc:docMk/>
            <pc:sldMk cId="124994692" sldId="292"/>
            <ac:picMk id="17" creationId="{06BAC5AC-7DC8-DF29-1981-6422889CB20D}"/>
          </ac:picMkLst>
        </pc:picChg>
        <pc:picChg chg="add del mod topLvl">
          <ac:chgData name="Irene Chymyn" userId="2e56d221-64e3-4b80-8a2e-95534e5b9459" providerId="ADAL" clId="{307044B9-32BC-4B44-9A16-3ABD2DAA86F2}" dt="2023-05-05T04:16:11.657" v="3338" actId="164"/>
          <ac:picMkLst>
            <pc:docMk/>
            <pc:sldMk cId="124994692" sldId="292"/>
            <ac:picMk id="18" creationId="{FF606248-1FD4-9E50-7D6C-7DE34672B145}"/>
          </ac:picMkLst>
        </pc:picChg>
        <pc:picChg chg="add del mod topLvl">
          <ac:chgData name="Irene Chymyn" userId="2e56d221-64e3-4b80-8a2e-95534e5b9459" providerId="ADAL" clId="{307044B9-32BC-4B44-9A16-3ABD2DAA86F2}" dt="2023-05-05T04:16:11.657" v="3338" actId="164"/>
          <ac:picMkLst>
            <pc:docMk/>
            <pc:sldMk cId="124994692" sldId="292"/>
            <ac:picMk id="19" creationId="{96144F60-70C3-2CEB-AE09-758E248B4A36}"/>
          </ac:picMkLst>
        </pc:picChg>
        <pc:picChg chg="add del mod topLvl">
          <ac:chgData name="Irene Chymyn" userId="2e56d221-64e3-4b80-8a2e-95534e5b9459" providerId="ADAL" clId="{307044B9-32BC-4B44-9A16-3ABD2DAA86F2}" dt="2023-05-05T04:16:11.657" v="3338" actId="164"/>
          <ac:picMkLst>
            <pc:docMk/>
            <pc:sldMk cId="124994692" sldId="292"/>
            <ac:picMk id="20" creationId="{0CD34E21-73F2-F98C-73B3-001C9A557CD1}"/>
          </ac:picMkLst>
        </pc:picChg>
        <pc:picChg chg="add mod">
          <ac:chgData name="Irene Chymyn" userId="2e56d221-64e3-4b80-8a2e-95534e5b9459" providerId="ADAL" clId="{307044B9-32BC-4B44-9A16-3ABD2DAA86F2}" dt="2023-05-05T04:06:50.662" v="3176" actId="164"/>
          <ac:picMkLst>
            <pc:docMk/>
            <pc:sldMk cId="124994692" sldId="292"/>
            <ac:picMk id="21" creationId="{3BB15231-F02F-1D4F-5D3B-72EE73619412}"/>
          </ac:picMkLst>
        </pc:picChg>
        <pc:picChg chg="add del mod">
          <ac:chgData name="Irene Chymyn" userId="2e56d221-64e3-4b80-8a2e-95534e5b9459" providerId="ADAL" clId="{307044B9-32BC-4B44-9A16-3ABD2DAA86F2}" dt="2023-05-05T04:01:54.028" v="3060" actId="478"/>
          <ac:picMkLst>
            <pc:docMk/>
            <pc:sldMk cId="124994692" sldId="292"/>
            <ac:picMk id="22" creationId="{9F03325E-C087-96F6-4EA0-EF4AC6E4781C}"/>
          </ac:picMkLst>
        </pc:picChg>
        <pc:picChg chg="add mod">
          <ac:chgData name="Irene Chymyn" userId="2e56d221-64e3-4b80-8a2e-95534e5b9459" providerId="ADAL" clId="{307044B9-32BC-4B44-9A16-3ABD2DAA86F2}" dt="2023-05-05T04:06:50.662" v="3176" actId="164"/>
          <ac:picMkLst>
            <pc:docMk/>
            <pc:sldMk cId="124994692" sldId="292"/>
            <ac:picMk id="23" creationId="{4FEA020B-268E-81B6-1998-CE7234E4DABB}"/>
          </ac:picMkLst>
        </pc:picChg>
        <pc:picChg chg="add del mod topLvl">
          <ac:chgData name="Irene Chymyn" userId="2e56d221-64e3-4b80-8a2e-95534e5b9459" providerId="ADAL" clId="{307044B9-32BC-4B44-9A16-3ABD2DAA86F2}" dt="2023-05-05T04:16:11.657" v="3338" actId="164"/>
          <ac:picMkLst>
            <pc:docMk/>
            <pc:sldMk cId="124994692" sldId="292"/>
            <ac:picMk id="24" creationId="{5168CF18-C292-75BD-37DF-A9AE0A8BFACE}"/>
          </ac:picMkLst>
        </pc:picChg>
        <pc:picChg chg="add mod">
          <ac:chgData name="Irene Chymyn" userId="2e56d221-64e3-4b80-8a2e-95534e5b9459" providerId="ADAL" clId="{307044B9-32BC-4B44-9A16-3ABD2DAA86F2}" dt="2023-05-05T04:06:50.662" v="3176" actId="164"/>
          <ac:picMkLst>
            <pc:docMk/>
            <pc:sldMk cId="124994692" sldId="292"/>
            <ac:picMk id="25" creationId="{752226D7-ED5F-6232-80AA-CE9F0B87146E}"/>
          </ac:picMkLst>
        </pc:picChg>
        <pc:picChg chg="add mod">
          <ac:chgData name="Irene Chymyn" userId="2e56d221-64e3-4b80-8a2e-95534e5b9459" providerId="ADAL" clId="{307044B9-32BC-4B44-9A16-3ABD2DAA86F2}" dt="2023-05-05T04:06:50.662" v="3176" actId="164"/>
          <ac:picMkLst>
            <pc:docMk/>
            <pc:sldMk cId="124994692" sldId="292"/>
            <ac:picMk id="26" creationId="{DAF08709-7BBA-8C3E-6D85-FC1BEA211D05}"/>
          </ac:picMkLst>
        </pc:picChg>
        <pc:picChg chg="add del mod topLvl">
          <ac:chgData name="Irene Chymyn" userId="2e56d221-64e3-4b80-8a2e-95534e5b9459" providerId="ADAL" clId="{307044B9-32BC-4B44-9A16-3ABD2DAA86F2}" dt="2023-05-05T04:16:11.657" v="3338" actId="164"/>
          <ac:picMkLst>
            <pc:docMk/>
            <pc:sldMk cId="124994692" sldId="292"/>
            <ac:picMk id="27" creationId="{67D3C3D9-FC03-6608-7282-E40FE595F374}"/>
          </ac:picMkLst>
        </pc:picChg>
        <pc:picChg chg="add mod">
          <ac:chgData name="Irene Chymyn" userId="2e56d221-64e3-4b80-8a2e-95534e5b9459" providerId="ADAL" clId="{307044B9-32BC-4B44-9A16-3ABD2DAA86F2}" dt="2023-05-05T04:16:11.657" v="3338" actId="164"/>
          <ac:picMkLst>
            <pc:docMk/>
            <pc:sldMk cId="124994692" sldId="292"/>
            <ac:picMk id="28" creationId="{7FE20C7F-7CA9-097F-8AA9-43366748FA30}"/>
          </ac:picMkLst>
        </pc:picChg>
        <pc:picChg chg="add del mod topLvl">
          <ac:chgData name="Irene Chymyn" userId="2e56d221-64e3-4b80-8a2e-95534e5b9459" providerId="ADAL" clId="{307044B9-32BC-4B44-9A16-3ABD2DAA86F2}" dt="2023-05-05T04:16:11.657" v="3338" actId="164"/>
          <ac:picMkLst>
            <pc:docMk/>
            <pc:sldMk cId="124994692" sldId="292"/>
            <ac:picMk id="29" creationId="{F4715139-5655-3C0D-F0A1-6D92015A1A7A}"/>
          </ac:picMkLst>
        </pc:picChg>
        <pc:picChg chg="add del mod">
          <ac:chgData name="Irene Chymyn" userId="2e56d221-64e3-4b80-8a2e-95534e5b9459" providerId="ADAL" clId="{307044B9-32BC-4B44-9A16-3ABD2DAA86F2}" dt="2023-05-05T04:02:04.889" v="3062" actId="478"/>
          <ac:picMkLst>
            <pc:docMk/>
            <pc:sldMk cId="124994692" sldId="292"/>
            <ac:picMk id="30" creationId="{5DD0ACB4-32BD-29B8-6F79-17512E3FF2B0}"/>
          </ac:picMkLst>
        </pc:picChg>
        <pc:picChg chg="del">
          <ac:chgData name="Irene Chymyn" userId="2e56d221-64e3-4b80-8a2e-95534e5b9459" providerId="ADAL" clId="{307044B9-32BC-4B44-9A16-3ABD2DAA86F2}" dt="2023-05-05T03:56:31.929" v="2873" actId="478"/>
          <ac:picMkLst>
            <pc:docMk/>
            <pc:sldMk cId="124994692" sldId="292"/>
            <ac:picMk id="130" creationId="{A11F61E2-4664-313C-AA2D-FD26364F7F69}"/>
          </ac:picMkLst>
        </pc:picChg>
        <pc:picChg chg="del">
          <ac:chgData name="Irene Chymyn" userId="2e56d221-64e3-4b80-8a2e-95534e5b9459" providerId="ADAL" clId="{307044B9-32BC-4B44-9A16-3ABD2DAA86F2}" dt="2023-05-05T03:56:31.929" v="2873" actId="478"/>
          <ac:picMkLst>
            <pc:docMk/>
            <pc:sldMk cId="124994692" sldId="292"/>
            <ac:picMk id="131" creationId="{26744EA0-BB91-5450-075C-69F859A8114B}"/>
          </ac:picMkLst>
        </pc:picChg>
        <pc:picChg chg="del">
          <ac:chgData name="Irene Chymyn" userId="2e56d221-64e3-4b80-8a2e-95534e5b9459" providerId="ADAL" clId="{307044B9-32BC-4B44-9A16-3ABD2DAA86F2}" dt="2023-05-05T03:56:38.467" v="2875" actId="478"/>
          <ac:picMkLst>
            <pc:docMk/>
            <pc:sldMk cId="124994692" sldId="292"/>
            <ac:picMk id="132" creationId="{CEFE1D37-AD97-CCF3-4439-F50B66FA7188}"/>
          </ac:picMkLst>
        </pc:picChg>
        <pc:picChg chg="del">
          <ac:chgData name="Irene Chymyn" userId="2e56d221-64e3-4b80-8a2e-95534e5b9459" providerId="ADAL" clId="{307044B9-32BC-4B44-9A16-3ABD2DAA86F2}" dt="2023-05-05T03:56:36.597" v="2874" actId="478"/>
          <ac:picMkLst>
            <pc:docMk/>
            <pc:sldMk cId="124994692" sldId="292"/>
            <ac:picMk id="133" creationId="{33D798C9-E8F1-AB50-D5C6-F9777E6EECF3}"/>
          </ac:picMkLst>
        </pc:picChg>
        <pc:picChg chg="del">
          <ac:chgData name="Irene Chymyn" userId="2e56d221-64e3-4b80-8a2e-95534e5b9459" providerId="ADAL" clId="{307044B9-32BC-4B44-9A16-3ABD2DAA86F2}" dt="2023-05-05T03:56:31.929" v="2873" actId="478"/>
          <ac:picMkLst>
            <pc:docMk/>
            <pc:sldMk cId="124994692" sldId="292"/>
            <ac:picMk id="134" creationId="{2EDC66CF-4213-C756-2A91-F6582451BD2E}"/>
          </ac:picMkLst>
        </pc:picChg>
        <pc:picChg chg="del">
          <ac:chgData name="Irene Chymyn" userId="2e56d221-64e3-4b80-8a2e-95534e5b9459" providerId="ADAL" clId="{307044B9-32BC-4B44-9A16-3ABD2DAA86F2}" dt="2023-05-05T03:56:31.929" v="2873" actId="478"/>
          <ac:picMkLst>
            <pc:docMk/>
            <pc:sldMk cId="124994692" sldId="292"/>
            <ac:picMk id="138" creationId="{829E0C5D-7DD6-FBBB-1937-4935D08987E2}"/>
          </ac:picMkLst>
        </pc:picChg>
        <pc:picChg chg="del">
          <ac:chgData name="Irene Chymyn" userId="2e56d221-64e3-4b80-8a2e-95534e5b9459" providerId="ADAL" clId="{307044B9-32BC-4B44-9A16-3ABD2DAA86F2}" dt="2023-05-05T03:56:31.929" v="2873" actId="478"/>
          <ac:picMkLst>
            <pc:docMk/>
            <pc:sldMk cId="124994692" sldId="292"/>
            <ac:picMk id="139" creationId="{BF7A1526-8A26-7DD1-F0B4-A62E6ED0AF74}"/>
          </ac:picMkLst>
        </pc:picChg>
        <pc:picChg chg="del">
          <ac:chgData name="Irene Chymyn" userId="2e56d221-64e3-4b80-8a2e-95534e5b9459" providerId="ADAL" clId="{307044B9-32BC-4B44-9A16-3ABD2DAA86F2}" dt="2023-05-05T03:56:31.929" v="2873" actId="478"/>
          <ac:picMkLst>
            <pc:docMk/>
            <pc:sldMk cId="124994692" sldId="292"/>
            <ac:picMk id="149" creationId="{FAED4624-4365-0544-8228-D4B72F46E55C}"/>
          </ac:picMkLst>
        </pc:picChg>
        <pc:picChg chg="del">
          <ac:chgData name="Irene Chymyn" userId="2e56d221-64e3-4b80-8a2e-95534e5b9459" providerId="ADAL" clId="{307044B9-32BC-4B44-9A16-3ABD2DAA86F2}" dt="2023-05-05T03:56:31.929" v="2873" actId="478"/>
          <ac:picMkLst>
            <pc:docMk/>
            <pc:sldMk cId="124994692" sldId="292"/>
            <ac:picMk id="151" creationId="{93A82EF1-574C-1B61-916E-FB7DB95DE8B7}"/>
          </ac:picMkLst>
        </pc:picChg>
        <pc:picChg chg="del">
          <ac:chgData name="Irene Chymyn" userId="2e56d221-64e3-4b80-8a2e-95534e5b9459" providerId="ADAL" clId="{307044B9-32BC-4B44-9A16-3ABD2DAA86F2}" dt="2023-05-05T03:56:31.929" v="2873" actId="478"/>
          <ac:picMkLst>
            <pc:docMk/>
            <pc:sldMk cId="124994692" sldId="292"/>
            <ac:picMk id="152" creationId="{28A75813-3126-E0F0-B664-1DF16491FCCE}"/>
          </ac:picMkLst>
        </pc:picChg>
        <pc:picChg chg="del">
          <ac:chgData name="Irene Chymyn" userId="2e56d221-64e3-4b80-8a2e-95534e5b9459" providerId="ADAL" clId="{307044B9-32BC-4B44-9A16-3ABD2DAA86F2}" dt="2023-05-05T03:56:31.929" v="2873" actId="478"/>
          <ac:picMkLst>
            <pc:docMk/>
            <pc:sldMk cId="124994692" sldId="292"/>
            <ac:picMk id="153" creationId="{6B1A1274-9AF4-AEA5-73B6-C823C3109784}"/>
          </ac:picMkLst>
        </pc:picChg>
        <pc:picChg chg="del">
          <ac:chgData name="Irene Chymyn" userId="2e56d221-64e3-4b80-8a2e-95534e5b9459" providerId="ADAL" clId="{307044B9-32BC-4B44-9A16-3ABD2DAA86F2}" dt="2023-05-05T03:56:31.929" v="2873" actId="478"/>
          <ac:picMkLst>
            <pc:docMk/>
            <pc:sldMk cId="124994692" sldId="292"/>
            <ac:picMk id="154" creationId="{5F650449-7A8F-FAA9-4638-5F18C4AAB701}"/>
          </ac:picMkLst>
        </pc:picChg>
        <pc:picChg chg="del">
          <ac:chgData name="Irene Chymyn" userId="2e56d221-64e3-4b80-8a2e-95534e5b9459" providerId="ADAL" clId="{307044B9-32BC-4B44-9A16-3ABD2DAA86F2}" dt="2023-05-05T03:56:31.929" v="2873" actId="478"/>
          <ac:picMkLst>
            <pc:docMk/>
            <pc:sldMk cId="124994692" sldId="292"/>
            <ac:picMk id="155" creationId="{AF7F8F8D-6F20-DC64-8C11-72E4150D7B16}"/>
          </ac:picMkLst>
        </pc:picChg>
        <pc:picChg chg="del">
          <ac:chgData name="Irene Chymyn" userId="2e56d221-64e3-4b80-8a2e-95534e5b9459" providerId="ADAL" clId="{307044B9-32BC-4B44-9A16-3ABD2DAA86F2}" dt="2023-05-05T03:56:31.929" v="2873" actId="478"/>
          <ac:picMkLst>
            <pc:docMk/>
            <pc:sldMk cId="124994692" sldId="292"/>
            <ac:picMk id="156" creationId="{3AD754B1-2171-4640-01E5-196A066AD18C}"/>
          </ac:picMkLst>
        </pc:picChg>
        <pc:picChg chg="del">
          <ac:chgData name="Irene Chymyn" userId="2e56d221-64e3-4b80-8a2e-95534e5b9459" providerId="ADAL" clId="{307044B9-32BC-4B44-9A16-3ABD2DAA86F2}" dt="2023-05-05T03:56:31.929" v="2873" actId="478"/>
          <ac:picMkLst>
            <pc:docMk/>
            <pc:sldMk cId="124994692" sldId="292"/>
            <ac:picMk id="157" creationId="{67A7DDB3-C472-C6E9-0D81-CAF3B0BC567B}"/>
          </ac:picMkLst>
        </pc:picChg>
        <pc:picChg chg="del">
          <ac:chgData name="Irene Chymyn" userId="2e56d221-64e3-4b80-8a2e-95534e5b9459" providerId="ADAL" clId="{307044B9-32BC-4B44-9A16-3ABD2DAA86F2}" dt="2023-05-05T03:56:31.929" v="2873" actId="478"/>
          <ac:picMkLst>
            <pc:docMk/>
            <pc:sldMk cId="124994692" sldId="292"/>
            <ac:picMk id="158" creationId="{D0C960FD-4E0A-A5E9-7CBD-073E50EB6951}"/>
          </ac:picMkLst>
        </pc:picChg>
      </pc:sldChg>
      <pc:sldChg chg="modSp new del mod">
        <pc:chgData name="Irene Chymyn" userId="2e56d221-64e3-4b80-8a2e-95534e5b9459" providerId="ADAL" clId="{307044B9-32BC-4B44-9A16-3ABD2DAA86F2}" dt="2023-05-05T05:51:24.950" v="5390" actId="47"/>
        <pc:sldMkLst>
          <pc:docMk/>
          <pc:sldMk cId="2307739563" sldId="293"/>
        </pc:sldMkLst>
        <pc:spChg chg="mod">
          <ac:chgData name="Irene Chymyn" userId="2e56d221-64e3-4b80-8a2e-95534e5b9459" providerId="ADAL" clId="{307044B9-32BC-4B44-9A16-3ABD2DAA86F2}" dt="2023-05-05T04:10:00.928" v="3201"/>
          <ac:spMkLst>
            <pc:docMk/>
            <pc:sldMk cId="2307739563" sldId="293"/>
            <ac:spMk id="2" creationId="{F7E8CC9E-A556-CAFD-07B7-382DD4A6D72A}"/>
          </ac:spMkLst>
        </pc:spChg>
        <pc:spChg chg="mod">
          <ac:chgData name="Irene Chymyn" userId="2e56d221-64e3-4b80-8a2e-95534e5b9459" providerId="ADAL" clId="{307044B9-32BC-4B44-9A16-3ABD2DAA86F2}" dt="2023-05-05T04:15:03.374" v="3328" actId="14100"/>
          <ac:spMkLst>
            <pc:docMk/>
            <pc:sldMk cId="2307739563" sldId="293"/>
            <ac:spMk id="3" creationId="{E654C6E7-8999-E4A9-977B-BCA02F748491}"/>
          </ac:spMkLst>
        </pc:spChg>
        <pc:spChg chg="mod">
          <ac:chgData name="Irene Chymyn" userId="2e56d221-64e3-4b80-8a2e-95534e5b9459" providerId="ADAL" clId="{307044B9-32BC-4B44-9A16-3ABD2DAA86F2}" dt="2023-05-05T04:14:51.275" v="3326" actId="27636"/>
          <ac:spMkLst>
            <pc:docMk/>
            <pc:sldMk cId="2307739563" sldId="293"/>
            <ac:spMk id="4" creationId="{82485569-3A36-7EDB-39F0-5D9C078A9959}"/>
          </ac:spMkLst>
        </pc:spChg>
      </pc:sldChg>
      <pc:sldChg chg="new del">
        <pc:chgData name="Irene Chymyn" userId="2e56d221-64e3-4b80-8a2e-95534e5b9459" providerId="ADAL" clId="{307044B9-32BC-4B44-9A16-3ABD2DAA86F2}" dt="2023-05-05T04:15:21.860" v="3330" actId="47"/>
        <pc:sldMkLst>
          <pc:docMk/>
          <pc:sldMk cId="2210012663" sldId="294"/>
        </pc:sldMkLst>
      </pc:sldChg>
      <pc:sldChg chg="addSp delSp modSp add mod modAnim">
        <pc:chgData name="Irene Chymyn" userId="2e56d221-64e3-4b80-8a2e-95534e5b9459" providerId="ADAL" clId="{307044B9-32BC-4B44-9A16-3ABD2DAA86F2}" dt="2023-05-12T01:33:41.600" v="5455"/>
        <pc:sldMkLst>
          <pc:docMk/>
          <pc:sldMk cId="3953266652" sldId="294"/>
        </pc:sldMkLst>
        <pc:spChg chg="mod">
          <ac:chgData name="Irene Chymyn" userId="2e56d221-64e3-4b80-8a2e-95534e5b9459" providerId="ADAL" clId="{307044B9-32BC-4B44-9A16-3ABD2DAA86F2}" dt="2023-05-05T04:23:59.381" v="3457" actId="6549"/>
          <ac:spMkLst>
            <pc:docMk/>
            <pc:sldMk cId="3953266652" sldId="294"/>
            <ac:spMk id="2" creationId="{907CCF60-0508-4D28-B0C7-769DEB3C30F8}"/>
          </ac:spMkLst>
        </pc:spChg>
        <pc:spChg chg="add mod">
          <ac:chgData name="Irene Chymyn" userId="2e56d221-64e3-4b80-8a2e-95534e5b9459" providerId="ADAL" clId="{307044B9-32BC-4B44-9A16-3ABD2DAA86F2}" dt="2023-05-05T04:27:03.117" v="3828" actId="20577"/>
          <ac:spMkLst>
            <pc:docMk/>
            <pc:sldMk cId="3953266652" sldId="294"/>
            <ac:spMk id="4" creationId="{8FAAFE35-5931-F57E-B33C-AFE7DD7C2E9F}"/>
          </ac:spMkLst>
        </pc:spChg>
        <pc:spChg chg="del">
          <ac:chgData name="Irene Chymyn" userId="2e56d221-64e3-4b80-8a2e-95534e5b9459" providerId="ADAL" clId="{307044B9-32BC-4B44-9A16-3ABD2DAA86F2}" dt="2023-05-05T04:20:44.049" v="3377" actId="478"/>
          <ac:spMkLst>
            <pc:docMk/>
            <pc:sldMk cId="3953266652" sldId="294"/>
            <ac:spMk id="70" creationId="{52EF1150-68F1-C45C-597E-0AC06C27F05C}"/>
          </ac:spMkLst>
        </pc:spChg>
        <pc:spChg chg="del">
          <ac:chgData name="Irene Chymyn" userId="2e56d221-64e3-4b80-8a2e-95534e5b9459" providerId="ADAL" clId="{307044B9-32BC-4B44-9A16-3ABD2DAA86F2}" dt="2023-05-05T04:20:40.925" v="3376" actId="478"/>
          <ac:spMkLst>
            <pc:docMk/>
            <pc:sldMk cId="3953266652" sldId="294"/>
            <ac:spMk id="71" creationId="{456DB679-9B9A-DF99-DF1B-4B9A3CAD0842}"/>
          </ac:spMkLst>
        </pc:spChg>
      </pc:sldChg>
      <pc:sldChg chg="addSp delSp modSp add del mod">
        <pc:chgData name="Irene Chymyn" userId="2e56d221-64e3-4b80-8a2e-95534e5b9459" providerId="ADAL" clId="{307044B9-32BC-4B44-9A16-3ABD2DAA86F2}" dt="2023-05-05T04:32:32.289" v="3911" actId="47"/>
        <pc:sldMkLst>
          <pc:docMk/>
          <pc:sldMk cId="1539335307" sldId="295"/>
        </pc:sldMkLst>
        <pc:spChg chg="mod">
          <ac:chgData name="Irene Chymyn" userId="2e56d221-64e3-4b80-8a2e-95534e5b9459" providerId="ADAL" clId="{307044B9-32BC-4B44-9A16-3ABD2DAA86F2}" dt="2023-05-05T04:27:33.891" v="3841" actId="20577"/>
          <ac:spMkLst>
            <pc:docMk/>
            <pc:sldMk cId="1539335307" sldId="295"/>
            <ac:spMk id="2" creationId="{907CCF60-0508-4D28-B0C7-769DEB3C30F8}"/>
          </ac:spMkLst>
        </pc:spChg>
        <pc:spChg chg="del">
          <ac:chgData name="Irene Chymyn" userId="2e56d221-64e3-4b80-8a2e-95534e5b9459" providerId="ADAL" clId="{307044B9-32BC-4B44-9A16-3ABD2DAA86F2}" dt="2023-05-05T04:27:40.443" v="3842" actId="478"/>
          <ac:spMkLst>
            <pc:docMk/>
            <pc:sldMk cId="1539335307" sldId="295"/>
            <ac:spMk id="4" creationId="{8FAAFE35-5931-F57E-B33C-AFE7DD7C2E9F}"/>
          </ac:spMkLst>
        </pc:spChg>
        <pc:spChg chg="add del mod">
          <ac:chgData name="Irene Chymyn" userId="2e56d221-64e3-4b80-8a2e-95534e5b9459" providerId="ADAL" clId="{307044B9-32BC-4B44-9A16-3ABD2DAA86F2}" dt="2023-05-05T04:28:07.274" v="3843" actId="478"/>
          <ac:spMkLst>
            <pc:docMk/>
            <pc:sldMk cId="1539335307" sldId="295"/>
            <ac:spMk id="7" creationId="{0C4DFF65-F4A1-979A-97CA-1A750948B41A}"/>
          </ac:spMkLst>
        </pc:spChg>
        <pc:spChg chg="add mod">
          <ac:chgData name="Irene Chymyn" userId="2e56d221-64e3-4b80-8a2e-95534e5b9459" providerId="ADAL" clId="{307044B9-32BC-4B44-9A16-3ABD2DAA86F2}" dt="2023-05-05T04:28:08.514" v="3844"/>
          <ac:spMkLst>
            <pc:docMk/>
            <pc:sldMk cId="1539335307" sldId="295"/>
            <ac:spMk id="15" creationId="{FF284781-86C1-E777-7F72-22A3F6B2729A}"/>
          </ac:spMkLst>
        </pc:spChg>
        <pc:spChg chg="add mod">
          <ac:chgData name="Irene Chymyn" userId="2e56d221-64e3-4b80-8a2e-95534e5b9459" providerId="ADAL" clId="{307044B9-32BC-4B44-9A16-3ABD2DAA86F2}" dt="2023-05-05T04:28:08.514" v="3844"/>
          <ac:spMkLst>
            <pc:docMk/>
            <pc:sldMk cId="1539335307" sldId="295"/>
            <ac:spMk id="16" creationId="{73A3BA92-D41E-03E6-8A26-33FEE2439266}"/>
          </ac:spMkLst>
        </pc:spChg>
        <pc:spChg chg="add mod">
          <ac:chgData name="Irene Chymyn" userId="2e56d221-64e3-4b80-8a2e-95534e5b9459" providerId="ADAL" clId="{307044B9-32BC-4B44-9A16-3ABD2DAA86F2}" dt="2023-05-05T04:28:08.514" v="3844"/>
          <ac:spMkLst>
            <pc:docMk/>
            <pc:sldMk cId="1539335307" sldId="295"/>
            <ac:spMk id="17" creationId="{3B0CBAA1-1D02-9FDE-0785-73D1A02D183B}"/>
          </ac:spMkLst>
        </pc:spChg>
        <pc:spChg chg="add mod">
          <ac:chgData name="Irene Chymyn" userId="2e56d221-64e3-4b80-8a2e-95534e5b9459" providerId="ADAL" clId="{307044B9-32BC-4B44-9A16-3ABD2DAA86F2}" dt="2023-05-05T04:28:08.514" v="3844"/>
          <ac:spMkLst>
            <pc:docMk/>
            <pc:sldMk cId="1539335307" sldId="295"/>
            <ac:spMk id="18" creationId="{97FDF80C-9374-7F2E-772E-386EAF719C79}"/>
          </ac:spMkLst>
        </pc:spChg>
        <pc:spChg chg="add mod">
          <ac:chgData name="Irene Chymyn" userId="2e56d221-64e3-4b80-8a2e-95534e5b9459" providerId="ADAL" clId="{307044B9-32BC-4B44-9A16-3ABD2DAA86F2}" dt="2023-05-05T04:28:43.794" v="3846" actId="1076"/>
          <ac:spMkLst>
            <pc:docMk/>
            <pc:sldMk cId="1539335307" sldId="295"/>
            <ac:spMk id="20" creationId="{FE100A1D-7446-2A83-0720-FD5147DFF00D}"/>
          </ac:spMkLst>
        </pc:spChg>
        <pc:spChg chg="add mod">
          <ac:chgData name="Irene Chymyn" userId="2e56d221-64e3-4b80-8a2e-95534e5b9459" providerId="ADAL" clId="{307044B9-32BC-4B44-9A16-3ABD2DAA86F2}" dt="2023-05-05T04:28:08.514" v="3844"/>
          <ac:spMkLst>
            <pc:docMk/>
            <pc:sldMk cId="1539335307" sldId="295"/>
            <ac:spMk id="24" creationId="{443540EF-53C4-F524-256F-E860F9BD52CD}"/>
          </ac:spMkLst>
        </pc:spChg>
        <pc:spChg chg="add mod">
          <ac:chgData name="Irene Chymyn" userId="2e56d221-64e3-4b80-8a2e-95534e5b9459" providerId="ADAL" clId="{307044B9-32BC-4B44-9A16-3ABD2DAA86F2}" dt="2023-05-05T04:28:08.514" v="3844"/>
          <ac:spMkLst>
            <pc:docMk/>
            <pc:sldMk cId="1539335307" sldId="295"/>
            <ac:spMk id="25" creationId="{A3052BDB-5DD2-7D94-4427-D40F139F89A8}"/>
          </ac:spMkLst>
        </pc:spChg>
        <pc:spChg chg="add mod">
          <ac:chgData name="Irene Chymyn" userId="2e56d221-64e3-4b80-8a2e-95534e5b9459" providerId="ADAL" clId="{307044B9-32BC-4B44-9A16-3ABD2DAA86F2}" dt="2023-05-05T04:28:08.514" v="3844"/>
          <ac:spMkLst>
            <pc:docMk/>
            <pc:sldMk cId="1539335307" sldId="295"/>
            <ac:spMk id="27" creationId="{92BB4C37-49AA-3219-F379-82395E3B6048}"/>
          </ac:spMkLst>
        </pc:spChg>
        <pc:spChg chg="add mod">
          <ac:chgData name="Irene Chymyn" userId="2e56d221-64e3-4b80-8a2e-95534e5b9459" providerId="ADAL" clId="{307044B9-32BC-4B44-9A16-3ABD2DAA86F2}" dt="2023-05-05T04:28:08.514" v="3844"/>
          <ac:spMkLst>
            <pc:docMk/>
            <pc:sldMk cId="1539335307" sldId="295"/>
            <ac:spMk id="28" creationId="{7EA9C3A9-71C7-6F76-AE3E-91E3B0D7B319}"/>
          </ac:spMkLst>
        </pc:spChg>
        <pc:picChg chg="add mod">
          <ac:chgData name="Irene Chymyn" userId="2e56d221-64e3-4b80-8a2e-95534e5b9459" providerId="ADAL" clId="{307044B9-32BC-4B44-9A16-3ABD2DAA86F2}" dt="2023-05-05T04:28:47.979" v="3847" actId="14100"/>
          <ac:picMkLst>
            <pc:docMk/>
            <pc:sldMk cId="1539335307" sldId="295"/>
            <ac:picMk id="9" creationId="{D42FD5AB-C653-4126-23CD-3FDDB3BAF6C9}"/>
          </ac:picMkLst>
        </pc:picChg>
        <pc:picChg chg="add mod">
          <ac:chgData name="Irene Chymyn" userId="2e56d221-64e3-4b80-8a2e-95534e5b9459" providerId="ADAL" clId="{307044B9-32BC-4B44-9A16-3ABD2DAA86F2}" dt="2023-05-05T04:28:08.514" v="3844"/>
          <ac:picMkLst>
            <pc:docMk/>
            <pc:sldMk cId="1539335307" sldId="295"/>
            <ac:picMk id="10" creationId="{E9C2CC8D-33F2-05CB-3D37-F71F52AC442D}"/>
          </ac:picMkLst>
        </pc:picChg>
        <pc:picChg chg="add mod">
          <ac:chgData name="Irene Chymyn" userId="2e56d221-64e3-4b80-8a2e-95534e5b9459" providerId="ADAL" clId="{307044B9-32BC-4B44-9A16-3ABD2DAA86F2}" dt="2023-05-05T04:29:02.139" v="3858" actId="14100"/>
          <ac:picMkLst>
            <pc:docMk/>
            <pc:sldMk cId="1539335307" sldId="295"/>
            <ac:picMk id="11" creationId="{57122051-F6E7-F457-0258-EDC854C0BB88}"/>
          </ac:picMkLst>
        </pc:picChg>
        <pc:picChg chg="add mod">
          <ac:chgData name="Irene Chymyn" userId="2e56d221-64e3-4b80-8a2e-95534e5b9459" providerId="ADAL" clId="{307044B9-32BC-4B44-9A16-3ABD2DAA86F2}" dt="2023-05-05T04:28:55.726" v="3857" actId="1036"/>
          <ac:picMkLst>
            <pc:docMk/>
            <pc:sldMk cId="1539335307" sldId="295"/>
            <ac:picMk id="12" creationId="{669F9A1E-6E73-4B42-F4E7-6452F09403F6}"/>
          </ac:picMkLst>
        </pc:picChg>
        <pc:picChg chg="add mod">
          <ac:chgData name="Irene Chymyn" userId="2e56d221-64e3-4b80-8a2e-95534e5b9459" providerId="ADAL" clId="{307044B9-32BC-4B44-9A16-3ABD2DAA86F2}" dt="2023-05-05T04:28:08.514" v="3844"/>
          <ac:picMkLst>
            <pc:docMk/>
            <pc:sldMk cId="1539335307" sldId="295"/>
            <ac:picMk id="13" creationId="{719EF20C-E5DC-2AA4-F230-1E838C8E115F}"/>
          </ac:picMkLst>
        </pc:picChg>
        <pc:picChg chg="add mod">
          <ac:chgData name="Irene Chymyn" userId="2e56d221-64e3-4b80-8a2e-95534e5b9459" providerId="ADAL" clId="{307044B9-32BC-4B44-9A16-3ABD2DAA86F2}" dt="2023-05-05T04:29:08.806" v="3867" actId="1035"/>
          <ac:picMkLst>
            <pc:docMk/>
            <pc:sldMk cId="1539335307" sldId="295"/>
            <ac:picMk id="14" creationId="{C97BAC67-5F85-CD96-E96A-874062F681F3}"/>
          </ac:picMkLst>
        </pc:picChg>
        <pc:picChg chg="add mod">
          <ac:chgData name="Irene Chymyn" userId="2e56d221-64e3-4b80-8a2e-95534e5b9459" providerId="ADAL" clId="{307044B9-32BC-4B44-9A16-3ABD2DAA86F2}" dt="2023-05-05T04:28:08.514" v="3844"/>
          <ac:picMkLst>
            <pc:docMk/>
            <pc:sldMk cId="1539335307" sldId="295"/>
            <ac:picMk id="19" creationId="{DA8F42C3-D8A5-F21E-638C-944E735A787A}"/>
          </ac:picMkLst>
        </pc:picChg>
        <pc:picChg chg="add mod">
          <ac:chgData name="Irene Chymyn" userId="2e56d221-64e3-4b80-8a2e-95534e5b9459" providerId="ADAL" clId="{307044B9-32BC-4B44-9A16-3ABD2DAA86F2}" dt="2023-05-05T04:28:55.726" v="3857" actId="1036"/>
          <ac:picMkLst>
            <pc:docMk/>
            <pc:sldMk cId="1539335307" sldId="295"/>
            <ac:picMk id="21" creationId="{04104242-0953-4FDC-B74C-5F7899233CB3}"/>
          </ac:picMkLst>
        </pc:picChg>
        <pc:picChg chg="add mod">
          <ac:chgData name="Irene Chymyn" userId="2e56d221-64e3-4b80-8a2e-95534e5b9459" providerId="ADAL" clId="{307044B9-32BC-4B44-9A16-3ABD2DAA86F2}" dt="2023-05-05T04:29:08.806" v="3867" actId="1035"/>
          <ac:picMkLst>
            <pc:docMk/>
            <pc:sldMk cId="1539335307" sldId="295"/>
            <ac:picMk id="22" creationId="{108E2F65-CC0A-768A-1870-3E05ED568F86}"/>
          </ac:picMkLst>
        </pc:picChg>
        <pc:picChg chg="add mod">
          <ac:chgData name="Irene Chymyn" userId="2e56d221-64e3-4b80-8a2e-95534e5b9459" providerId="ADAL" clId="{307044B9-32BC-4B44-9A16-3ABD2DAA86F2}" dt="2023-05-05T04:28:08.514" v="3844"/>
          <ac:picMkLst>
            <pc:docMk/>
            <pc:sldMk cId="1539335307" sldId="295"/>
            <ac:picMk id="23" creationId="{91CA0054-DC0E-0789-FCE1-4E029CF5C832}"/>
          </ac:picMkLst>
        </pc:picChg>
        <pc:picChg chg="add mod">
          <ac:chgData name="Irene Chymyn" userId="2e56d221-64e3-4b80-8a2e-95534e5b9459" providerId="ADAL" clId="{307044B9-32BC-4B44-9A16-3ABD2DAA86F2}" dt="2023-05-05T04:28:08.514" v="3844"/>
          <ac:picMkLst>
            <pc:docMk/>
            <pc:sldMk cId="1539335307" sldId="295"/>
            <ac:picMk id="26" creationId="{9C1FDE99-AD0B-9751-EB8F-6F147C6BC26F}"/>
          </ac:picMkLst>
        </pc:picChg>
      </pc:sldChg>
      <pc:sldChg chg="addSp modSp add mod modAnim">
        <pc:chgData name="Irene Chymyn" userId="2e56d221-64e3-4b80-8a2e-95534e5b9459" providerId="ADAL" clId="{307044B9-32BC-4B44-9A16-3ABD2DAA86F2}" dt="2023-05-12T01:34:54.850" v="5463"/>
        <pc:sldMkLst>
          <pc:docMk/>
          <pc:sldMk cId="4140364503" sldId="296"/>
        </pc:sldMkLst>
        <pc:spChg chg="mod">
          <ac:chgData name="Irene Chymyn" userId="2e56d221-64e3-4b80-8a2e-95534e5b9459" providerId="ADAL" clId="{307044B9-32BC-4B44-9A16-3ABD2DAA86F2}" dt="2023-05-05T04:32:21.412" v="3910" actId="20577"/>
          <ac:spMkLst>
            <pc:docMk/>
            <pc:sldMk cId="4140364503" sldId="296"/>
            <ac:spMk id="2" creationId="{907CCF60-0508-4D28-B0C7-769DEB3C30F8}"/>
          </ac:spMkLst>
        </pc:spChg>
        <pc:spChg chg="mod">
          <ac:chgData name="Irene Chymyn" userId="2e56d221-64e3-4b80-8a2e-95534e5b9459" providerId="ADAL" clId="{307044B9-32BC-4B44-9A16-3ABD2DAA86F2}" dt="2023-05-05T04:31:30.553" v="3885" actId="2711"/>
          <ac:spMkLst>
            <pc:docMk/>
            <pc:sldMk cId="4140364503" sldId="296"/>
            <ac:spMk id="5" creationId="{6CC4D7F9-1F62-4675-8435-DAB14DE3D0AC}"/>
          </ac:spMkLst>
        </pc:spChg>
        <pc:spChg chg="mod">
          <ac:chgData name="Irene Chymyn" userId="2e56d221-64e3-4b80-8a2e-95534e5b9459" providerId="ADAL" clId="{307044B9-32BC-4B44-9A16-3ABD2DAA86F2}" dt="2023-05-05T04:31:30.553" v="3885" actId="2711"/>
          <ac:spMkLst>
            <pc:docMk/>
            <pc:sldMk cId="4140364503" sldId="296"/>
            <ac:spMk id="6" creationId="{51087370-0807-4B4B-8F59-79DC3D1F6C5E}"/>
          </ac:spMkLst>
        </pc:spChg>
        <pc:spChg chg="mod">
          <ac:chgData name="Irene Chymyn" userId="2e56d221-64e3-4b80-8a2e-95534e5b9459" providerId="ADAL" clId="{307044B9-32BC-4B44-9A16-3ABD2DAA86F2}" dt="2023-05-05T04:31:30.553" v="3885" actId="2711"/>
          <ac:spMkLst>
            <pc:docMk/>
            <pc:sldMk cId="4140364503" sldId="296"/>
            <ac:spMk id="8" creationId="{197F401B-CED3-BEF5-BD25-3FC754ABF920}"/>
          </ac:spMkLst>
        </pc:spChg>
        <pc:spChg chg="mod">
          <ac:chgData name="Irene Chymyn" userId="2e56d221-64e3-4b80-8a2e-95534e5b9459" providerId="ADAL" clId="{307044B9-32BC-4B44-9A16-3ABD2DAA86F2}" dt="2023-05-12T01:34:29.148" v="5458" actId="164"/>
          <ac:spMkLst>
            <pc:docMk/>
            <pc:sldMk cId="4140364503" sldId="296"/>
            <ac:spMk id="15" creationId="{FF284781-86C1-E777-7F72-22A3F6B2729A}"/>
          </ac:spMkLst>
        </pc:spChg>
        <pc:spChg chg="mod">
          <ac:chgData name="Irene Chymyn" userId="2e56d221-64e3-4b80-8a2e-95534e5b9459" providerId="ADAL" clId="{307044B9-32BC-4B44-9A16-3ABD2DAA86F2}" dt="2023-05-12T01:34:20.575" v="5457" actId="164"/>
          <ac:spMkLst>
            <pc:docMk/>
            <pc:sldMk cId="4140364503" sldId="296"/>
            <ac:spMk id="16" creationId="{73A3BA92-D41E-03E6-8A26-33FEE2439266}"/>
          </ac:spMkLst>
        </pc:spChg>
        <pc:spChg chg="mod">
          <ac:chgData name="Irene Chymyn" userId="2e56d221-64e3-4b80-8a2e-95534e5b9459" providerId="ADAL" clId="{307044B9-32BC-4B44-9A16-3ABD2DAA86F2}" dt="2023-05-12T01:34:29.148" v="5458" actId="164"/>
          <ac:spMkLst>
            <pc:docMk/>
            <pc:sldMk cId="4140364503" sldId="296"/>
            <ac:spMk id="17" creationId="{3B0CBAA1-1D02-9FDE-0785-73D1A02D183B}"/>
          </ac:spMkLst>
        </pc:spChg>
        <pc:spChg chg="mod">
          <ac:chgData name="Irene Chymyn" userId="2e56d221-64e3-4b80-8a2e-95534e5b9459" providerId="ADAL" clId="{307044B9-32BC-4B44-9A16-3ABD2DAA86F2}" dt="2023-05-12T01:34:40.170" v="5459" actId="164"/>
          <ac:spMkLst>
            <pc:docMk/>
            <pc:sldMk cId="4140364503" sldId="296"/>
            <ac:spMk id="18" creationId="{97FDF80C-9374-7F2E-772E-386EAF719C79}"/>
          </ac:spMkLst>
        </pc:spChg>
        <pc:spChg chg="mod">
          <ac:chgData name="Irene Chymyn" userId="2e56d221-64e3-4b80-8a2e-95534e5b9459" providerId="ADAL" clId="{307044B9-32BC-4B44-9A16-3ABD2DAA86F2}" dt="2023-05-12T01:34:20.575" v="5457" actId="164"/>
          <ac:spMkLst>
            <pc:docMk/>
            <pc:sldMk cId="4140364503" sldId="296"/>
            <ac:spMk id="20" creationId="{FE100A1D-7446-2A83-0720-FD5147DFF00D}"/>
          </ac:spMkLst>
        </pc:spChg>
        <pc:spChg chg="mod">
          <ac:chgData name="Irene Chymyn" userId="2e56d221-64e3-4b80-8a2e-95534e5b9459" providerId="ADAL" clId="{307044B9-32BC-4B44-9A16-3ABD2DAA86F2}" dt="2023-05-12T01:33:58.858" v="5456" actId="164"/>
          <ac:spMkLst>
            <pc:docMk/>
            <pc:sldMk cId="4140364503" sldId="296"/>
            <ac:spMk id="24" creationId="{443540EF-53C4-F524-256F-E860F9BD52CD}"/>
          </ac:spMkLst>
        </pc:spChg>
        <pc:spChg chg="mod">
          <ac:chgData name="Irene Chymyn" userId="2e56d221-64e3-4b80-8a2e-95534e5b9459" providerId="ADAL" clId="{307044B9-32BC-4B44-9A16-3ABD2DAA86F2}" dt="2023-05-12T01:33:58.858" v="5456" actId="164"/>
          <ac:spMkLst>
            <pc:docMk/>
            <pc:sldMk cId="4140364503" sldId="296"/>
            <ac:spMk id="25" creationId="{A3052BDB-5DD2-7D94-4427-D40F139F89A8}"/>
          </ac:spMkLst>
        </pc:spChg>
        <pc:spChg chg="mod">
          <ac:chgData name="Irene Chymyn" userId="2e56d221-64e3-4b80-8a2e-95534e5b9459" providerId="ADAL" clId="{307044B9-32BC-4B44-9A16-3ABD2DAA86F2}" dt="2023-05-12T01:33:58.858" v="5456" actId="164"/>
          <ac:spMkLst>
            <pc:docMk/>
            <pc:sldMk cId="4140364503" sldId="296"/>
            <ac:spMk id="27" creationId="{92BB4C37-49AA-3219-F379-82395E3B6048}"/>
          </ac:spMkLst>
        </pc:spChg>
        <pc:spChg chg="mod">
          <ac:chgData name="Irene Chymyn" userId="2e56d221-64e3-4b80-8a2e-95534e5b9459" providerId="ADAL" clId="{307044B9-32BC-4B44-9A16-3ABD2DAA86F2}" dt="2023-05-12T01:34:40.170" v="5459" actId="164"/>
          <ac:spMkLst>
            <pc:docMk/>
            <pc:sldMk cId="4140364503" sldId="296"/>
            <ac:spMk id="28" creationId="{7EA9C3A9-71C7-6F76-AE3E-91E3B0D7B319}"/>
          </ac:spMkLst>
        </pc:spChg>
        <pc:grpChg chg="add mod">
          <ac:chgData name="Irene Chymyn" userId="2e56d221-64e3-4b80-8a2e-95534e5b9459" providerId="ADAL" clId="{307044B9-32BC-4B44-9A16-3ABD2DAA86F2}" dt="2023-05-12T01:33:58.858" v="5456" actId="164"/>
          <ac:grpSpMkLst>
            <pc:docMk/>
            <pc:sldMk cId="4140364503" sldId="296"/>
            <ac:grpSpMk id="3" creationId="{62C07E85-13A0-FC7E-97BE-C17D3CDB2462}"/>
          </ac:grpSpMkLst>
        </pc:grpChg>
        <pc:grpChg chg="add mod">
          <ac:chgData name="Irene Chymyn" userId="2e56d221-64e3-4b80-8a2e-95534e5b9459" providerId="ADAL" clId="{307044B9-32BC-4B44-9A16-3ABD2DAA86F2}" dt="2023-05-12T01:34:20.575" v="5457" actId="164"/>
          <ac:grpSpMkLst>
            <pc:docMk/>
            <pc:sldMk cId="4140364503" sldId="296"/>
            <ac:grpSpMk id="4" creationId="{3C1D7BBE-77DF-CB69-1A1F-E0B2B70CB008}"/>
          </ac:grpSpMkLst>
        </pc:grpChg>
        <pc:grpChg chg="add mod">
          <ac:chgData name="Irene Chymyn" userId="2e56d221-64e3-4b80-8a2e-95534e5b9459" providerId="ADAL" clId="{307044B9-32BC-4B44-9A16-3ABD2DAA86F2}" dt="2023-05-12T01:34:29.148" v="5458" actId="164"/>
          <ac:grpSpMkLst>
            <pc:docMk/>
            <pc:sldMk cId="4140364503" sldId="296"/>
            <ac:grpSpMk id="7" creationId="{052888DA-E353-CC9E-945C-26768A45A00D}"/>
          </ac:grpSpMkLst>
        </pc:grpChg>
        <pc:grpChg chg="add mod">
          <ac:chgData name="Irene Chymyn" userId="2e56d221-64e3-4b80-8a2e-95534e5b9459" providerId="ADAL" clId="{307044B9-32BC-4B44-9A16-3ABD2DAA86F2}" dt="2023-05-12T01:34:40.170" v="5459" actId="164"/>
          <ac:grpSpMkLst>
            <pc:docMk/>
            <pc:sldMk cId="4140364503" sldId="296"/>
            <ac:grpSpMk id="29" creationId="{DD4536C0-B3BA-6337-6000-A7406F0B1B34}"/>
          </ac:grpSpMkLst>
        </pc:grpChg>
        <pc:picChg chg="mod">
          <ac:chgData name="Irene Chymyn" userId="2e56d221-64e3-4b80-8a2e-95534e5b9459" providerId="ADAL" clId="{307044B9-32BC-4B44-9A16-3ABD2DAA86F2}" dt="2023-05-12T01:34:20.575" v="5457" actId="164"/>
          <ac:picMkLst>
            <pc:docMk/>
            <pc:sldMk cId="4140364503" sldId="296"/>
            <ac:picMk id="9" creationId="{D42FD5AB-C653-4126-23CD-3FDDB3BAF6C9}"/>
          </ac:picMkLst>
        </pc:picChg>
        <pc:picChg chg="mod">
          <ac:chgData name="Irene Chymyn" userId="2e56d221-64e3-4b80-8a2e-95534e5b9459" providerId="ADAL" clId="{307044B9-32BC-4B44-9A16-3ABD2DAA86F2}" dt="2023-05-12T01:34:29.148" v="5458" actId="164"/>
          <ac:picMkLst>
            <pc:docMk/>
            <pc:sldMk cId="4140364503" sldId="296"/>
            <ac:picMk id="10" creationId="{E9C2CC8D-33F2-05CB-3D37-F71F52AC442D}"/>
          </ac:picMkLst>
        </pc:picChg>
        <pc:picChg chg="mod">
          <ac:chgData name="Irene Chymyn" userId="2e56d221-64e3-4b80-8a2e-95534e5b9459" providerId="ADAL" clId="{307044B9-32BC-4B44-9A16-3ABD2DAA86F2}" dt="2023-05-12T01:34:40.170" v="5459" actId="164"/>
          <ac:picMkLst>
            <pc:docMk/>
            <pc:sldMk cId="4140364503" sldId="296"/>
            <ac:picMk id="11" creationId="{57122051-F6E7-F457-0258-EDC854C0BB88}"/>
          </ac:picMkLst>
        </pc:picChg>
        <pc:picChg chg="mod">
          <ac:chgData name="Irene Chymyn" userId="2e56d221-64e3-4b80-8a2e-95534e5b9459" providerId="ADAL" clId="{307044B9-32BC-4B44-9A16-3ABD2DAA86F2}" dt="2023-05-12T01:34:20.575" v="5457" actId="164"/>
          <ac:picMkLst>
            <pc:docMk/>
            <pc:sldMk cId="4140364503" sldId="296"/>
            <ac:picMk id="12" creationId="{669F9A1E-6E73-4B42-F4E7-6452F09403F6}"/>
          </ac:picMkLst>
        </pc:picChg>
        <pc:picChg chg="mod">
          <ac:chgData name="Irene Chymyn" userId="2e56d221-64e3-4b80-8a2e-95534e5b9459" providerId="ADAL" clId="{307044B9-32BC-4B44-9A16-3ABD2DAA86F2}" dt="2023-05-12T01:34:29.148" v="5458" actId="164"/>
          <ac:picMkLst>
            <pc:docMk/>
            <pc:sldMk cId="4140364503" sldId="296"/>
            <ac:picMk id="13" creationId="{719EF20C-E5DC-2AA4-F230-1E838C8E115F}"/>
          </ac:picMkLst>
        </pc:picChg>
        <pc:picChg chg="mod">
          <ac:chgData name="Irene Chymyn" userId="2e56d221-64e3-4b80-8a2e-95534e5b9459" providerId="ADAL" clId="{307044B9-32BC-4B44-9A16-3ABD2DAA86F2}" dt="2023-05-12T01:34:40.170" v="5459" actId="164"/>
          <ac:picMkLst>
            <pc:docMk/>
            <pc:sldMk cId="4140364503" sldId="296"/>
            <ac:picMk id="14" creationId="{C97BAC67-5F85-CD96-E96A-874062F681F3}"/>
          </ac:picMkLst>
        </pc:picChg>
        <pc:picChg chg="mod">
          <ac:chgData name="Irene Chymyn" userId="2e56d221-64e3-4b80-8a2e-95534e5b9459" providerId="ADAL" clId="{307044B9-32BC-4B44-9A16-3ABD2DAA86F2}" dt="2023-05-12T01:34:29.148" v="5458" actId="164"/>
          <ac:picMkLst>
            <pc:docMk/>
            <pc:sldMk cId="4140364503" sldId="296"/>
            <ac:picMk id="19" creationId="{DA8F42C3-D8A5-F21E-638C-944E735A787A}"/>
          </ac:picMkLst>
        </pc:picChg>
        <pc:picChg chg="mod">
          <ac:chgData name="Irene Chymyn" userId="2e56d221-64e3-4b80-8a2e-95534e5b9459" providerId="ADAL" clId="{307044B9-32BC-4B44-9A16-3ABD2DAA86F2}" dt="2023-05-12T01:34:20.575" v="5457" actId="164"/>
          <ac:picMkLst>
            <pc:docMk/>
            <pc:sldMk cId="4140364503" sldId="296"/>
            <ac:picMk id="21" creationId="{04104242-0953-4FDC-B74C-5F7899233CB3}"/>
          </ac:picMkLst>
        </pc:picChg>
        <pc:picChg chg="mod">
          <ac:chgData name="Irene Chymyn" userId="2e56d221-64e3-4b80-8a2e-95534e5b9459" providerId="ADAL" clId="{307044B9-32BC-4B44-9A16-3ABD2DAA86F2}" dt="2023-05-12T01:34:40.170" v="5459" actId="164"/>
          <ac:picMkLst>
            <pc:docMk/>
            <pc:sldMk cId="4140364503" sldId="296"/>
            <ac:picMk id="22" creationId="{108E2F65-CC0A-768A-1870-3E05ED568F86}"/>
          </ac:picMkLst>
        </pc:picChg>
        <pc:picChg chg="mod">
          <ac:chgData name="Irene Chymyn" userId="2e56d221-64e3-4b80-8a2e-95534e5b9459" providerId="ADAL" clId="{307044B9-32BC-4B44-9A16-3ABD2DAA86F2}" dt="2023-05-12T01:33:58.858" v="5456" actId="164"/>
          <ac:picMkLst>
            <pc:docMk/>
            <pc:sldMk cId="4140364503" sldId="296"/>
            <ac:picMk id="23" creationId="{91CA0054-DC0E-0789-FCE1-4E029CF5C832}"/>
          </ac:picMkLst>
        </pc:picChg>
        <pc:picChg chg="mod">
          <ac:chgData name="Irene Chymyn" userId="2e56d221-64e3-4b80-8a2e-95534e5b9459" providerId="ADAL" clId="{307044B9-32BC-4B44-9A16-3ABD2DAA86F2}" dt="2023-05-12T01:33:58.858" v="5456" actId="164"/>
          <ac:picMkLst>
            <pc:docMk/>
            <pc:sldMk cId="4140364503" sldId="296"/>
            <ac:picMk id="26" creationId="{9C1FDE99-AD0B-9751-EB8F-6F147C6BC26F}"/>
          </ac:picMkLst>
        </pc:picChg>
      </pc:sldChg>
      <pc:sldChg chg="addSp delSp modSp new mod modAnim">
        <pc:chgData name="Irene Chymyn" userId="2e56d221-64e3-4b80-8a2e-95534e5b9459" providerId="ADAL" clId="{307044B9-32BC-4B44-9A16-3ABD2DAA86F2}" dt="2023-05-12T01:40:02.074" v="5510"/>
        <pc:sldMkLst>
          <pc:docMk/>
          <pc:sldMk cId="2984537673" sldId="297"/>
        </pc:sldMkLst>
        <pc:spChg chg="mod">
          <ac:chgData name="Irene Chymyn" userId="2e56d221-64e3-4b80-8a2e-95534e5b9459" providerId="ADAL" clId="{307044B9-32BC-4B44-9A16-3ABD2DAA86F2}" dt="2023-05-05T04:32:57.998" v="3955" actId="20577"/>
          <ac:spMkLst>
            <pc:docMk/>
            <pc:sldMk cId="2984537673" sldId="297"/>
            <ac:spMk id="2" creationId="{F2A41806-CDC2-FF53-1713-1C12F0632A37}"/>
          </ac:spMkLst>
        </pc:spChg>
        <pc:spChg chg="del">
          <ac:chgData name="Irene Chymyn" userId="2e56d221-64e3-4b80-8a2e-95534e5b9459" providerId="ADAL" clId="{307044B9-32BC-4B44-9A16-3ABD2DAA86F2}" dt="2023-05-05T04:33:19.997" v="3958" actId="478"/>
          <ac:spMkLst>
            <pc:docMk/>
            <pc:sldMk cId="2984537673" sldId="297"/>
            <ac:spMk id="3" creationId="{FEB1415D-AA81-06DD-A1E8-3D0CC5EF5191}"/>
          </ac:spMkLst>
        </pc:spChg>
        <pc:spChg chg="del">
          <ac:chgData name="Irene Chymyn" userId="2e56d221-64e3-4b80-8a2e-95534e5b9459" providerId="ADAL" clId="{307044B9-32BC-4B44-9A16-3ABD2DAA86F2}" dt="2023-05-05T04:33:23.147" v="3959" actId="478"/>
          <ac:spMkLst>
            <pc:docMk/>
            <pc:sldMk cId="2984537673" sldId="297"/>
            <ac:spMk id="4" creationId="{C3603A9A-A67B-DB1F-8820-A20603D7831A}"/>
          </ac:spMkLst>
        </pc:spChg>
        <pc:spChg chg="mod">
          <ac:chgData name="Irene Chymyn" userId="2e56d221-64e3-4b80-8a2e-95534e5b9459" providerId="ADAL" clId="{307044B9-32BC-4B44-9A16-3ABD2DAA86F2}" dt="2023-05-12T01:35:16.392" v="5466" actId="1076"/>
          <ac:spMkLst>
            <pc:docMk/>
            <pc:sldMk cId="2984537673" sldId="297"/>
            <ac:spMk id="5" creationId="{37B78CF9-A124-3B44-F905-112E390CF1F2}"/>
          </ac:spMkLst>
        </pc:spChg>
        <pc:spChg chg="add mod">
          <ac:chgData name="Irene Chymyn" userId="2e56d221-64e3-4b80-8a2e-95534e5b9459" providerId="ADAL" clId="{307044B9-32BC-4B44-9A16-3ABD2DAA86F2}" dt="2023-05-12T01:39:13.593" v="5504" actId="164"/>
          <ac:spMkLst>
            <pc:docMk/>
            <pc:sldMk cId="2984537673" sldId="297"/>
            <ac:spMk id="19" creationId="{2407FF46-C4A3-DD2A-3585-DD76ACAC3C8D}"/>
          </ac:spMkLst>
        </pc:spChg>
        <pc:spChg chg="add mod">
          <ac:chgData name="Irene Chymyn" userId="2e56d221-64e3-4b80-8a2e-95534e5b9459" providerId="ADAL" clId="{307044B9-32BC-4B44-9A16-3ABD2DAA86F2}" dt="2023-05-12T01:39:50.311" v="5509" actId="164"/>
          <ac:spMkLst>
            <pc:docMk/>
            <pc:sldMk cId="2984537673" sldId="297"/>
            <ac:spMk id="20" creationId="{91B18BC8-60B4-C0A5-EAE9-5AF6F95AA322}"/>
          </ac:spMkLst>
        </pc:spChg>
        <pc:spChg chg="add mod">
          <ac:chgData name="Irene Chymyn" userId="2e56d221-64e3-4b80-8a2e-95534e5b9459" providerId="ADAL" clId="{307044B9-32BC-4B44-9A16-3ABD2DAA86F2}" dt="2023-05-12T01:39:50.311" v="5509" actId="164"/>
          <ac:spMkLst>
            <pc:docMk/>
            <pc:sldMk cId="2984537673" sldId="297"/>
            <ac:spMk id="21" creationId="{B164FE73-DD77-42E0-1773-9FF9AF8F4E0D}"/>
          </ac:spMkLst>
        </pc:spChg>
        <pc:spChg chg="add mod">
          <ac:chgData name="Irene Chymyn" userId="2e56d221-64e3-4b80-8a2e-95534e5b9459" providerId="ADAL" clId="{307044B9-32BC-4B44-9A16-3ABD2DAA86F2}" dt="2023-05-05T04:38:25.559" v="4161" actId="1035"/>
          <ac:spMkLst>
            <pc:docMk/>
            <pc:sldMk cId="2984537673" sldId="297"/>
            <ac:spMk id="22" creationId="{C636DBBE-3F19-9534-52FF-65EDA2EDB887}"/>
          </ac:spMkLst>
        </pc:spChg>
        <pc:spChg chg="add mod">
          <ac:chgData name="Irene Chymyn" userId="2e56d221-64e3-4b80-8a2e-95534e5b9459" providerId="ADAL" clId="{307044B9-32BC-4B44-9A16-3ABD2DAA86F2}" dt="2023-05-05T04:38:25.559" v="4161" actId="1035"/>
          <ac:spMkLst>
            <pc:docMk/>
            <pc:sldMk cId="2984537673" sldId="297"/>
            <ac:spMk id="23" creationId="{D60BF555-A701-8E22-BEDB-D0EF01632266}"/>
          </ac:spMkLst>
        </pc:spChg>
        <pc:spChg chg="add mod">
          <ac:chgData name="Irene Chymyn" userId="2e56d221-64e3-4b80-8a2e-95534e5b9459" providerId="ADAL" clId="{307044B9-32BC-4B44-9A16-3ABD2DAA86F2}" dt="2023-05-12T01:39:13.593" v="5504" actId="164"/>
          <ac:spMkLst>
            <pc:docMk/>
            <pc:sldMk cId="2984537673" sldId="297"/>
            <ac:spMk id="24" creationId="{2E0373B4-EDCA-E659-3EDB-783B2D8011E2}"/>
          </ac:spMkLst>
        </pc:spChg>
        <pc:spChg chg="add mod">
          <ac:chgData name="Irene Chymyn" userId="2e56d221-64e3-4b80-8a2e-95534e5b9459" providerId="ADAL" clId="{307044B9-32BC-4B44-9A16-3ABD2DAA86F2}" dt="2023-05-05T04:33:14.493" v="3957"/>
          <ac:spMkLst>
            <pc:docMk/>
            <pc:sldMk cId="2984537673" sldId="297"/>
            <ac:spMk id="30" creationId="{81E61E99-5478-8B8C-9406-AF1EC20A5E0C}"/>
          </ac:spMkLst>
        </pc:spChg>
        <pc:spChg chg="add del mod">
          <ac:chgData name="Irene Chymyn" userId="2e56d221-64e3-4b80-8a2e-95534e5b9459" providerId="ADAL" clId="{307044B9-32BC-4B44-9A16-3ABD2DAA86F2}" dt="2023-05-05T04:34:52.133" v="3972" actId="478"/>
          <ac:spMkLst>
            <pc:docMk/>
            <pc:sldMk cId="2984537673" sldId="297"/>
            <ac:spMk id="31" creationId="{22D84FFA-A80E-EF19-5F98-2F227EED4EBE}"/>
          </ac:spMkLst>
        </pc:spChg>
        <pc:spChg chg="add mod">
          <ac:chgData name="Irene Chymyn" userId="2e56d221-64e3-4b80-8a2e-95534e5b9459" providerId="ADAL" clId="{307044B9-32BC-4B44-9A16-3ABD2DAA86F2}" dt="2023-05-05T04:38:11.144" v="4134" actId="1036"/>
          <ac:spMkLst>
            <pc:docMk/>
            <pc:sldMk cId="2984537673" sldId="297"/>
            <ac:spMk id="32" creationId="{44FBAE06-DB26-25DC-E880-0675DE0AD2BA}"/>
          </ac:spMkLst>
        </pc:spChg>
        <pc:spChg chg="add mod">
          <ac:chgData name="Irene Chymyn" userId="2e56d221-64e3-4b80-8a2e-95534e5b9459" providerId="ADAL" clId="{307044B9-32BC-4B44-9A16-3ABD2DAA86F2}" dt="2023-05-05T04:37:29.817" v="4077" actId="571"/>
          <ac:spMkLst>
            <pc:docMk/>
            <pc:sldMk cId="2984537673" sldId="297"/>
            <ac:spMk id="45" creationId="{1F33D806-127F-C8B6-4142-B74EE782FF89}"/>
          </ac:spMkLst>
        </pc:spChg>
        <pc:spChg chg="add mod">
          <ac:chgData name="Irene Chymyn" userId="2e56d221-64e3-4b80-8a2e-95534e5b9459" providerId="ADAL" clId="{307044B9-32BC-4B44-9A16-3ABD2DAA86F2}" dt="2023-05-05T04:37:29.817" v="4077" actId="571"/>
          <ac:spMkLst>
            <pc:docMk/>
            <pc:sldMk cId="2984537673" sldId="297"/>
            <ac:spMk id="46" creationId="{0AEB2F7C-ACFC-7DC1-F1BA-30FFC1D5AB99}"/>
          </ac:spMkLst>
        </pc:spChg>
        <pc:spChg chg="add mod">
          <ac:chgData name="Irene Chymyn" userId="2e56d221-64e3-4b80-8a2e-95534e5b9459" providerId="ADAL" clId="{307044B9-32BC-4B44-9A16-3ABD2DAA86F2}" dt="2023-05-05T04:37:29.817" v="4077" actId="571"/>
          <ac:spMkLst>
            <pc:docMk/>
            <pc:sldMk cId="2984537673" sldId="297"/>
            <ac:spMk id="47" creationId="{D880C03A-46FF-02BB-8EB2-34D47A2C6246}"/>
          </ac:spMkLst>
        </pc:spChg>
        <pc:spChg chg="add mod">
          <ac:chgData name="Irene Chymyn" userId="2e56d221-64e3-4b80-8a2e-95534e5b9459" providerId="ADAL" clId="{307044B9-32BC-4B44-9A16-3ABD2DAA86F2}" dt="2023-05-05T04:37:29.817" v="4077" actId="571"/>
          <ac:spMkLst>
            <pc:docMk/>
            <pc:sldMk cId="2984537673" sldId="297"/>
            <ac:spMk id="48" creationId="{475278D3-D2C1-4393-AF81-C1EE271480A4}"/>
          </ac:spMkLst>
        </pc:spChg>
        <pc:spChg chg="add mod">
          <ac:chgData name="Irene Chymyn" userId="2e56d221-64e3-4b80-8a2e-95534e5b9459" providerId="ADAL" clId="{307044B9-32BC-4B44-9A16-3ABD2DAA86F2}" dt="2023-05-05T04:37:29.817" v="4077" actId="571"/>
          <ac:spMkLst>
            <pc:docMk/>
            <pc:sldMk cId="2984537673" sldId="297"/>
            <ac:spMk id="49" creationId="{7037443A-7837-CBC1-5664-C0E197494D4D}"/>
          </ac:spMkLst>
        </pc:spChg>
        <pc:grpChg chg="add mod">
          <ac:chgData name="Irene Chymyn" userId="2e56d221-64e3-4b80-8a2e-95534e5b9459" providerId="ADAL" clId="{307044B9-32BC-4B44-9A16-3ABD2DAA86F2}" dt="2023-05-12T01:36:28.881" v="5472" actId="164"/>
          <ac:grpSpMkLst>
            <pc:docMk/>
            <pc:sldMk cId="2984537673" sldId="297"/>
            <ac:grpSpMk id="3" creationId="{7E86F045-2F29-D507-50B6-69F4161C9D56}"/>
          </ac:grpSpMkLst>
        </pc:grpChg>
        <pc:grpChg chg="add mod">
          <ac:chgData name="Irene Chymyn" userId="2e56d221-64e3-4b80-8a2e-95534e5b9459" providerId="ADAL" clId="{307044B9-32BC-4B44-9A16-3ABD2DAA86F2}" dt="2023-05-12T01:39:50.311" v="5509" actId="164"/>
          <ac:grpSpMkLst>
            <pc:docMk/>
            <pc:sldMk cId="2984537673" sldId="297"/>
            <ac:grpSpMk id="4" creationId="{AFE4404D-0624-1046-F964-57189878DA3F}"/>
          </ac:grpSpMkLst>
        </pc:grpChg>
        <pc:grpChg chg="add mod">
          <ac:chgData name="Irene Chymyn" userId="2e56d221-64e3-4b80-8a2e-95534e5b9459" providerId="ADAL" clId="{307044B9-32BC-4B44-9A16-3ABD2DAA86F2}" dt="2023-05-12T01:39:50.311" v="5509" actId="164"/>
          <ac:grpSpMkLst>
            <pc:docMk/>
            <pc:sldMk cId="2984537673" sldId="297"/>
            <ac:grpSpMk id="31" creationId="{6A717A98-7B37-E9ED-FBB3-C44248DDB64F}"/>
          </ac:grpSpMkLst>
        </pc:grpChg>
        <pc:picChg chg="add mod">
          <ac:chgData name="Irene Chymyn" userId="2e56d221-64e3-4b80-8a2e-95534e5b9459" providerId="ADAL" clId="{307044B9-32BC-4B44-9A16-3ABD2DAA86F2}" dt="2023-05-12T01:39:13.593" v="5504" actId="164"/>
          <ac:picMkLst>
            <pc:docMk/>
            <pc:sldMk cId="2984537673" sldId="297"/>
            <ac:picMk id="7" creationId="{6EDF00AB-168C-F050-8132-403C849B5B81}"/>
          </ac:picMkLst>
        </pc:picChg>
        <pc:picChg chg="add mod">
          <ac:chgData name="Irene Chymyn" userId="2e56d221-64e3-4b80-8a2e-95534e5b9459" providerId="ADAL" clId="{307044B9-32BC-4B44-9A16-3ABD2DAA86F2}" dt="2023-05-12T01:39:13.593" v="5504" actId="164"/>
          <ac:picMkLst>
            <pc:docMk/>
            <pc:sldMk cId="2984537673" sldId="297"/>
            <ac:picMk id="8" creationId="{381BE3E1-4D08-6D2E-BADE-E8A64A801E8A}"/>
          </ac:picMkLst>
        </pc:picChg>
        <pc:picChg chg="add mod">
          <ac:chgData name="Irene Chymyn" userId="2e56d221-64e3-4b80-8a2e-95534e5b9459" providerId="ADAL" clId="{307044B9-32BC-4B44-9A16-3ABD2DAA86F2}" dt="2023-05-12T01:39:13.593" v="5504" actId="164"/>
          <ac:picMkLst>
            <pc:docMk/>
            <pc:sldMk cId="2984537673" sldId="297"/>
            <ac:picMk id="9" creationId="{1F830A95-2BBB-4280-FCB6-FDFC82028E12}"/>
          </ac:picMkLst>
        </pc:picChg>
        <pc:picChg chg="add mod">
          <ac:chgData name="Irene Chymyn" userId="2e56d221-64e3-4b80-8a2e-95534e5b9459" providerId="ADAL" clId="{307044B9-32BC-4B44-9A16-3ABD2DAA86F2}" dt="2023-05-12T01:39:13.593" v="5504" actId="164"/>
          <ac:picMkLst>
            <pc:docMk/>
            <pc:sldMk cId="2984537673" sldId="297"/>
            <ac:picMk id="10" creationId="{D309DDBF-BADB-2CCB-06BF-A5E3F0A60D41}"/>
          </ac:picMkLst>
        </pc:picChg>
        <pc:picChg chg="add mod">
          <ac:chgData name="Irene Chymyn" userId="2e56d221-64e3-4b80-8a2e-95534e5b9459" providerId="ADAL" clId="{307044B9-32BC-4B44-9A16-3ABD2DAA86F2}" dt="2023-05-12T01:39:13.593" v="5504" actId="164"/>
          <ac:picMkLst>
            <pc:docMk/>
            <pc:sldMk cId="2984537673" sldId="297"/>
            <ac:picMk id="11" creationId="{4ACFC3C3-095C-678E-44BB-B40276D2234F}"/>
          </ac:picMkLst>
        </pc:picChg>
        <pc:picChg chg="add mod">
          <ac:chgData name="Irene Chymyn" userId="2e56d221-64e3-4b80-8a2e-95534e5b9459" providerId="ADAL" clId="{307044B9-32BC-4B44-9A16-3ABD2DAA86F2}" dt="2023-05-12T01:39:13.593" v="5504" actId="164"/>
          <ac:picMkLst>
            <pc:docMk/>
            <pc:sldMk cId="2984537673" sldId="297"/>
            <ac:picMk id="12" creationId="{C2C8B419-318C-1BBA-B0FA-E7E62D205559}"/>
          </ac:picMkLst>
        </pc:picChg>
        <pc:picChg chg="add mod">
          <ac:chgData name="Irene Chymyn" userId="2e56d221-64e3-4b80-8a2e-95534e5b9459" providerId="ADAL" clId="{307044B9-32BC-4B44-9A16-3ABD2DAA86F2}" dt="2023-05-12T01:39:13.593" v="5504" actId="164"/>
          <ac:picMkLst>
            <pc:docMk/>
            <pc:sldMk cId="2984537673" sldId="297"/>
            <ac:picMk id="13" creationId="{BA0C7C8E-9F63-442F-D02A-26ECB29D54BC}"/>
          </ac:picMkLst>
        </pc:picChg>
        <pc:picChg chg="add mod">
          <ac:chgData name="Irene Chymyn" userId="2e56d221-64e3-4b80-8a2e-95534e5b9459" providerId="ADAL" clId="{307044B9-32BC-4B44-9A16-3ABD2DAA86F2}" dt="2023-05-12T01:39:13.593" v="5504" actId="164"/>
          <ac:picMkLst>
            <pc:docMk/>
            <pc:sldMk cId="2984537673" sldId="297"/>
            <ac:picMk id="14" creationId="{CB765C7D-C73B-25D9-A0F9-1DFB81DFB501}"/>
          </ac:picMkLst>
        </pc:picChg>
        <pc:picChg chg="add mod">
          <ac:chgData name="Irene Chymyn" userId="2e56d221-64e3-4b80-8a2e-95534e5b9459" providerId="ADAL" clId="{307044B9-32BC-4B44-9A16-3ABD2DAA86F2}" dt="2023-05-12T01:39:13.593" v="5504" actId="164"/>
          <ac:picMkLst>
            <pc:docMk/>
            <pc:sldMk cId="2984537673" sldId="297"/>
            <ac:picMk id="15" creationId="{3F23FACC-08DB-078B-8691-B5234392B4BB}"/>
          </ac:picMkLst>
        </pc:picChg>
        <pc:picChg chg="add mod">
          <ac:chgData name="Irene Chymyn" userId="2e56d221-64e3-4b80-8a2e-95534e5b9459" providerId="ADAL" clId="{307044B9-32BC-4B44-9A16-3ABD2DAA86F2}" dt="2023-05-12T01:39:13.593" v="5504" actId="164"/>
          <ac:picMkLst>
            <pc:docMk/>
            <pc:sldMk cId="2984537673" sldId="297"/>
            <ac:picMk id="16" creationId="{8508C030-D274-5393-ADDE-A15583EF2000}"/>
          </ac:picMkLst>
        </pc:picChg>
        <pc:picChg chg="add mod">
          <ac:chgData name="Irene Chymyn" userId="2e56d221-64e3-4b80-8a2e-95534e5b9459" providerId="ADAL" clId="{307044B9-32BC-4B44-9A16-3ABD2DAA86F2}" dt="2023-05-12T01:39:13.593" v="5504" actId="164"/>
          <ac:picMkLst>
            <pc:docMk/>
            <pc:sldMk cId="2984537673" sldId="297"/>
            <ac:picMk id="17" creationId="{3D8EFD91-8998-A298-09A1-F69F5EBC2630}"/>
          </ac:picMkLst>
        </pc:picChg>
        <pc:picChg chg="add mod">
          <ac:chgData name="Irene Chymyn" userId="2e56d221-64e3-4b80-8a2e-95534e5b9459" providerId="ADAL" clId="{307044B9-32BC-4B44-9A16-3ABD2DAA86F2}" dt="2023-05-12T01:39:13.593" v="5504" actId="164"/>
          <ac:picMkLst>
            <pc:docMk/>
            <pc:sldMk cId="2984537673" sldId="297"/>
            <ac:picMk id="18" creationId="{C5A7BA8C-58E0-EE36-59A7-2A188E6A126C}"/>
          </ac:picMkLst>
        </pc:picChg>
        <pc:picChg chg="add mod">
          <ac:chgData name="Irene Chymyn" userId="2e56d221-64e3-4b80-8a2e-95534e5b9459" providerId="ADAL" clId="{307044B9-32BC-4B44-9A16-3ABD2DAA86F2}" dt="2023-05-12T01:39:13.593" v="5504" actId="164"/>
          <ac:picMkLst>
            <pc:docMk/>
            <pc:sldMk cId="2984537673" sldId="297"/>
            <ac:picMk id="25" creationId="{2C9FA693-F5D3-564C-F3AE-A52CCE5996D4}"/>
          </ac:picMkLst>
        </pc:picChg>
        <pc:picChg chg="add mod">
          <ac:chgData name="Irene Chymyn" userId="2e56d221-64e3-4b80-8a2e-95534e5b9459" providerId="ADAL" clId="{307044B9-32BC-4B44-9A16-3ABD2DAA86F2}" dt="2023-05-12T01:39:13.593" v="5504" actId="164"/>
          <ac:picMkLst>
            <pc:docMk/>
            <pc:sldMk cId="2984537673" sldId="297"/>
            <ac:picMk id="26" creationId="{9D1D597F-4E0E-87DD-D1D4-DCAD9F388E8F}"/>
          </ac:picMkLst>
        </pc:picChg>
        <pc:picChg chg="add mod">
          <ac:chgData name="Irene Chymyn" userId="2e56d221-64e3-4b80-8a2e-95534e5b9459" providerId="ADAL" clId="{307044B9-32BC-4B44-9A16-3ABD2DAA86F2}" dt="2023-05-12T01:39:13.593" v="5504" actId="164"/>
          <ac:picMkLst>
            <pc:docMk/>
            <pc:sldMk cId="2984537673" sldId="297"/>
            <ac:picMk id="27" creationId="{5748AFD6-17CE-955C-0B46-27FCE9CF36A0}"/>
          </ac:picMkLst>
        </pc:picChg>
        <pc:picChg chg="add mod">
          <ac:chgData name="Irene Chymyn" userId="2e56d221-64e3-4b80-8a2e-95534e5b9459" providerId="ADAL" clId="{307044B9-32BC-4B44-9A16-3ABD2DAA86F2}" dt="2023-05-12T01:39:13.593" v="5504" actId="164"/>
          <ac:picMkLst>
            <pc:docMk/>
            <pc:sldMk cId="2984537673" sldId="297"/>
            <ac:picMk id="28" creationId="{03E3109C-F1D0-982D-C5D5-F9CEDCEB326D}"/>
          </ac:picMkLst>
        </pc:picChg>
        <pc:picChg chg="add mod">
          <ac:chgData name="Irene Chymyn" userId="2e56d221-64e3-4b80-8a2e-95534e5b9459" providerId="ADAL" clId="{307044B9-32BC-4B44-9A16-3ABD2DAA86F2}" dt="2023-05-12T01:39:13.593" v="5504" actId="164"/>
          <ac:picMkLst>
            <pc:docMk/>
            <pc:sldMk cId="2984537673" sldId="297"/>
            <ac:picMk id="29" creationId="{E66AE349-070A-9BE8-0B3F-2A0D1542757C}"/>
          </ac:picMkLst>
        </pc:picChg>
        <pc:picChg chg="add mod">
          <ac:chgData name="Irene Chymyn" userId="2e56d221-64e3-4b80-8a2e-95534e5b9459" providerId="ADAL" clId="{307044B9-32BC-4B44-9A16-3ABD2DAA86F2}" dt="2023-05-05T04:37:29.817" v="4077" actId="571"/>
          <ac:picMkLst>
            <pc:docMk/>
            <pc:sldMk cId="2984537673" sldId="297"/>
            <ac:picMk id="33" creationId="{3B298288-9DD0-9AEE-CAD1-D2EDC96E7C06}"/>
          </ac:picMkLst>
        </pc:picChg>
        <pc:picChg chg="add mod">
          <ac:chgData name="Irene Chymyn" userId="2e56d221-64e3-4b80-8a2e-95534e5b9459" providerId="ADAL" clId="{307044B9-32BC-4B44-9A16-3ABD2DAA86F2}" dt="2023-05-05T04:37:29.817" v="4077" actId="571"/>
          <ac:picMkLst>
            <pc:docMk/>
            <pc:sldMk cId="2984537673" sldId="297"/>
            <ac:picMk id="34" creationId="{0C848406-452D-4C3D-3E13-922552022757}"/>
          </ac:picMkLst>
        </pc:picChg>
        <pc:picChg chg="add mod">
          <ac:chgData name="Irene Chymyn" userId="2e56d221-64e3-4b80-8a2e-95534e5b9459" providerId="ADAL" clId="{307044B9-32BC-4B44-9A16-3ABD2DAA86F2}" dt="2023-05-05T04:37:29.817" v="4077" actId="571"/>
          <ac:picMkLst>
            <pc:docMk/>
            <pc:sldMk cId="2984537673" sldId="297"/>
            <ac:picMk id="35" creationId="{09302617-723C-41F1-D3A0-C50FA5096C27}"/>
          </ac:picMkLst>
        </pc:picChg>
        <pc:picChg chg="add mod">
          <ac:chgData name="Irene Chymyn" userId="2e56d221-64e3-4b80-8a2e-95534e5b9459" providerId="ADAL" clId="{307044B9-32BC-4B44-9A16-3ABD2DAA86F2}" dt="2023-05-05T04:37:29.817" v="4077" actId="571"/>
          <ac:picMkLst>
            <pc:docMk/>
            <pc:sldMk cId="2984537673" sldId="297"/>
            <ac:picMk id="36" creationId="{6BEC135F-0ACA-3B64-445C-297F2C9EFAE2}"/>
          </ac:picMkLst>
        </pc:picChg>
        <pc:picChg chg="add mod">
          <ac:chgData name="Irene Chymyn" userId="2e56d221-64e3-4b80-8a2e-95534e5b9459" providerId="ADAL" clId="{307044B9-32BC-4B44-9A16-3ABD2DAA86F2}" dt="2023-05-05T04:37:29.817" v="4077" actId="571"/>
          <ac:picMkLst>
            <pc:docMk/>
            <pc:sldMk cId="2984537673" sldId="297"/>
            <ac:picMk id="37" creationId="{DCEE113C-2180-ADA8-A965-FAFBE9389A79}"/>
          </ac:picMkLst>
        </pc:picChg>
        <pc:picChg chg="add mod">
          <ac:chgData name="Irene Chymyn" userId="2e56d221-64e3-4b80-8a2e-95534e5b9459" providerId="ADAL" clId="{307044B9-32BC-4B44-9A16-3ABD2DAA86F2}" dt="2023-05-05T04:37:29.817" v="4077" actId="571"/>
          <ac:picMkLst>
            <pc:docMk/>
            <pc:sldMk cId="2984537673" sldId="297"/>
            <ac:picMk id="38" creationId="{9890E469-CF50-783A-FBDC-B1BB66B0539A}"/>
          </ac:picMkLst>
        </pc:picChg>
        <pc:picChg chg="add mod">
          <ac:chgData name="Irene Chymyn" userId="2e56d221-64e3-4b80-8a2e-95534e5b9459" providerId="ADAL" clId="{307044B9-32BC-4B44-9A16-3ABD2DAA86F2}" dt="2023-05-05T04:37:29.817" v="4077" actId="571"/>
          <ac:picMkLst>
            <pc:docMk/>
            <pc:sldMk cId="2984537673" sldId="297"/>
            <ac:picMk id="39" creationId="{27D8D46C-9180-4E8C-20CF-5240CEA5446D}"/>
          </ac:picMkLst>
        </pc:picChg>
        <pc:picChg chg="add mod">
          <ac:chgData name="Irene Chymyn" userId="2e56d221-64e3-4b80-8a2e-95534e5b9459" providerId="ADAL" clId="{307044B9-32BC-4B44-9A16-3ABD2DAA86F2}" dt="2023-05-05T04:37:29.817" v="4077" actId="571"/>
          <ac:picMkLst>
            <pc:docMk/>
            <pc:sldMk cId="2984537673" sldId="297"/>
            <ac:picMk id="40" creationId="{40ECC4C8-6280-0B72-6C62-0E2BC62E87AF}"/>
          </ac:picMkLst>
        </pc:picChg>
        <pc:picChg chg="add mod">
          <ac:chgData name="Irene Chymyn" userId="2e56d221-64e3-4b80-8a2e-95534e5b9459" providerId="ADAL" clId="{307044B9-32BC-4B44-9A16-3ABD2DAA86F2}" dt="2023-05-05T04:37:29.817" v="4077" actId="571"/>
          <ac:picMkLst>
            <pc:docMk/>
            <pc:sldMk cId="2984537673" sldId="297"/>
            <ac:picMk id="41" creationId="{04FDFEB1-3F32-0363-6C8D-B8AACA3E7183}"/>
          </ac:picMkLst>
        </pc:picChg>
        <pc:picChg chg="add mod">
          <ac:chgData name="Irene Chymyn" userId="2e56d221-64e3-4b80-8a2e-95534e5b9459" providerId="ADAL" clId="{307044B9-32BC-4B44-9A16-3ABD2DAA86F2}" dt="2023-05-05T04:37:29.817" v="4077" actId="571"/>
          <ac:picMkLst>
            <pc:docMk/>
            <pc:sldMk cId="2984537673" sldId="297"/>
            <ac:picMk id="42" creationId="{95E17D20-6421-3627-C0D3-7445B4B38BA2}"/>
          </ac:picMkLst>
        </pc:picChg>
        <pc:picChg chg="add mod">
          <ac:chgData name="Irene Chymyn" userId="2e56d221-64e3-4b80-8a2e-95534e5b9459" providerId="ADAL" clId="{307044B9-32BC-4B44-9A16-3ABD2DAA86F2}" dt="2023-05-05T04:37:29.817" v="4077" actId="571"/>
          <ac:picMkLst>
            <pc:docMk/>
            <pc:sldMk cId="2984537673" sldId="297"/>
            <ac:picMk id="43" creationId="{D51C52C6-A12B-1CE7-22E4-92C546F214EF}"/>
          </ac:picMkLst>
        </pc:picChg>
        <pc:picChg chg="add mod">
          <ac:chgData name="Irene Chymyn" userId="2e56d221-64e3-4b80-8a2e-95534e5b9459" providerId="ADAL" clId="{307044B9-32BC-4B44-9A16-3ABD2DAA86F2}" dt="2023-05-05T04:37:29.817" v="4077" actId="571"/>
          <ac:picMkLst>
            <pc:docMk/>
            <pc:sldMk cId="2984537673" sldId="297"/>
            <ac:picMk id="44" creationId="{163134B1-0700-7C7C-8EFC-115E56C10F5D}"/>
          </ac:picMkLst>
        </pc:picChg>
        <pc:picChg chg="add mod">
          <ac:chgData name="Irene Chymyn" userId="2e56d221-64e3-4b80-8a2e-95534e5b9459" providerId="ADAL" clId="{307044B9-32BC-4B44-9A16-3ABD2DAA86F2}" dt="2023-05-05T04:37:29.817" v="4077" actId="571"/>
          <ac:picMkLst>
            <pc:docMk/>
            <pc:sldMk cId="2984537673" sldId="297"/>
            <ac:picMk id="50" creationId="{9517BD38-C6C8-A3DF-8662-A290680F588A}"/>
          </ac:picMkLst>
        </pc:picChg>
        <pc:picChg chg="add mod">
          <ac:chgData name="Irene Chymyn" userId="2e56d221-64e3-4b80-8a2e-95534e5b9459" providerId="ADAL" clId="{307044B9-32BC-4B44-9A16-3ABD2DAA86F2}" dt="2023-05-05T04:37:29.817" v="4077" actId="571"/>
          <ac:picMkLst>
            <pc:docMk/>
            <pc:sldMk cId="2984537673" sldId="297"/>
            <ac:picMk id="51" creationId="{0D3229EA-26C6-0F69-EEEA-C454868DD087}"/>
          </ac:picMkLst>
        </pc:picChg>
        <pc:picChg chg="add mod">
          <ac:chgData name="Irene Chymyn" userId="2e56d221-64e3-4b80-8a2e-95534e5b9459" providerId="ADAL" clId="{307044B9-32BC-4B44-9A16-3ABD2DAA86F2}" dt="2023-05-05T04:37:29.817" v="4077" actId="571"/>
          <ac:picMkLst>
            <pc:docMk/>
            <pc:sldMk cId="2984537673" sldId="297"/>
            <ac:picMk id="52" creationId="{CE63721D-B40B-2EFF-A084-92160B0F8999}"/>
          </ac:picMkLst>
        </pc:picChg>
        <pc:picChg chg="add mod">
          <ac:chgData name="Irene Chymyn" userId="2e56d221-64e3-4b80-8a2e-95534e5b9459" providerId="ADAL" clId="{307044B9-32BC-4B44-9A16-3ABD2DAA86F2}" dt="2023-05-05T04:37:29.817" v="4077" actId="571"/>
          <ac:picMkLst>
            <pc:docMk/>
            <pc:sldMk cId="2984537673" sldId="297"/>
            <ac:picMk id="53" creationId="{74E1DE1A-8C7D-AEC3-B08F-7C409653A451}"/>
          </ac:picMkLst>
        </pc:picChg>
        <pc:picChg chg="add mod">
          <ac:chgData name="Irene Chymyn" userId="2e56d221-64e3-4b80-8a2e-95534e5b9459" providerId="ADAL" clId="{307044B9-32BC-4B44-9A16-3ABD2DAA86F2}" dt="2023-05-05T04:37:29.817" v="4077" actId="571"/>
          <ac:picMkLst>
            <pc:docMk/>
            <pc:sldMk cId="2984537673" sldId="297"/>
            <ac:picMk id="54" creationId="{8E10FA63-5BAD-0A46-E4B6-9D37BD3EF9E8}"/>
          </ac:picMkLst>
        </pc:picChg>
      </pc:sldChg>
      <pc:sldChg chg="addSp delSp modSp add mod ord modClrScheme chgLayout">
        <pc:chgData name="Irene Chymyn" userId="2e56d221-64e3-4b80-8a2e-95534e5b9459" providerId="ADAL" clId="{307044B9-32BC-4B44-9A16-3ABD2DAA86F2}" dt="2023-05-05T04:43:09.288" v="4234" actId="12"/>
        <pc:sldMkLst>
          <pc:docMk/>
          <pc:sldMk cId="480939107" sldId="298"/>
        </pc:sldMkLst>
        <pc:spChg chg="mod ord">
          <ac:chgData name="Irene Chymyn" userId="2e56d221-64e3-4b80-8a2e-95534e5b9459" providerId="ADAL" clId="{307044B9-32BC-4B44-9A16-3ABD2DAA86F2}" dt="2023-05-05T04:42:58.083" v="4231" actId="700"/>
          <ac:spMkLst>
            <pc:docMk/>
            <pc:sldMk cId="480939107" sldId="298"/>
            <ac:spMk id="2" creationId="{907CCF60-0508-4D28-B0C7-769DEB3C30F8}"/>
          </ac:spMkLst>
        </pc:spChg>
        <pc:spChg chg="del">
          <ac:chgData name="Irene Chymyn" userId="2e56d221-64e3-4b80-8a2e-95534e5b9459" providerId="ADAL" clId="{307044B9-32BC-4B44-9A16-3ABD2DAA86F2}" dt="2023-05-05T04:38:55.175" v="4196" actId="478"/>
          <ac:spMkLst>
            <pc:docMk/>
            <pc:sldMk cId="480939107" sldId="298"/>
            <ac:spMk id="4" creationId="{8FAAFE35-5931-F57E-B33C-AFE7DD7C2E9F}"/>
          </ac:spMkLst>
        </pc:spChg>
        <pc:spChg chg="mod ord">
          <ac:chgData name="Irene Chymyn" userId="2e56d221-64e3-4b80-8a2e-95534e5b9459" providerId="ADAL" clId="{307044B9-32BC-4B44-9A16-3ABD2DAA86F2}" dt="2023-05-05T04:42:58.083" v="4231" actId="700"/>
          <ac:spMkLst>
            <pc:docMk/>
            <pc:sldMk cId="480939107" sldId="298"/>
            <ac:spMk id="5" creationId="{6CC4D7F9-1F62-4675-8435-DAB14DE3D0AC}"/>
          </ac:spMkLst>
        </pc:spChg>
        <pc:spChg chg="mod ord">
          <ac:chgData name="Irene Chymyn" userId="2e56d221-64e3-4b80-8a2e-95534e5b9459" providerId="ADAL" clId="{307044B9-32BC-4B44-9A16-3ABD2DAA86F2}" dt="2023-05-05T04:42:58.083" v="4231" actId="700"/>
          <ac:spMkLst>
            <pc:docMk/>
            <pc:sldMk cId="480939107" sldId="298"/>
            <ac:spMk id="6" creationId="{51087370-0807-4B4B-8F59-79DC3D1F6C5E}"/>
          </ac:spMkLst>
        </pc:spChg>
        <pc:spChg chg="add del mod">
          <ac:chgData name="Irene Chymyn" userId="2e56d221-64e3-4b80-8a2e-95534e5b9459" providerId="ADAL" clId="{307044B9-32BC-4B44-9A16-3ABD2DAA86F2}" dt="2023-05-05T04:39:30.432" v="4200" actId="478"/>
          <ac:spMkLst>
            <pc:docMk/>
            <pc:sldMk cId="480939107" sldId="298"/>
            <ac:spMk id="7" creationId="{92F60F90-BC6C-A12C-3DEB-82C9CCA8B39A}"/>
          </ac:spMkLst>
        </pc:spChg>
        <pc:spChg chg="add del mod">
          <ac:chgData name="Irene Chymyn" userId="2e56d221-64e3-4b80-8a2e-95534e5b9459" providerId="ADAL" clId="{307044B9-32BC-4B44-9A16-3ABD2DAA86F2}" dt="2023-05-05T04:40:37.817" v="4205" actId="478"/>
          <ac:spMkLst>
            <pc:docMk/>
            <pc:sldMk cId="480939107" sldId="298"/>
            <ac:spMk id="14" creationId="{DB443AC1-956A-49DB-1A5B-FD8DC3071750}"/>
          </ac:spMkLst>
        </pc:spChg>
        <pc:spChg chg="add del mod">
          <ac:chgData name="Irene Chymyn" userId="2e56d221-64e3-4b80-8a2e-95534e5b9459" providerId="ADAL" clId="{307044B9-32BC-4B44-9A16-3ABD2DAA86F2}" dt="2023-05-05T04:40:37.817" v="4205" actId="478"/>
          <ac:spMkLst>
            <pc:docMk/>
            <pc:sldMk cId="480939107" sldId="298"/>
            <ac:spMk id="15" creationId="{8F93E4B5-CA95-6A0A-5E48-F24268FA1E11}"/>
          </ac:spMkLst>
        </pc:spChg>
        <pc:spChg chg="add del mod">
          <ac:chgData name="Irene Chymyn" userId="2e56d221-64e3-4b80-8a2e-95534e5b9459" providerId="ADAL" clId="{307044B9-32BC-4B44-9A16-3ABD2DAA86F2}" dt="2023-05-05T04:40:37.817" v="4205" actId="478"/>
          <ac:spMkLst>
            <pc:docMk/>
            <pc:sldMk cId="480939107" sldId="298"/>
            <ac:spMk id="16" creationId="{A5389A71-6694-9144-77CB-A718F985CFC2}"/>
          </ac:spMkLst>
        </pc:spChg>
        <pc:spChg chg="add del mod">
          <ac:chgData name="Irene Chymyn" userId="2e56d221-64e3-4b80-8a2e-95534e5b9459" providerId="ADAL" clId="{307044B9-32BC-4B44-9A16-3ABD2DAA86F2}" dt="2023-05-05T04:40:37.817" v="4205" actId="478"/>
          <ac:spMkLst>
            <pc:docMk/>
            <pc:sldMk cId="480939107" sldId="298"/>
            <ac:spMk id="17" creationId="{13864B1F-B6D0-5286-D68B-F2FDBE747376}"/>
          </ac:spMkLst>
        </pc:spChg>
        <pc:spChg chg="add del mod">
          <ac:chgData name="Irene Chymyn" userId="2e56d221-64e3-4b80-8a2e-95534e5b9459" providerId="ADAL" clId="{307044B9-32BC-4B44-9A16-3ABD2DAA86F2}" dt="2023-05-05T04:40:37.817" v="4205" actId="478"/>
          <ac:spMkLst>
            <pc:docMk/>
            <pc:sldMk cId="480939107" sldId="298"/>
            <ac:spMk id="18" creationId="{3BD8578F-7A1E-AA03-AB88-686FB33EC9F6}"/>
          </ac:spMkLst>
        </pc:spChg>
        <pc:spChg chg="add del mod">
          <ac:chgData name="Irene Chymyn" userId="2e56d221-64e3-4b80-8a2e-95534e5b9459" providerId="ADAL" clId="{307044B9-32BC-4B44-9A16-3ABD2DAA86F2}" dt="2023-05-05T04:40:52.777" v="4207" actId="478"/>
          <ac:spMkLst>
            <pc:docMk/>
            <pc:sldMk cId="480939107" sldId="298"/>
            <ac:spMk id="19" creationId="{119A4C46-AD46-F677-BE3D-246EF57D5BED}"/>
          </ac:spMkLst>
        </pc:spChg>
        <pc:spChg chg="add del mod">
          <ac:chgData name="Irene Chymyn" userId="2e56d221-64e3-4b80-8a2e-95534e5b9459" providerId="ADAL" clId="{307044B9-32BC-4B44-9A16-3ABD2DAA86F2}" dt="2023-05-05T04:40:33.019" v="4204" actId="478"/>
          <ac:spMkLst>
            <pc:docMk/>
            <pc:sldMk cId="480939107" sldId="298"/>
            <ac:spMk id="20" creationId="{F7E36A82-3819-1C8D-0B78-14AD742269E1}"/>
          </ac:spMkLst>
        </pc:spChg>
        <pc:spChg chg="add del mod">
          <ac:chgData name="Irene Chymyn" userId="2e56d221-64e3-4b80-8a2e-95534e5b9459" providerId="ADAL" clId="{307044B9-32BC-4B44-9A16-3ABD2DAA86F2}" dt="2023-05-05T04:42:51.206" v="4230"/>
          <ac:spMkLst>
            <pc:docMk/>
            <pc:sldMk cId="480939107" sldId="298"/>
            <ac:spMk id="24" creationId="{D366904B-14B2-14DC-5A90-2507972794FC}"/>
          </ac:spMkLst>
        </pc:spChg>
        <pc:spChg chg="add mod ord">
          <ac:chgData name="Irene Chymyn" userId="2e56d221-64e3-4b80-8a2e-95534e5b9459" providerId="ADAL" clId="{307044B9-32BC-4B44-9A16-3ABD2DAA86F2}" dt="2023-05-05T04:43:09.288" v="4234" actId="12"/>
          <ac:spMkLst>
            <pc:docMk/>
            <pc:sldMk cId="480939107" sldId="298"/>
            <ac:spMk id="25" creationId="{6EA73147-213D-BA9C-4A93-4736B2D33CD0}"/>
          </ac:spMkLst>
        </pc:spChg>
        <pc:graphicFrameChg chg="add del mod">
          <ac:chgData name="Irene Chymyn" userId="2e56d221-64e3-4b80-8a2e-95534e5b9459" providerId="ADAL" clId="{307044B9-32BC-4B44-9A16-3ABD2DAA86F2}" dt="2023-05-05T04:39:56.043" v="4203" actId="478"/>
          <ac:graphicFrameMkLst>
            <pc:docMk/>
            <pc:sldMk cId="480939107" sldId="298"/>
            <ac:graphicFrameMk id="22" creationId="{A31BA420-EB88-D054-1488-5F6588509850}"/>
          </ac:graphicFrameMkLst>
        </pc:graphicFrameChg>
        <pc:picChg chg="add del mod">
          <ac:chgData name="Irene Chymyn" userId="2e56d221-64e3-4b80-8a2e-95534e5b9459" providerId="ADAL" clId="{307044B9-32BC-4B44-9A16-3ABD2DAA86F2}" dt="2023-05-05T04:40:37.817" v="4205" actId="478"/>
          <ac:picMkLst>
            <pc:docMk/>
            <pc:sldMk cId="480939107" sldId="298"/>
            <ac:picMk id="9" creationId="{90EE9CFF-B84F-87BD-DCB6-4A2CE0FC6364}"/>
          </ac:picMkLst>
        </pc:picChg>
        <pc:picChg chg="add del mod">
          <ac:chgData name="Irene Chymyn" userId="2e56d221-64e3-4b80-8a2e-95534e5b9459" providerId="ADAL" clId="{307044B9-32BC-4B44-9A16-3ABD2DAA86F2}" dt="2023-05-05T04:40:37.817" v="4205" actId="478"/>
          <ac:picMkLst>
            <pc:docMk/>
            <pc:sldMk cId="480939107" sldId="298"/>
            <ac:picMk id="10" creationId="{955FDA76-D542-1AA6-2113-C920B9FCDF42}"/>
          </ac:picMkLst>
        </pc:picChg>
        <pc:picChg chg="add del mod">
          <ac:chgData name="Irene Chymyn" userId="2e56d221-64e3-4b80-8a2e-95534e5b9459" providerId="ADAL" clId="{307044B9-32BC-4B44-9A16-3ABD2DAA86F2}" dt="2023-05-05T04:40:37.817" v="4205" actId="478"/>
          <ac:picMkLst>
            <pc:docMk/>
            <pc:sldMk cId="480939107" sldId="298"/>
            <ac:picMk id="11" creationId="{C59078F3-DC79-43F9-8111-D88469DB87BD}"/>
          </ac:picMkLst>
        </pc:picChg>
        <pc:picChg chg="add del mod">
          <ac:chgData name="Irene Chymyn" userId="2e56d221-64e3-4b80-8a2e-95534e5b9459" providerId="ADAL" clId="{307044B9-32BC-4B44-9A16-3ABD2DAA86F2}" dt="2023-05-05T04:40:37.817" v="4205" actId="478"/>
          <ac:picMkLst>
            <pc:docMk/>
            <pc:sldMk cId="480939107" sldId="298"/>
            <ac:picMk id="12" creationId="{EC00B098-8199-5CDB-FDDA-BB0D5E3EEC72}"/>
          </ac:picMkLst>
        </pc:picChg>
        <pc:picChg chg="add del mod">
          <ac:chgData name="Irene Chymyn" userId="2e56d221-64e3-4b80-8a2e-95534e5b9459" providerId="ADAL" clId="{307044B9-32BC-4B44-9A16-3ABD2DAA86F2}" dt="2023-05-05T04:40:37.817" v="4205" actId="478"/>
          <ac:picMkLst>
            <pc:docMk/>
            <pc:sldMk cId="480939107" sldId="298"/>
            <ac:picMk id="13" creationId="{45F03F80-4EBC-C85F-8314-A15C30789014}"/>
          </ac:picMkLst>
        </pc:picChg>
        <pc:picChg chg="add del mod">
          <ac:chgData name="Irene Chymyn" userId="2e56d221-64e3-4b80-8a2e-95534e5b9459" providerId="ADAL" clId="{307044B9-32BC-4B44-9A16-3ABD2DAA86F2}" dt="2023-05-05T04:40:37.817" v="4205" actId="478"/>
          <ac:picMkLst>
            <pc:docMk/>
            <pc:sldMk cId="480939107" sldId="298"/>
            <ac:picMk id="21" creationId="{50072AAA-5592-419D-32C6-A953DD4BAE05}"/>
          </ac:picMkLst>
        </pc:picChg>
      </pc:sldChg>
      <pc:sldChg chg="addSp delSp modSp add mod modClrScheme modAnim chgLayout">
        <pc:chgData name="Irene Chymyn" userId="2e56d221-64e3-4b80-8a2e-95534e5b9459" providerId="ADAL" clId="{307044B9-32BC-4B44-9A16-3ABD2DAA86F2}" dt="2023-05-12T01:40:28.180" v="5513"/>
        <pc:sldMkLst>
          <pc:docMk/>
          <pc:sldMk cId="3087120087" sldId="299"/>
        </pc:sldMkLst>
        <pc:spChg chg="mod ord">
          <ac:chgData name="Irene Chymyn" userId="2e56d221-64e3-4b80-8a2e-95534e5b9459" providerId="ADAL" clId="{307044B9-32BC-4B44-9A16-3ABD2DAA86F2}" dt="2023-05-05T04:49:31.029" v="4900" actId="700"/>
          <ac:spMkLst>
            <pc:docMk/>
            <pc:sldMk cId="3087120087" sldId="299"/>
            <ac:spMk id="2" creationId="{907CCF60-0508-4D28-B0C7-769DEB3C30F8}"/>
          </ac:spMkLst>
        </pc:spChg>
        <pc:spChg chg="mod ord">
          <ac:chgData name="Irene Chymyn" userId="2e56d221-64e3-4b80-8a2e-95534e5b9459" providerId="ADAL" clId="{307044B9-32BC-4B44-9A16-3ABD2DAA86F2}" dt="2023-05-05T04:49:31.029" v="4900" actId="700"/>
          <ac:spMkLst>
            <pc:docMk/>
            <pc:sldMk cId="3087120087" sldId="299"/>
            <ac:spMk id="5" creationId="{6CC4D7F9-1F62-4675-8435-DAB14DE3D0AC}"/>
          </ac:spMkLst>
        </pc:spChg>
        <pc:spChg chg="mod ord">
          <ac:chgData name="Irene Chymyn" userId="2e56d221-64e3-4b80-8a2e-95534e5b9459" providerId="ADAL" clId="{307044B9-32BC-4B44-9A16-3ABD2DAA86F2}" dt="2023-05-05T04:49:31.029" v="4900" actId="700"/>
          <ac:spMkLst>
            <pc:docMk/>
            <pc:sldMk cId="3087120087" sldId="299"/>
            <ac:spMk id="6" creationId="{51087370-0807-4B4B-8F59-79DC3D1F6C5E}"/>
          </ac:spMkLst>
        </pc:spChg>
        <pc:spChg chg="add del mod">
          <ac:chgData name="Irene Chymyn" userId="2e56d221-64e3-4b80-8a2e-95534e5b9459" providerId="ADAL" clId="{307044B9-32BC-4B44-9A16-3ABD2DAA86F2}" dt="2023-05-05T04:49:31.851" v="4901" actId="478"/>
          <ac:spMkLst>
            <pc:docMk/>
            <pc:sldMk cId="3087120087" sldId="299"/>
            <ac:spMk id="24" creationId="{D366904B-14B2-14DC-5A90-2507972794FC}"/>
          </ac:spMkLst>
        </pc:spChg>
      </pc:sldChg>
      <pc:sldChg chg="addSp delSp modSp add mod modClrScheme modAnim chgLayout">
        <pc:chgData name="Irene Chymyn" userId="2e56d221-64e3-4b80-8a2e-95534e5b9459" providerId="ADAL" clId="{307044B9-32BC-4B44-9A16-3ABD2DAA86F2}" dt="2023-05-12T01:41:49.216" v="5521"/>
        <pc:sldMkLst>
          <pc:docMk/>
          <pc:sldMk cId="1631378717" sldId="300"/>
        </pc:sldMkLst>
        <pc:spChg chg="mod ord">
          <ac:chgData name="Irene Chymyn" userId="2e56d221-64e3-4b80-8a2e-95534e5b9459" providerId="ADAL" clId="{307044B9-32BC-4B44-9A16-3ABD2DAA86F2}" dt="2023-05-05T04:49:41.416" v="4902" actId="700"/>
          <ac:spMkLst>
            <pc:docMk/>
            <pc:sldMk cId="1631378717" sldId="300"/>
            <ac:spMk id="2" creationId="{907CCF60-0508-4D28-B0C7-769DEB3C30F8}"/>
          </ac:spMkLst>
        </pc:spChg>
        <pc:spChg chg="mod ord">
          <ac:chgData name="Irene Chymyn" userId="2e56d221-64e3-4b80-8a2e-95534e5b9459" providerId="ADAL" clId="{307044B9-32BC-4B44-9A16-3ABD2DAA86F2}" dt="2023-05-05T04:49:41.416" v="4902" actId="700"/>
          <ac:spMkLst>
            <pc:docMk/>
            <pc:sldMk cId="1631378717" sldId="300"/>
            <ac:spMk id="5" creationId="{6CC4D7F9-1F62-4675-8435-DAB14DE3D0AC}"/>
          </ac:spMkLst>
        </pc:spChg>
        <pc:spChg chg="mod ord">
          <ac:chgData name="Irene Chymyn" userId="2e56d221-64e3-4b80-8a2e-95534e5b9459" providerId="ADAL" clId="{307044B9-32BC-4B44-9A16-3ABD2DAA86F2}" dt="2023-05-05T04:49:41.416" v="4902" actId="700"/>
          <ac:spMkLst>
            <pc:docMk/>
            <pc:sldMk cId="1631378717" sldId="300"/>
            <ac:spMk id="6" creationId="{51087370-0807-4B4B-8F59-79DC3D1F6C5E}"/>
          </ac:spMkLst>
        </pc:spChg>
        <pc:spChg chg="add mod">
          <ac:chgData name="Irene Chymyn" userId="2e56d221-64e3-4b80-8a2e-95534e5b9459" providerId="ADAL" clId="{307044B9-32BC-4B44-9A16-3ABD2DAA86F2}" dt="2023-05-05T04:50:02.781" v="4932" actId="1036"/>
          <ac:spMkLst>
            <pc:docMk/>
            <pc:sldMk cId="1631378717" sldId="300"/>
            <ac:spMk id="13" creationId="{2BAEB9FA-DBB1-E411-CDB1-298E4AD01F48}"/>
          </ac:spMkLst>
        </pc:spChg>
        <pc:spChg chg="add mod">
          <ac:chgData name="Irene Chymyn" userId="2e56d221-64e3-4b80-8a2e-95534e5b9459" providerId="ADAL" clId="{307044B9-32BC-4B44-9A16-3ABD2DAA86F2}" dt="2023-05-05T04:50:02.781" v="4932" actId="1036"/>
          <ac:spMkLst>
            <pc:docMk/>
            <pc:sldMk cId="1631378717" sldId="300"/>
            <ac:spMk id="14" creationId="{49E94D1F-38FD-388B-FFBC-18562441C680}"/>
          </ac:spMkLst>
        </pc:spChg>
        <pc:spChg chg="add mod">
          <ac:chgData name="Irene Chymyn" userId="2e56d221-64e3-4b80-8a2e-95534e5b9459" providerId="ADAL" clId="{307044B9-32BC-4B44-9A16-3ABD2DAA86F2}" dt="2023-05-05T04:50:02.781" v="4932" actId="1036"/>
          <ac:spMkLst>
            <pc:docMk/>
            <pc:sldMk cId="1631378717" sldId="300"/>
            <ac:spMk id="15" creationId="{77F3A043-B94F-BC14-42F9-E0E77FBAEB3A}"/>
          </ac:spMkLst>
        </pc:spChg>
        <pc:spChg chg="add mod">
          <ac:chgData name="Irene Chymyn" userId="2e56d221-64e3-4b80-8a2e-95534e5b9459" providerId="ADAL" clId="{307044B9-32BC-4B44-9A16-3ABD2DAA86F2}" dt="2023-05-05T04:50:02.781" v="4932" actId="1036"/>
          <ac:spMkLst>
            <pc:docMk/>
            <pc:sldMk cId="1631378717" sldId="300"/>
            <ac:spMk id="16" creationId="{C49DDA34-ADD9-35D1-BAD4-06919F53AF6E}"/>
          </ac:spMkLst>
        </pc:spChg>
        <pc:spChg chg="add mod">
          <ac:chgData name="Irene Chymyn" userId="2e56d221-64e3-4b80-8a2e-95534e5b9459" providerId="ADAL" clId="{307044B9-32BC-4B44-9A16-3ABD2DAA86F2}" dt="2023-05-05T04:50:02.781" v="4932" actId="1036"/>
          <ac:spMkLst>
            <pc:docMk/>
            <pc:sldMk cId="1631378717" sldId="300"/>
            <ac:spMk id="17" creationId="{42E36175-8BAF-379A-4B91-A6F1586103D1}"/>
          </ac:spMkLst>
        </pc:spChg>
        <pc:spChg chg="add mod">
          <ac:chgData name="Irene Chymyn" userId="2e56d221-64e3-4b80-8a2e-95534e5b9459" providerId="ADAL" clId="{307044B9-32BC-4B44-9A16-3ABD2DAA86F2}" dt="2023-05-05T04:50:02.781" v="4932" actId="1036"/>
          <ac:spMkLst>
            <pc:docMk/>
            <pc:sldMk cId="1631378717" sldId="300"/>
            <ac:spMk id="20" creationId="{CAFA9735-468B-66F6-CA95-3FC0896E82E2}"/>
          </ac:spMkLst>
        </pc:spChg>
        <pc:spChg chg="add mod">
          <ac:chgData name="Irene Chymyn" userId="2e56d221-64e3-4b80-8a2e-95534e5b9459" providerId="ADAL" clId="{307044B9-32BC-4B44-9A16-3ABD2DAA86F2}" dt="2023-05-05T04:50:02.781" v="4932" actId="1036"/>
          <ac:spMkLst>
            <pc:docMk/>
            <pc:sldMk cId="1631378717" sldId="300"/>
            <ac:spMk id="21" creationId="{E26D63D8-05B5-717A-CBB7-9EE04D1E28FC}"/>
          </ac:spMkLst>
        </pc:spChg>
        <pc:spChg chg="add mod">
          <ac:chgData name="Irene Chymyn" userId="2e56d221-64e3-4b80-8a2e-95534e5b9459" providerId="ADAL" clId="{307044B9-32BC-4B44-9A16-3ABD2DAA86F2}" dt="2023-05-05T04:50:02.781" v="4932" actId="1036"/>
          <ac:spMkLst>
            <pc:docMk/>
            <pc:sldMk cId="1631378717" sldId="300"/>
            <ac:spMk id="22" creationId="{5ADCDBAF-E761-4294-0AAD-DCD334471916}"/>
          </ac:spMkLst>
        </pc:spChg>
        <pc:spChg chg="add mod">
          <ac:chgData name="Irene Chymyn" userId="2e56d221-64e3-4b80-8a2e-95534e5b9459" providerId="ADAL" clId="{307044B9-32BC-4B44-9A16-3ABD2DAA86F2}" dt="2023-05-05T04:50:02.781" v="4932" actId="1036"/>
          <ac:spMkLst>
            <pc:docMk/>
            <pc:sldMk cId="1631378717" sldId="300"/>
            <ac:spMk id="23" creationId="{A277576A-5BD6-8CD2-C477-AE438F14BFFD}"/>
          </ac:spMkLst>
        </pc:spChg>
        <pc:spChg chg="del">
          <ac:chgData name="Irene Chymyn" userId="2e56d221-64e3-4b80-8a2e-95534e5b9459" providerId="ADAL" clId="{307044B9-32BC-4B44-9A16-3ABD2DAA86F2}" dt="2023-05-05T04:49:44.999" v="4903" actId="478"/>
          <ac:spMkLst>
            <pc:docMk/>
            <pc:sldMk cId="1631378717" sldId="300"/>
            <ac:spMk id="24" creationId="{D366904B-14B2-14DC-5A90-2507972794FC}"/>
          </ac:spMkLst>
        </pc:spChg>
        <pc:spChg chg="add mod">
          <ac:chgData name="Irene Chymyn" userId="2e56d221-64e3-4b80-8a2e-95534e5b9459" providerId="ADAL" clId="{307044B9-32BC-4B44-9A16-3ABD2DAA86F2}" dt="2023-05-12T01:40:59.751" v="5514" actId="164"/>
          <ac:spMkLst>
            <pc:docMk/>
            <pc:sldMk cId="1631378717" sldId="300"/>
            <ac:spMk id="25" creationId="{238B2FBE-57C6-E630-744F-BC5E881BCF77}"/>
          </ac:spMkLst>
        </pc:spChg>
        <pc:grpChg chg="add mod">
          <ac:chgData name="Irene Chymyn" userId="2e56d221-64e3-4b80-8a2e-95534e5b9459" providerId="ADAL" clId="{307044B9-32BC-4B44-9A16-3ABD2DAA86F2}" dt="2023-05-12T01:40:59.751" v="5514" actId="164"/>
          <ac:grpSpMkLst>
            <pc:docMk/>
            <pc:sldMk cId="1631378717" sldId="300"/>
            <ac:grpSpMk id="24" creationId="{43B35A5B-8D70-FC3E-D551-19397D173E47}"/>
          </ac:grpSpMkLst>
        </pc:grpChg>
        <pc:picChg chg="add mod">
          <ac:chgData name="Irene Chymyn" userId="2e56d221-64e3-4b80-8a2e-95534e5b9459" providerId="ADAL" clId="{307044B9-32BC-4B44-9A16-3ABD2DAA86F2}" dt="2023-05-05T04:50:02.781" v="4932" actId="1036"/>
          <ac:picMkLst>
            <pc:docMk/>
            <pc:sldMk cId="1631378717" sldId="300"/>
            <ac:picMk id="3" creationId="{A03C3DD8-18C0-24D9-10C2-515EF7428391}"/>
          </ac:picMkLst>
        </pc:picChg>
        <pc:picChg chg="add mod">
          <ac:chgData name="Irene Chymyn" userId="2e56d221-64e3-4b80-8a2e-95534e5b9459" providerId="ADAL" clId="{307044B9-32BC-4B44-9A16-3ABD2DAA86F2}" dt="2023-05-05T04:50:02.781" v="4932" actId="1036"/>
          <ac:picMkLst>
            <pc:docMk/>
            <pc:sldMk cId="1631378717" sldId="300"/>
            <ac:picMk id="4" creationId="{BA3C0489-55CE-53EB-0B60-22DC9D5ACAA5}"/>
          </ac:picMkLst>
        </pc:picChg>
        <pc:picChg chg="add mod">
          <ac:chgData name="Irene Chymyn" userId="2e56d221-64e3-4b80-8a2e-95534e5b9459" providerId="ADAL" clId="{307044B9-32BC-4B44-9A16-3ABD2DAA86F2}" dt="2023-05-05T04:50:02.781" v="4932" actId="1036"/>
          <ac:picMkLst>
            <pc:docMk/>
            <pc:sldMk cId="1631378717" sldId="300"/>
            <ac:picMk id="7" creationId="{943E3CB1-7ED3-F758-709D-72D1FC024C0B}"/>
          </ac:picMkLst>
        </pc:picChg>
        <pc:picChg chg="add mod">
          <ac:chgData name="Irene Chymyn" userId="2e56d221-64e3-4b80-8a2e-95534e5b9459" providerId="ADAL" clId="{307044B9-32BC-4B44-9A16-3ABD2DAA86F2}" dt="2023-05-12T01:40:59.751" v="5514" actId="164"/>
          <ac:picMkLst>
            <pc:docMk/>
            <pc:sldMk cId="1631378717" sldId="300"/>
            <ac:picMk id="9" creationId="{675E8CB7-DCD5-C238-FE0E-182DC0A7E32B}"/>
          </ac:picMkLst>
        </pc:picChg>
        <pc:picChg chg="add mod">
          <ac:chgData name="Irene Chymyn" userId="2e56d221-64e3-4b80-8a2e-95534e5b9459" providerId="ADAL" clId="{307044B9-32BC-4B44-9A16-3ABD2DAA86F2}" dt="2023-05-05T04:50:02.781" v="4932" actId="1036"/>
          <ac:picMkLst>
            <pc:docMk/>
            <pc:sldMk cId="1631378717" sldId="300"/>
            <ac:picMk id="10" creationId="{C38B106A-F523-FA8B-BA8C-0B47B68B65F5}"/>
          </ac:picMkLst>
        </pc:picChg>
        <pc:picChg chg="add mod">
          <ac:chgData name="Irene Chymyn" userId="2e56d221-64e3-4b80-8a2e-95534e5b9459" providerId="ADAL" clId="{307044B9-32BC-4B44-9A16-3ABD2DAA86F2}" dt="2023-05-05T04:50:02.781" v="4932" actId="1036"/>
          <ac:picMkLst>
            <pc:docMk/>
            <pc:sldMk cId="1631378717" sldId="300"/>
            <ac:picMk id="11" creationId="{8DBB8E4F-E93F-32E3-8481-85BB72EFC3CE}"/>
          </ac:picMkLst>
        </pc:picChg>
        <pc:picChg chg="add mod">
          <ac:chgData name="Irene Chymyn" userId="2e56d221-64e3-4b80-8a2e-95534e5b9459" providerId="ADAL" clId="{307044B9-32BC-4B44-9A16-3ABD2DAA86F2}" dt="2023-05-05T04:50:02.781" v="4932" actId="1036"/>
          <ac:picMkLst>
            <pc:docMk/>
            <pc:sldMk cId="1631378717" sldId="300"/>
            <ac:picMk id="12" creationId="{9497E28B-3D0B-AA3F-B54C-37D8DC64089B}"/>
          </ac:picMkLst>
        </pc:picChg>
        <pc:picChg chg="add mod">
          <ac:chgData name="Irene Chymyn" userId="2e56d221-64e3-4b80-8a2e-95534e5b9459" providerId="ADAL" clId="{307044B9-32BC-4B44-9A16-3ABD2DAA86F2}" dt="2023-05-05T04:50:02.781" v="4932" actId="1036"/>
          <ac:picMkLst>
            <pc:docMk/>
            <pc:sldMk cId="1631378717" sldId="300"/>
            <ac:picMk id="18" creationId="{AEBABD7A-0B46-7C06-916D-F60F7A9DC38F}"/>
          </ac:picMkLst>
        </pc:picChg>
        <pc:picChg chg="add mod">
          <ac:chgData name="Irene Chymyn" userId="2e56d221-64e3-4b80-8a2e-95534e5b9459" providerId="ADAL" clId="{307044B9-32BC-4B44-9A16-3ABD2DAA86F2}" dt="2023-05-05T04:50:02.781" v="4932" actId="1036"/>
          <ac:picMkLst>
            <pc:docMk/>
            <pc:sldMk cId="1631378717" sldId="300"/>
            <ac:picMk id="19" creationId="{E68A7B5E-139E-7232-284B-74663C987172}"/>
          </ac:picMkLst>
        </pc:picChg>
        <pc:picChg chg="add mod ord">
          <ac:chgData name="Irene Chymyn" userId="2e56d221-64e3-4b80-8a2e-95534e5b9459" providerId="ADAL" clId="{307044B9-32BC-4B44-9A16-3ABD2DAA86F2}" dt="2023-05-12T01:41:32.894" v="5520" actId="1076"/>
          <ac:picMkLst>
            <pc:docMk/>
            <pc:sldMk cId="1631378717" sldId="300"/>
            <ac:picMk id="26" creationId="{9FEDD790-5453-637A-0BF4-DC36619D914B}"/>
          </ac:picMkLst>
        </pc:picChg>
      </pc:sldChg>
      <pc:sldMasterChg chg="delSldLayout modSldLayout">
        <pc:chgData name="Irene Chymyn" userId="2e56d221-64e3-4b80-8a2e-95534e5b9459" providerId="ADAL" clId="{307044B9-32BC-4B44-9A16-3ABD2DAA86F2}" dt="2023-05-05T05:18:05.507" v="5264" actId="47"/>
        <pc:sldMasterMkLst>
          <pc:docMk/>
          <pc:sldMasterMk cId="4123316428" sldId="2147483660"/>
        </pc:sldMasterMkLst>
        <pc:sldLayoutChg chg="addSp delSp modSp">
          <pc:chgData name="Irene Chymyn" userId="2e56d221-64e3-4b80-8a2e-95534e5b9459" providerId="ADAL" clId="{307044B9-32BC-4B44-9A16-3ABD2DAA86F2}" dt="2023-05-04T23:35:00.593" v="456"/>
          <pc:sldLayoutMkLst>
            <pc:docMk/>
            <pc:sldMasterMk cId="4123316428" sldId="2147483660"/>
            <pc:sldLayoutMk cId="3458132362" sldId="2147483668"/>
          </pc:sldLayoutMkLst>
          <pc:spChg chg="add del">
            <ac:chgData name="Irene Chymyn" userId="2e56d221-64e3-4b80-8a2e-95534e5b9459" providerId="ADAL" clId="{307044B9-32BC-4B44-9A16-3ABD2DAA86F2}" dt="2023-05-04T23:35:00.593" v="456"/>
            <ac:spMkLst>
              <pc:docMk/>
              <pc:sldMasterMk cId="4123316428" sldId="2147483660"/>
              <pc:sldLayoutMk cId="3458132362" sldId="2147483668"/>
              <ac:spMk id="2" creationId="{00000000-0000-0000-0000-000000000000}"/>
            </ac:spMkLst>
          </pc:spChg>
          <pc:spChg chg="add del mod">
            <ac:chgData name="Irene Chymyn" userId="2e56d221-64e3-4b80-8a2e-95534e5b9459" providerId="ADAL" clId="{307044B9-32BC-4B44-9A16-3ABD2DAA86F2}" dt="2023-05-04T23:34:59.875" v="455"/>
            <ac:spMkLst>
              <pc:docMk/>
              <pc:sldMasterMk cId="4123316428" sldId="2147483660"/>
              <pc:sldLayoutMk cId="3458132362" sldId="2147483668"/>
              <ac:spMk id="3" creationId="{8E4FB53B-5CA1-A37C-AD3A-74B6E7D50B4D}"/>
            </ac:spMkLst>
          </pc:spChg>
        </pc:sldLayoutChg>
        <pc:sldLayoutChg chg="del">
          <pc:chgData name="Irene Chymyn" userId="2e56d221-64e3-4b80-8a2e-95534e5b9459" providerId="ADAL" clId="{307044B9-32BC-4B44-9A16-3ABD2DAA86F2}" dt="2023-05-05T05:18:05.507" v="5264" actId="47"/>
          <pc:sldLayoutMkLst>
            <pc:docMk/>
            <pc:sldMasterMk cId="4123316428" sldId="2147483660"/>
            <pc:sldLayoutMk cId="1692698598" sldId="2147483688"/>
          </pc:sldLayoutMkLst>
        </pc:sldLayoutChg>
        <pc:sldLayoutChg chg="del">
          <pc:chgData name="Irene Chymyn" userId="2e56d221-64e3-4b80-8a2e-95534e5b9459" providerId="ADAL" clId="{307044B9-32BC-4B44-9A16-3ABD2DAA86F2}" dt="2023-05-05T00:13:59.238" v="1279" actId="47"/>
          <pc:sldLayoutMkLst>
            <pc:docMk/>
            <pc:sldMasterMk cId="4123316428" sldId="2147483660"/>
            <pc:sldLayoutMk cId="2421090008" sldId="214748368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12/05/2023</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12/05/2023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GB"/>
              <a:t>Click to edit Master title style</a:t>
            </a:r>
            <a:endParaRPr lang="en-US" dirty="0"/>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360000" y="1800000"/>
            <a:ext cx="11473200" cy="4351339"/>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dirty="0"/>
          </a:p>
        </p:txBody>
      </p:sp>
      <p:sp>
        <p:nvSpPr>
          <p:cNvPr id="3" name="Content Placeholder 2"/>
          <p:cNvSpPr>
            <a:spLocks noGrp="1"/>
          </p:cNvSpPr>
          <p:nvPr>
            <p:ph idx="1"/>
          </p:nvPr>
        </p:nvSpPr>
        <p:spPr>
          <a:xfrm>
            <a:off x="5220000" y="2340000"/>
            <a:ext cx="6612000" cy="3960000"/>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a:p>
            <a:pPr lvl="1"/>
            <a:r>
              <a:rPr lang="en-GB"/>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dirty="0"/>
              <a:t>Image caption</a:t>
            </a:r>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60000" y="1800000"/>
            <a:ext cx="56160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6000" y="1800000"/>
            <a:ext cx="56160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GB"/>
              <a:t>Click to edit Master title style</a:t>
            </a:r>
            <a:endParaRPr lang="en-US" dirty="0"/>
          </a:p>
        </p:txBody>
      </p:sp>
      <p:sp>
        <p:nvSpPr>
          <p:cNvPr id="4" name="Content Placeholder 3"/>
          <p:cNvSpPr>
            <a:spLocks noGrp="1"/>
          </p:cNvSpPr>
          <p:nvPr>
            <p:ph sz="half" idx="2"/>
          </p:nvPr>
        </p:nvSpPr>
        <p:spPr>
          <a:xfrm>
            <a:off x="8136000" y="1748331"/>
            <a:ext cx="36720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dirty="0"/>
              <a:t>Subheading</a:t>
            </a:r>
            <a:endParaRPr lang="en-AU" dirty="0"/>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GB"/>
              <a:t>Click to edit Master title style</a:t>
            </a:r>
            <a:endParaRPr lang="en-US" dirty="0"/>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dirty="0"/>
              <a:t>Descriptor</a:t>
            </a:r>
            <a:endParaRPr lang="en-AU" dirty="0"/>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dirty="0"/>
              <a:t>Subheading</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GB"/>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GB"/>
              <a:t>Click to edit Master title style</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dirty="0"/>
              <a:t>Caption</a:t>
            </a:r>
            <a:endParaRPr lang="en-AU" dirty="0"/>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GB"/>
              <a:t>Click icon to add picture</a:t>
            </a:r>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pitchFamily="2" charset="0"/>
              </a:defRPr>
            </a:lvl1pPr>
          </a:lstStyle>
          <a:p>
            <a:r>
              <a:rPr lang="en-GB"/>
              <a:t>Click to edit Master title style</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GB"/>
              <a:t>Click to edit Master title style</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GB"/>
              <a:t>Click icon to add picture</a:t>
            </a:r>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GB"/>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GB"/>
              <a:t>Click to edit Master title style</a:t>
            </a:r>
            <a:endParaRPr lang="en-US" dirty="0"/>
          </a:p>
        </p:txBody>
      </p:sp>
      <p:sp>
        <p:nvSpPr>
          <p:cNvPr id="6" name="Footer Placeholder 5"/>
          <p:cNvSpPr>
            <a:spLocks noGrp="1"/>
          </p:cNvSpPr>
          <p:nvPr>
            <p:ph type="ftr" sz="quarter" idx="11"/>
          </p:nvPr>
        </p:nvSpPr>
        <p:spPr/>
        <p:txBody>
          <a:bodyPr/>
          <a:lstStyle/>
          <a:p>
            <a:r>
              <a:rPr lang="en-US" dirty="0"/>
              <a:t>Descriptor</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GB"/>
              <a:t>Click icon to add picture</a:t>
            </a:r>
            <a:endParaRPr lang="en-AU" dirty="0"/>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GB"/>
              <a:t>Click icon to add picture</a:t>
            </a:r>
            <a:endParaRPr lang="en-AU" dirty="0"/>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US" dirty="0"/>
              <a:t>Heading here</a:t>
            </a:r>
            <a:endParaRPr lang="en-AU" dirty="0"/>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pitchFamily="2" charset="0"/>
              </a:defRPr>
            </a:lvl1pPr>
            <a:lvl2pPr>
              <a:defRPr sz="1000"/>
            </a:lvl2pPr>
            <a:lvl3pPr>
              <a:defRPr sz="1000"/>
            </a:lvl3pPr>
            <a:lvl4pPr>
              <a:defRPr sz="1000"/>
            </a:lvl4pPr>
            <a:lvl5pPr>
              <a:defRPr sz="1000"/>
            </a:lvl5pPr>
          </a:lstStyle>
          <a:p>
            <a:pPr lvl="0"/>
            <a:r>
              <a:rPr lang="en-US" dirty="0"/>
              <a:t>Heading here</a:t>
            </a:r>
            <a:endParaRPr lang="en-AU" dirty="0"/>
          </a:p>
        </p:txBody>
      </p:sp>
    </p:spTree>
    <p:extLst>
      <p:ext uri="{BB962C8B-B14F-4D97-AF65-F5344CB8AC3E}">
        <p14:creationId xmlns:p14="http://schemas.microsoft.com/office/powerpoint/2010/main" val="3091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GB"/>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dirty="0"/>
              <a:t>Figure</a:t>
            </a:r>
            <a:endParaRPr lang="en-AU" dirty="0"/>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GB"/>
              <a:t>Click to edit Master title style</a:t>
            </a:r>
            <a:endParaRPr lang="en-US" dirty="0"/>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GB"/>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GB"/>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GB"/>
              <a:t>Click to edit Master text styles</a:t>
            </a:r>
          </a:p>
          <a:p>
            <a:pPr lvl="1"/>
            <a:r>
              <a:rPr lang="en-GB"/>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91259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p:cNvSpPr>
            <a:spLocks noGrp="1"/>
          </p:cNvSpPr>
          <p:nvPr>
            <p:ph type="ftr" sz="quarter" idx="11"/>
          </p:nvPr>
        </p:nvSpPr>
        <p:spPr/>
        <p:txBody>
          <a:bodyPr/>
          <a:lstStyle/>
          <a:p>
            <a:r>
              <a:rPr lang="en-US"/>
              <a:t>Descriptor</a:t>
            </a:r>
            <a:endParaRPr lang="en-AU"/>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GB"/>
              <a:t>Click to edit Master title style</a:t>
            </a:r>
            <a:endParaRPr lang="en-US" dirty="0"/>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5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a:t>Descriptor</a:t>
            </a: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Descriptor</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GB"/>
              <a:t>Click icon to add picture</a:t>
            </a:r>
            <a:endParaRPr lang="en-AU" dirty="0"/>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pitchFamily="2" charset="0"/>
              </a:defRPr>
            </a:lvl1pPr>
          </a:lstStyle>
          <a:p>
            <a:r>
              <a:rPr lang="en-US"/>
              <a:t>Descriptor</a:t>
            </a:r>
            <a:endParaRPr lang="en-AU" dirty="0"/>
          </a:p>
        </p:txBody>
      </p:sp>
    </p:spTree>
    <p:extLst>
      <p:ext uri="{BB962C8B-B14F-4D97-AF65-F5344CB8AC3E}">
        <p14:creationId xmlns:p14="http://schemas.microsoft.com/office/powerpoint/2010/main" val="345813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GB"/>
              <a:t>Click icon to add picture</a:t>
            </a:r>
            <a:endParaRPr lang="en-AU" dirty="0"/>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pitchFamily="2" charset="0"/>
              </a:defRPr>
            </a:lvl1pPr>
          </a:lstStyle>
          <a:p>
            <a:r>
              <a:rPr lang="en-US" dirty="0"/>
              <a:t>Descriptor</a:t>
            </a:r>
            <a:endParaRPr lang="en-AU" dirty="0"/>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pitchFamily="2" charset="0"/>
              </a:defRPr>
            </a:lvl1pPr>
          </a:lstStyle>
          <a:p>
            <a:r>
              <a:rPr lang="en-US"/>
              <a:t>Descriptor</a:t>
            </a:r>
            <a:endParaRPr lang="en-AU" dirty="0"/>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pitchFamily="2" charset="0"/>
              </a:defRPr>
            </a:lvl1pPr>
          </a:lstStyle>
          <a:p>
            <a:r>
              <a:rPr lang="en-US"/>
              <a:t>Descriptor</a:t>
            </a:r>
            <a:endParaRPr lang="en-AU" dirty="0"/>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dirty="0"/>
          </a:p>
        </p:txBody>
      </p:sp>
      <p:sp>
        <p:nvSpPr>
          <p:cNvPr id="5" name="Footer Placeholder 4"/>
          <p:cNvSpPr>
            <a:spLocks noGrp="1"/>
          </p:cNvSpPr>
          <p:nvPr>
            <p:ph type="ftr" sz="quarter" idx="11"/>
          </p:nvPr>
        </p:nvSpPr>
        <p:spPr>
          <a:xfrm>
            <a:off x="360000" y="6444000"/>
            <a:ext cx="6720000" cy="252000"/>
          </a:xfrm>
        </p:spPr>
        <p:txBody>
          <a:bodyPr/>
          <a:lstStyle/>
          <a:p>
            <a:r>
              <a:rPr lang="en-US" dirty="0"/>
              <a:t>Descriptor</a:t>
            </a:r>
            <a:endParaRPr lang="en-AU" dirty="0"/>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GB"/>
              <a:t>Click icon to add table</a:t>
            </a:r>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dirty="0"/>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GB"/>
              <a:t>Click icon to add table</a:t>
            </a:r>
            <a:endParaRPr lang="en-AU"/>
          </a:p>
        </p:txBody>
      </p:sp>
    </p:spTree>
    <p:extLst>
      <p:ext uri="{BB962C8B-B14F-4D97-AF65-F5344CB8AC3E}">
        <p14:creationId xmlns:p14="http://schemas.microsoft.com/office/powerpoint/2010/main" val="25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pitchFamily="2" charset="0"/>
              </a:defRPr>
            </a:lvl1pPr>
          </a:lstStyle>
          <a:p>
            <a:r>
              <a:rPr lang="en-US" dirty="0"/>
              <a:t>Descriptor</a:t>
            </a:r>
            <a:endParaRPr lang="en-AU" dirty="0"/>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Lst>
          </p:cNvPr>
          <p:cNvSpPr txBox="1"/>
          <p:nvPr userDrawn="1"/>
        </p:nvSpPr>
        <p:spPr>
          <a:xfrm>
            <a:off x="-2622931" y="14626"/>
            <a:ext cx="2544960" cy="5170646"/>
          </a:xfrm>
          <a:prstGeom prst="rect">
            <a:avLst/>
          </a:prstGeom>
          <a:noFill/>
        </p:spPr>
        <p:txBody>
          <a:bodyPr wrap="square" lIns="0" tIns="0" rIns="0" bIns="0" rtlCol="0">
            <a:spAutoFit/>
          </a:bodyPr>
          <a:lstStyle/>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622930" y="1263563"/>
            <a:ext cx="632972" cy="215628"/>
          </a:xfrm>
          <a:prstGeom prst="rect">
            <a:avLst/>
          </a:prstGeom>
        </p:spPr>
      </p:pic>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7" r:id="rId16"/>
    <p:sldLayoutId id="2147483680" r:id="rId17"/>
    <p:sldLayoutId id="2147483681" r:id="rId18"/>
    <p:sldLayoutId id="2147483682" r:id="rId19"/>
    <p:sldLayoutId id="2147483683" r:id="rId20"/>
    <p:sldLayoutId id="2147483685" r:id="rId21"/>
    <p:sldLayoutId id="2147483686" r:id="rId22"/>
    <p:sldLayoutId id="2147483665" r:id="rId23"/>
    <p:sldLayoutId id="2147483666" r:id="rId24"/>
    <p:sldLayoutId id="2147483667" r:id="rId25"/>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hyperlink" Target="https://www.ombo.nsw.gov.au/Find-a-publication/publications/guidelines/state-and-local-government/good-conduct-and-administrative-practice" TargetMode="External"/><Relationship Id="rId2" Type="http://schemas.openxmlformats.org/officeDocument/2006/relationships/hyperlink" Target="https://sef.psc.nsw.gov.au/senior-executive-obligations/information-management/records-management" TargetMode="External"/><Relationship Id="rId1" Type="http://schemas.openxmlformats.org/officeDocument/2006/relationships/slideLayout" Target="../slideLayouts/slideLayout16.xml"/><Relationship Id="rId6" Type="http://schemas.openxmlformats.org/officeDocument/2006/relationships/image" Target="../media/image61.png"/><Relationship Id="rId5" Type="http://schemas.openxmlformats.org/officeDocument/2006/relationships/hyperlink" Target="https://staterecords.nsw.gov.au/" TargetMode="External"/><Relationship Id="rId4" Type="http://schemas.openxmlformats.org/officeDocument/2006/relationships/hyperlink" Target="mailto:govrec@staterecords.nsw.gov.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etter&#10;&#10;Description automatically generated">
            <a:extLst>
              <a:ext uri="{FF2B5EF4-FFF2-40B4-BE49-F238E27FC236}">
                <a16:creationId xmlns:a16="http://schemas.microsoft.com/office/drawing/2014/main" id="{8FAD2FD4-AEB6-154B-29CB-C89499F50838}"/>
              </a:ext>
            </a:extLst>
          </p:cNvPr>
          <p:cNvPicPr>
            <a:picLocks noChangeAspect="1"/>
          </p:cNvPicPr>
          <p:nvPr/>
        </p:nvPicPr>
        <p:blipFill rotWithShape="1">
          <a:blip r:embed="rId2">
            <a:extLst>
              <a:ext uri="{28A0092B-C50C-407E-A947-70E740481C1C}">
                <a14:useLocalDpi xmlns:a14="http://schemas.microsoft.com/office/drawing/2010/main" val="0"/>
              </a:ext>
            </a:extLst>
          </a:blip>
          <a:srcRect l="11122" r="59094" b="-1"/>
          <a:stretch/>
        </p:blipFill>
        <p:spPr>
          <a:xfrm>
            <a:off x="-1" y="10"/>
            <a:ext cx="3060000" cy="6857990"/>
          </a:xfrm>
          <a:prstGeom prst="rect">
            <a:avLst/>
          </a:prstGeom>
          <a:noFill/>
        </p:spPr>
      </p:pic>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a:xfrm>
            <a:off x="3599998" y="359999"/>
            <a:ext cx="6964836" cy="2917763"/>
          </a:xfrm>
        </p:spPr>
        <p:txBody>
          <a:bodyPr anchor="t">
            <a:normAutofit/>
          </a:bodyPr>
          <a:lstStyle/>
          <a:p>
            <a:r>
              <a:rPr lang="en-AU" dirty="0"/>
              <a:t>Records Management Fundamentals for</a:t>
            </a:r>
            <a:br>
              <a:rPr lang="en-AU" dirty="0"/>
            </a:br>
            <a:r>
              <a:rPr lang="en-AU" dirty="0"/>
              <a:t>Senior Executives and Senior Responsible Officers</a:t>
            </a:r>
          </a:p>
        </p:txBody>
      </p:sp>
      <p:sp>
        <p:nvSpPr>
          <p:cNvPr id="7" name="Text Placeholder 6">
            <a:extLst>
              <a:ext uri="{FF2B5EF4-FFF2-40B4-BE49-F238E27FC236}">
                <a16:creationId xmlns:a16="http://schemas.microsoft.com/office/drawing/2014/main" id="{D7305D3D-BC2C-4397-8263-41EAA05A979F}"/>
              </a:ext>
            </a:extLst>
          </p:cNvPr>
          <p:cNvSpPr>
            <a:spLocks noGrp="1"/>
          </p:cNvSpPr>
          <p:nvPr>
            <p:ph type="body" sz="quarter" idx="10"/>
          </p:nvPr>
        </p:nvSpPr>
        <p:spPr>
          <a:xfrm>
            <a:off x="3599999" y="4403188"/>
            <a:ext cx="5135997" cy="1176813"/>
          </a:xfrm>
        </p:spPr>
        <p:txBody>
          <a:bodyPr anchor="b">
            <a:normAutofit/>
          </a:bodyPr>
          <a:lstStyle/>
          <a:p>
            <a:r>
              <a:rPr lang="en-AU" dirty="0"/>
              <a:t>A State Records NSW awareness session</a:t>
            </a:r>
          </a:p>
        </p:txBody>
      </p:sp>
      <p:sp>
        <p:nvSpPr>
          <p:cNvPr id="28" name="Text Placeholder 5">
            <a:extLst>
              <a:ext uri="{FF2B5EF4-FFF2-40B4-BE49-F238E27FC236}">
                <a16:creationId xmlns:a16="http://schemas.microsoft.com/office/drawing/2014/main" id="{756ED365-2E66-9A6A-59CF-B315F66A87A2}"/>
              </a:ext>
            </a:extLst>
          </p:cNvPr>
          <p:cNvSpPr>
            <a:spLocks noGrp="1"/>
          </p:cNvSpPr>
          <p:nvPr>
            <p:ph type="body" sz="quarter" idx="12"/>
          </p:nvPr>
        </p:nvSpPr>
        <p:spPr>
          <a:xfrm>
            <a:off x="7864834" y="5781821"/>
            <a:ext cx="2700000" cy="744977"/>
          </a:xfrm>
        </p:spPr>
        <p:txBody>
          <a:bodyPr/>
          <a:lstStyle/>
          <a:p>
            <a:r>
              <a:rPr lang="en-US" dirty="0"/>
              <a:t>2023</a:t>
            </a:r>
          </a:p>
        </p:txBody>
      </p:sp>
    </p:spTree>
    <p:extLst>
      <p:ext uri="{BB962C8B-B14F-4D97-AF65-F5344CB8AC3E}">
        <p14:creationId xmlns:p14="http://schemas.microsoft.com/office/powerpoint/2010/main" val="389838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1806-CDC2-FF53-1713-1C12F0632A37}"/>
              </a:ext>
            </a:extLst>
          </p:cNvPr>
          <p:cNvSpPr>
            <a:spLocks noGrp="1"/>
          </p:cNvSpPr>
          <p:nvPr>
            <p:ph type="title"/>
          </p:nvPr>
        </p:nvSpPr>
        <p:spPr/>
        <p:txBody>
          <a:bodyPr/>
          <a:lstStyle/>
          <a:p>
            <a:r>
              <a:rPr lang="en-AU" dirty="0"/>
              <a:t>Individual recordkeeping obligations</a:t>
            </a:r>
          </a:p>
        </p:txBody>
      </p:sp>
      <p:sp>
        <p:nvSpPr>
          <p:cNvPr id="5" name="Footer Placeholder 4">
            <a:extLst>
              <a:ext uri="{FF2B5EF4-FFF2-40B4-BE49-F238E27FC236}">
                <a16:creationId xmlns:a16="http://schemas.microsoft.com/office/drawing/2014/main" id="{37B78CF9-A124-3B44-F905-112E390CF1F2}"/>
              </a:ext>
            </a:extLst>
          </p:cNvPr>
          <p:cNvSpPr>
            <a:spLocks noGrp="1"/>
          </p:cNvSpPr>
          <p:nvPr>
            <p:ph type="ftr" sz="quarter" idx="11"/>
          </p:nvPr>
        </p:nvSpPr>
        <p:spPr/>
        <p:txBody>
          <a:bodyPr/>
          <a:lstStyle/>
          <a:p>
            <a:r>
              <a:rPr lang="en-US" dirty="0"/>
              <a:t>State Records NSW</a:t>
            </a:r>
            <a:endParaRPr lang="en-AU" dirty="0"/>
          </a:p>
        </p:txBody>
      </p:sp>
      <p:sp>
        <p:nvSpPr>
          <p:cNvPr id="6" name="Slide Number Placeholder 5">
            <a:extLst>
              <a:ext uri="{FF2B5EF4-FFF2-40B4-BE49-F238E27FC236}">
                <a16:creationId xmlns:a16="http://schemas.microsoft.com/office/drawing/2014/main" id="{C7A51D85-F09D-A9A6-93AD-3F9398B05977}"/>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22" name="Body text copy">
            <a:extLst>
              <a:ext uri="{FF2B5EF4-FFF2-40B4-BE49-F238E27FC236}">
                <a16:creationId xmlns:a16="http://schemas.microsoft.com/office/drawing/2014/main" id="{C636DBBE-3F19-9534-52FF-65EDA2EDB887}"/>
              </a:ext>
            </a:extLst>
          </p:cNvPr>
          <p:cNvSpPr/>
          <p:nvPr/>
        </p:nvSpPr>
        <p:spPr>
          <a:xfrm>
            <a:off x="4057747" y="2353376"/>
            <a:ext cx="1955857" cy="294536"/>
          </a:xfrm>
          <a:prstGeom prst="rect">
            <a:avLst/>
          </a:prstGeom>
        </p:spPr>
        <p:txBody>
          <a:bodyPr spcFirstLastPara="0" lIns="0" tIns="0" rIns="0" bIns="0" anchor="t"/>
          <a:lstStyle/>
          <a:p>
            <a:pPr algn="r" hangingPunct="0">
              <a:lnSpc>
                <a:spcPct val="116667"/>
              </a:lnSpc>
            </a:pPr>
            <a:r>
              <a:rPr sz="1687" dirty="0">
                <a:solidFill>
                  <a:srgbClr val="2B2B2B"/>
                </a:solidFill>
                <a:cs typeface="Amaranth"/>
              </a:rPr>
              <a:t>Create Records Routinely</a:t>
            </a:r>
          </a:p>
        </p:txBody>
      </p:sp>
      <p:sp>
        <p:nvSpPr>
          <p:cNvPr id="23" name="Body text copy">
            <a:extLst>
              <a:ext uri="{FF2B5EF4-FFF2-40B4-BE49-F238E27FC236}">
                <a16:creationId xmlns:a16="http://schemas.microsoft.com/office/drawing/2014/main" id="{D60BF555-A701-8E22-BEDB-D0EF01632266}"/>
              </a:ext>
            </a:extLst>
          </p:cNvPr>
          <p:cNvSpPr/>
          <p:nvPr/>
        </p:nvSpPr>
        <p:spPr>
          <a:xfrm>
            <a:off x="3899797" y="3503956"/>
            <a:ext cx="1680759" cy="294536"/>
          </a:xfrm>
          <a:prstGeom prst="rect">
            <a:avLst/>
          </a:prstGeom>
        </p:spPr>
        <p:txBody>
          <a:bodyPr spcFirstLastPara="0" lIns="0" tIns="0" rIns="0" bIns="0" anchor="t"/>
          <a:lstStyle/>
          <a:p>
            <a:pPr algn="r" hangingPunct="0">
              <a:lnSpc>
                <a:spcPct val="116667"/>
              </a:lnSpc>
            </a:pPr>
            <a:r>
              <a:rPr sz="1687" dirty="0">
                <a:solidFill>
                  <a:srgbClr val="2B2B2B"/>
                </a:solidFill>
                <a:cs typeface="Amaranth"/>
              </a:rPr>
              <a:t>Use Official Systems</a:t>
            </a:r>
          </a:p>
        </p:txBody>
      </p:sp>
      <p:grpSp>
        <p:nvGrpSpPr>
          <p:cNvPr id="31" name="Group 30">
            <a:extLst>
              <a:ext uri="{FF2B5EF4-FFF2-40B4-BE49-F238E27FC236}">
                <a16:creationId xmlns:a16="http://schemas.microsoft.com/office/drawing/2014/main" id="{6A717A98-7B37-E9ED-FBB3-C44248DDB64F}"/>
              </a:ext>
            </a:extLst>
          </p:cNvPr>
          <p:cNvGrpSpPr/>
          <p:nvPr/>
        </p:nvGrpSpPr>
        <p:grpSpPr>
          <a:xfrm>
            <a:off x="4288879" y="2172156"/>
            <a:ext cx="7712511" cy="3183143"/>
            <a:chOff x="4288879" y="2172156"/>
            <a:chExt cx="7712511" cy="3183143"/>
          </a:xfrm>
        </p:grpSpPr>
        <p:sp>
          <p:nvSpPr>
            <p:cNvPr id="20" name="Body text copy">
              <a:extLst>
                <a:ext uri="{FF2B5EF4-FFF2-40B4-BE49-F238E27FC236}">
                  <a16:creationId xmlns:a16="http://schemas.microsoft.com/office/drawing/2014/main" id="{91B18BC8-60B4-C0A5-EAE9-5AF6F95AA322}"/>
                </a:ext>
              </a:extLst>
            </p:cNvPr>
            <p:cNvSpPr/>
            <p:nvPr/>
          </p:nvSpPr>
          <p:spPr>
            <a:xfrm>
              <a:off x="10097861" y="3407700"/>
              <a:ext cx="1903529" cy="294536"/>
            </a:xfrm>
            <a:prstGeom prst="rect">
              <a:avLst/>
            </a:prstGeom>
          </p:spPr>
          <p:txBody>
            <a:bodyPr spcFirstLastPara="0" lIns="0" tIns="0" rIns="0" bIns="0" anchor="t"/>
            <a:lstStyle/>
            <a:p>
              <a:pPr algn="l" hangingPunct="0">
                <a:lnSpc>
                  <a:spcPct val="116667"/>
                </a:lnSpc>
              </a:pPr>
              <a:r>
                <a:rPr sz="1687" dirty="0">
                  <a:solidFill>
                    <a:srgbClr val="2B2B2B"/>
                  </a:solidFill>
                  <a:cs typeface="Amaranth"/>
                </a:rPr>
                <a:t>Approved Destruction Only</a:t>
              </a:r>
            </a:p>
          </p:txBody>
        </p:sp>
        <p:sp>
          <p:nvSpPr>
            <p:cNvPr id="21" name="Body text copy">
              <a:extLst>
                <a:ext uri="{FF2B5EF4-FFF2-40B4-BE49-F238E27FC236}">
                  <a16:creationId xmlns:a16="http://schemas.microsoft.com/office/drawing/2014/main" id="{B164FE73-DD77-42E0-1773-9FF9AF8F4E0D}"/>
                </a:ext>
              </a:extLst>
            </p:cNvPr>
            <p:cNvSpPr/>
            <p:nvPr/>
          </p:nvSpPr>
          <p:spPr>
            <a:xfrm>
              <a:off x="9782354" y="4666171"/>
              <a:ext cx="2219036" cy="294536"/>
            </a:xfrm>
            <a:prstGeom prst="rect">
              <a:avLst/>
            </a:prstGeom>
          </p:spPr>
          <p:txBody>
            <a:bodyPr spcFirstLastPara="0" lIns="0" tIns="0" rIns="0" bIns="0" anchor="t"/>
            <a:lstStyle/>
            <a:p>
              <a:pPr algn="l" hangingPunct="0">
                <a:lnSpc>
                  <a:spcPct val="116667"/>
                </a:lnSpc>
              </a:pPr>
              <a:r>
                <a:rPr sz="1687">
                  <a:solidFill>
                    <a:srgbClr val="2B2B2B"/>
                  </a:solidFill>
                  <a:cs typeface="Amaranth"/>
                </a:rPr>
                <a:t>Treat Records with Care</a:t>
              </a:r>
            </a:p>
          </p:txBody>
        </p:sp>
        <p:grpSp>
          <p:nvGrpSpPr>
            <p:cNvPr id="4" name="Group 3">
              <a:extLst>
                <a:ext uri="{FF2B5EF4-FFF2-40B4-BE49-F238E27FC236}">
                  <a16:creationId xmlns:a16="http://schemas.microsoft.com/office/drawing/2014/main" id="{AFE4404D-0624-1046-F964-57189878DA3F}"/>
                </a:ext>
              </a:extLst>
            </p:cNvPr>
            <p:cNvGrpSpPr/>
            <p:nvPr/>
          </p:nvGrpSpPr>
          <p:grpSpPr>
            <a:xfrm>
              <a:off x="4288879" y="2172156"/>
              <a:ext cx="7642203" cy="3183143"/>
              <a:chOff x="4288879" y="2172156"/>
              <a:chExt cx="7642203" cy="3183143"/>
            </a:xfrm>
          </p:grpSpPr>
          <p:pic>
            <p:nvPicPr>
              <p:cNvPr id="7" name="square">
                <a:extLst>
                  <a:ext uri="{FF2B5EF4-FFF2-40B4-BE49-F238E27FC236}">
                    <a16:creationId xmlns:a16="http://schemas.microsoft.com/office/drawing/2014/main" id="{6EDF00AB-168C-F050-8132-403C849B5B81}"/>
                  </a:ext>
                </a:extLst>
              </p:cNvPr>
              <p:cNvPicPr/>
              <p:nvPr/>
            </p:nvPicPr>
            <p:blipFill rotWithShape="1">
              <a:blip r:embed="rId2"/>
              <a:stretch>
                <a:fillRect/>
              </a:stretch>
            </p:blipFill>
            <p:spPr>
              <a:xfrm>
                <a:off x="5778029" y="3677737"/>
                <a:ext cx="4230606" cy="109967"/>
              </a:xfrm>
              <a:prstGeom prst="rect">
                <a:avLst/>
              </a:prstGeom>
            </p:spPr>
          </p:pic>
          <p:pic>
            <p:nvPicPr>
              <p:cNvPr id="8" name="square">
                <a:extLst>
                  <a:ext uri="{FF2B5EF4-FFF2-40B4-BE49-F238E27FC236}">
                    <a16:creationId xmlns:a16="http://schemas.microsoft.com/office/drawing/2014/main" id="{381BE3E1-4D08-6D2E-BADE-E8A64A801E8A}"/>
                  </a:ext>
                </a:extLst>
              </p:cNvPr>
              <p:cNvPicPr/>
              <p:nvPr/>
            </p:nvPicPr>
            <p:blipFill rotWithShape="1">
              <a:blip r:embed="rId3"/>
              <a:stretch>
                <a:fillRect/>
              </a:stretch>
            </p:blipFill>
            <p:spPr>
              <a:xfrm rot="-2280000">
                <a:off x="5786529" y="3734090"/>
                <a:ext cx="4052100" cy="116029"/>
              </a:xfrm>
              <a:prstGeom prst="rect">
                <a:avLst/>
              </a:prstGeom>
            </p:spPr>
          </p:pic>
          <p:pic>
            <p:nvPicPr>
              <p:cNvPr id="9" name="square">
                <a:extLst>
                  <a:ext uri="{FF2B5EF4-FFF2-40B4-BE49-F238E27FC236}">
                    <a16:creationId xmlns:a16="http://schemas.microsoft.com/office/drawing/2014/main" id="{1F830A95-2BBB-4280-FCB6-FDFC82028E12}"/>
                  </a:ext>
                </a:extLst>
              </p:cNvPr>
              <p:cNvPicPr/>
              <p:nvPr/>
            </p:nvPicPr>
            <p:blipFill rotWithShape="1">
              <a:blip r:embed="rId4"/>
              <a:stretch>
                <a:fillRect/>
              </a:stretch>
            </p:blipFill>
            <p:spPr>
              <a:xfrm rot="2280000">
                <a:off x="5717765" y="3633111"/>
                <a:ext cx="4230606" cy="116029"/>
              </a:xfrm>
              <a:prstGeom prst="rect">
                <a:avLst/>
              </a:prstGeom>
            </p:spPr>
          </p:pic>
          <p:pic>
            <p:nvPicPr>
              <p:cNvPr id="10" name="circle">
                <a:extLst>
                  <a:ext uri="{FF2B5EF4-FFF2-40B4-BE49-F238E27FC236}">
                    <a16:creationId xmlns:a16="http://schemas.microsoft.com/office/drawing/2014/main" id="{D309DDBF-BADB-2CCB-06BF-A5E3F0A60D41}"/>
                  </a:ext>
                </a:extLst>
              </p:cNvPr>
              <p:cNvPicPr/>
              <p:nvPr/>
            </p:nvPicPr>
            <p:blipFill rotWithShape="1">
              <a:blip r:embed="rId5"/>
              <a:stretch>
                <a:fillRect/>
              </a:stretch>
            </p:blipFill>
            <p:spPr>
              <a:xfrm>
                <a:off x="7140845" y="2877272"/>
                <a:ext cx="1460167" cy="1460167"/>
              </a:xfrm>
              <a:prstGeom prst="rect">
                <a:avLst/>
              </a:prstGeom>
            </p:spPr>
          </p:pic>
          <p:pic>
            <p:nvPicPr>
              <p:cNvPr id="11" name="circle">
                <a:extLst>
                  <a:ext uri="{FF2B5EF4-FFF2-40B4-BE49-F238E27FC236}">
                    <a16:creationId xmlns:a16="http://schemas.microsoft.com/office/drawing/2014/main" id="{4ACFC3C3-095C-678E-44BB-B40276D2234F}"/>
                  </a:ext>
                </a:extLst>
              </p:cNvPr>
              <p:cNvPicPr/>
              <p:nvPr/>
            </p:nvPicPr>
            <p:blipFill rotWithShape="1">
              <a:blip r:embed="rId6"/>
              <a:stretch>
                <a:fillRect/>
              </a:stretch>
            </p:blipFill>
            <p:spPr>
              <a:xfrm>
                <a:off x="6094236" y="2172156"/>
                <a:ext cx="965663" cy="965663"/>
              </a:xfrm>
              <a:prstGeom prst="rect">
                <a:avLst/>
              </a:prstGeom>
            </p:spPr>
          </p:pic>
          <p:pic>
            <p:nvPicPr>
              <p:cNvPr id="12" name="circle">
                <a:extLst>
                  <a:ext uri="{FF2B5EF4-FFF2-40B4-BE49-F238E27FC236}">
                    <a16:creationId xmlns:a16="http://schemas.microsoft.com/office/drawing/2014/main" id="{C2C8B419-318C-1BBA-B0FA-E7E62D205559}"/>
                  </a:ext>
                </a:extLst>
              </p:cNvPr>
              <p:cNvPicPr/>
              <p:nvPr/>
            </p:nvPicPr>
            <p:blipFill rotWithShape="1">
              <a:blip r:embed="rId6"/>
              <a:stretch>
                <a:fillRect/>
              </a:stretch>
            </p:blipFill>
            <p:spPr>
              <a:xfrm>
                <a:off x="8720766" y="2172156"/>
                <a:ext cx="965663" cy="965663"/>
              </a:xfrm>
              <a:prstGeom prst="rect">
                <a:avLst/>
              </a:prstGeom>
            </p:spPr>
          </p:pic>
          <p:pic>
            <p:nvPicPr>
              <p:cNvPr id="13" name="circle">
                <a:extLst>
                  <a:ext uri="{FF2B5EF4-FFF2-40B4-BE49-F238E27FC236}">
                    <a16:creationId xmlns:a16="http://schemas.microsoft.com/office/drawing/2014/main" id="{BA0C7C8E-9F63-442F-D02A-26ECB29D54BC}"/>
                  </a:ext>
                </a:extLst>
              </p:cNvPr>
              <p:cNvPicPr/>
              <p:nvPr/>
            </p:nvPicPr>
            <p:blipFill rotWithShape="1">
              <a:blip r:embed="rId7"/>
              <a:stretch>
                <a:fillRect/>
              </a:stretch>
            </p:blipFill>
            <p:spPr>
              <a:xfrm>
                <a:off x="5669809" y="3279358"/>
                <a:ext cx="965663" cy="965663"/>
              </a:xfrm>
              <a:prstGeom prst="rect">
                <a:avLst/>
              </a:prstGeom>
            </p:spPr>
          </p:pic>
          <p:pic>
            <p:nvPicPr>
              <p:cNvPr id="14" name="circle">
                <a:extLst>
                  <a:ext uri="{FF2B5EF4-FFF2-40B4-BE49-F238E27FC236}">
                    <a16:creationId xmlns:a16="http://schemas.microsoft.com/office/drawing/2014/main" id="{CB765C7D-C73B-25D9-A0F9-1DFB81DFB501}"/>
                  </a:ext>
                </a:extLst>
              </p:cNvPr>
              <p:cNvPicPr/>
              <p:nvPr/>
            </p:nvPicPr>
            <p:blipFill rotWithShape="1">
              <a:blip r:embed="rId7"/>
              <a:stretch>
                <a:fillRect/>
              </a:stretch>
            </p:blipFill>
            <p:spPr>
              <a:xfrm>
                <a:off x="9157495" y="3267057"/>
                <a:ext cx="965663" cy="965663"/>
              </a:xfrm>
              <a:prstGeom prst="rect">
                <a:avLst/>
              </a:prstGeom>
            </p:spPr>
          </p:pic>
          <p:pic>
            <p:nvPicPr>
              <p:cNvPr id="15" name="circle">
                <a:extLst>
                  <a:ext uri="{FF2B5EF4-FFF2-40B4-BE49-F238E27FC236}">
                    <a16:creationId xmlns:a16="http://schemas.microsoft.com/office/drawing/2014/main" id="{3F23FACC-08DB-078B-8691-B5234392B4BB}"/>
                  </a:ext>
                </a:extLst>
              </p:cNvPr>
              <p:cNvPicPr/>
              <p:nvPr/>
            </p:nvPicPr>
            <p:blipFill rotWithShape="1">
              <a:blip r:embed="rId8"/>
              <a:stretch>
                <a:fillRect/>
              </a:stretch>
            </p:blipFill>
            <p:spPr>
              <a:xfrm>
                <a:off x="6094236" y="4386561"/>
                <a:ext cx="965663" cy="965663"/>
              </a:xfrm>
              <a:prstGeom prst="rect">
                <a:avLst/>
              </a:prstGeom>
            </p:spPr>
          </p:pic>
          <p:pic>
            <p:nvPicPr>
              <p:cNvPr id="16" name="circle">
                <a:extLst>
                  <a:ext uri="{FF2B5EF4-FFF2-40B4-BE49-F238E27FC236}">
                    <a16:creationId xmlns:a16="http://schemas.microsoft.com/office/drawing/2014/main" id="{8508C030-D274-5393-ADDE-A15583EF2000}"/>
                  </a:ext>
                </a:extLst>
              </p:cNvPr>
              <p:cNvPicPr/>
              <p:nvPr/>
            </p:nvPicPr>
            <p:blipFill rotWithShape="1">
              <a:blip r:embed="rId8"/>
              <a:stretch>
                <a:fillRect/>
              </a:stretch>
            </p:blipFill>
            <p:spPr>
              <a:xfrm>
                <a:off x="8720766" y="4389636"/>
                <a:ext cx="965663" cy="965663"/>
              </a:xfrm>
              <a:prstGeom prst="rect">
                <a:avLst/>
              </a:prstGeom>
            </p:spPr>
          </p:pic>
          <p:pic>
            <p:nvPicPr>
              <p:cNvPr id="17" name="house">
                <a:extLst>
                  <a:ext uri="{FF2B5EF4-FFF2-40B4-BE49-F238E27FC236}">
                    <a16:creationId xmlns:a16="http://schemas.microsoft.com/office/drawing/2014/main" id="{3D8EFD91-8998-A298-09A1-F69F5EBC2630}"/>
                  </a:ext>
                </a:extLst>
              </p:cNvPr>
              <p:cNvPicPr/>
              <p:nvPr/>
            </p:nvPicPr>
            <p:blipFill rotWithShape="1">
              <a:blip r:embed="rId9"/>
              <a:stretch>
                <a:fillRect/>
              </a:stretch>
            </p:blipFill>
            <p:spPr>
              <a:xfrm>
                <a:off x="7502843" y="3280588"/>
                <a:ext cx="736863" cy="670437"/>
              </a:xfrm>
              <a:prstGeom prst="rect">
                <a:avLst/>
              </a:prstGeom>
            </p:spPr>
          </p:pic>
          <p:pic>
            <p:nvPicPr>
              <p:cNvPr id="18" name="Icon-339">
                <a:extLst>
                  <a:ext uri="{FF2B5EF4-FFF2-40B4-BE49-F238E27FC236}">
                    <a16:creationId xmlns:a16="http://schemas.microsoft.com/office/drawing/2014/main" id="{C5A7BA8C-58E0-EE36-59A7-2A188E6A126C}"/>
                  </a:ext>
                </a:extLst>
              </p:cNvPr>
              <p:cNvPicPr/>
              <p:nvPr/>
            </p:nvPicPr>
            <p:blipFill rotWithShape="1">
              <a:blip r:embed="rId10"/>
              <a:stretch>
                <a:fillRect/>
              </a:stretch>
            </p:blipFill>
            <p:spPr>
              <a:xfrm>
                <a:off x="8953807" y="2324715"/>
                <a:ext cx="537586" cy="655311"/>
              </a:xfrm>
              <a:prstGeom prst="rect">
                <a:avLst/>
              </a:prstGeom>
            </p:spPr>
          </p:pic>
          <p:sp>
            <p:nvSpPr>
              <p:cNvPr id="19" name="Body text copy">
                <a:extLst>
                  <a:ext uri="{FF2B5EF4-FFF2-40B4-BE49-F238E27FC236}">
                    <a16:creationId xmlns:a16="http://schemas.microsoft.com/office/drawing/2014/main" id="{2407FF46-C4A3-DD2A-3585-DD76ACAC3C8D}"/>
                  </a:ext>
                </a:extLst>
              </p:cNvPr>
              <p:cNvSpPr/>
              <p:nvPr/>
            </p:nvSpPr>
            <p:spPr>
              <a:xfrm>
                <a:off x="9815613" y="2377440"/>
                <a:ext cx="2115469" cy="294536"/>
              </a:xfrm>
              <a:prstGeom prst="rect">
                <a:avLst/>
              </a:prstGeom>
            </p:spPr>
            <p:txBody>
              <a:bodyPr spcFirstLastPara="0" lIns="0" tIns="0" rIns="0" bIns="0" anchor="t"/>
              <a:lstStyle/>
              <a:p>
                <a:pPr algn="l" hangingPunct="0">
                  <a:lnSpc>
                    <a:spcPct val="116667"/>
                  </a:lnSpc>
                </a:pPr>
                <a:r>
                  <a:rPr sz="1687" dirty="0">
                    <a:solidFill>
                      <a:srgbClr val="2B2B2B"/>
                    </a:solidFill>
                    <a:cs typeface="Amaranth"/>
                  </a:rPr>
                  <a:t>Prevent </a:t>
                </a:r>
                <a:r>
                  <a:rPr sz="1687" dirty="0" err="1">
                    <a:solidFill>
                      <a:srgbClr val="2B2B2B"/>
                    </a:solidFill>
                    <a:cs typeface="Amaranth"/>
                  </a:rPr>
                  <a:t>Unauthorised</a:t>
                </a:r>
                <a:r>
                  <a:rPr sz="1687" dirty="0">
                    <a:solidFill>
                      <a:srgbClr val="2B2B2B"/>
                    </a:solidFill>
                    <a:cs typeface="Amaranth"/>
                  </a:rPr>
                  <a:t> Access</a:t>
                </a:r>
              </a:p>
            </p:txBody>
          </p:sp>
          <p:sp>
            <p:nvSpPr>
              <p:cNvPr id="24" name="Body text copy">
                <a:extLst>
                  <a:ext uri="{FF2B5EF4-FFF2-40B4-BE49-F238E27FC236}">
                    <a16:creationId xmlns:a16="http://schemas.microsoft.com/office/drawing/2014/main" id="{2E0373B4-EDCA-E659-3EDB-783B2D8011E2}"/>
                  </a:ext>
                </a:extLst>
              </p:cNvPr>
              <p:cNvSpPr/>
              <p:nvPr/>
            </p:nvSpPr>
            <p:spPr>
              <a:xfrm>
                <a:off x="4288879" y="4753108"/>
                <a:ext cx="1705647" cy="294536"/>
              </a:xfrm>
              <a:prstGeom prst="rect">
                <a:avLst/>
              </a:prstGeom>
            </p:spPr>
            <p:txBody>
              <a:bodyPr spcFirstLastPara="0" lIns="0" tIns="0" rIns="0" bIns="0" anchor="t"/>
              <a:lstStyle/>
              <a:p>
                <a:pPr algn="r" hangingPunct="0">
                  <a:lnSpc>
                    <a:spcPct val="116667"/>
                  </a:lnSpc>
                </a:pPr>
                <a:r>
                  <a:rPr sz="1687" dirty="0">
                    <a:solidFill>
                      <a:srgbClr val="2B2B2B"/>
                    </a:solidFill>
                    <a:cs typeface="Amaranth"/>
                  </a:rPr>
                  <a:t>Know Your Policy</a:t>
                </a:r>
              </a:p>
            </p:txBody>
          </p:sp>
          <p:pic>
            <p:nvPicPr>
              <p:cNvPr id="25" name="PremiumTechnology18">
                <a:extLst>
                  <a:ext uri="{FF2B5EF4-FFF2-40B4-BE49-F238E27FC236}">
                    <a16:creationId xmlns:a16="http://schemas.microsoft.com/office/drawing/2014/main" id="{2C9FA693-F5D3-564C-F3AE-A52CCE5996D4}"/>
                  </a:ext>
                </a:extLst>
              </p:cNvPr>
              <p:cNvPicPr/>
              <p:nvPr/>
            </p:nvPicPr>
            <p:blipFill rotWithShape="1">
              <a:blip r:embed="rId11"/>
              <a:stretch>
                <a:fillRect/>
              </a:stretch>
            </p:blipFill>
            <p:spPr>
              <a:xfrm>
                <a:off x="9462140" y="3490858"/>
                <a:ext cx="388497" cy="525695"/>
              </a:xfrm>
              <a:prstGeom prst="rect">
                <a:avLst/>
              </a:prstGeom>
            </p:spPr>
          </p:pic>
          <p:pic>
            <p:nvPicPr>
              <p:cNvPr id="26" name="Icon-17">
                <a:extLst>
                  <a:ext uri="{FF2B5EF4-FFF2-40B4-BE49-F238E27FC236}">
                    <a16:creationId xmlns:a16="http://schemas.microsoft.com/office/drawing/2014/main" id="{9D1D597F-4E0E-87DD-D1D4-DCAD9F388E8F}"/>
                  </a:ext>
                </a:extLst>
              </p:cNvPr>
              <p:cNvPicPr/>
              <p:nvPr/>
            </p:nvPicPr>
            <p:blipFill rotWithShape="1">
              <a:blip r:embed="rId12"/>
              <a:stretch>
                <a:fillRect/>
              </a:stretch>
            </p:blipFill>
            <p:spPr>
              <a:xfrm>
                <a:off x="8945276" y="4626148"/>
                <a:ext cx="546656" cy="536437"/>
              </a:xfrm>
              <a:prstGeom prst="rect">
                <a:avLst/>
              </a:prstGeom>
            </p:spPr>
          </p:pic>
          <p:pic>
            <p:nvPicPr>
              <p:cNvPr id="27" name="88_Arrow">
                <a:extLst>
                  <a:ext uri="{FF2B5EF4-FFF2-40B4-BE49-F238E27FC236}">
                    <a16:creationId xmlns:a16="http://schemas.microsoft.com/office/drawing/2014/main" id="{5748AFD6-17CE-955C-0B46-27FCE9CF36A0}"/>
                  </a:ext>
                </a:extLst>
              </p:cNvPr>
              <p:cNvPicPr/>
              <p:nvPr/>
            </p:nvPicPr>
            <p:blipFill rotWithShape="1">
              <a:blip r:embed="rId13"/>
              <a:stretch>
                <a:fillRect/>
              </a:stretch>
            </p:blipFill>
            <p:spPr>
              <a:xfrm>
                <a:off x="6275696" y="2376380"/>
                <a:ext cx="557268" cy="526180"/>
              </a:xfrm>
              <a:prstGeom prst="rect">
                <a:avLst/>
              </a:prstGeom>
            </p:spPr>
          </p:pic>
          <p:pic>
            <p:nvPicPr>
              <p:cNvPr id="28" name="Formats82">
                <a:extLst>
                  <a:ext uri="{FF2B5EF4-FFF2-40B4-BE49-F238E27FC236}">
                    <a16:creationId xmlns:a16="http://schemas.microsoft.com/office/drawing/2014/main" id="{03E3109C-F1D0-982D-C5D5-F9CEDCEB326D}"/>
                  </a:ext>
                </a:extLst>
              </p:cNvPr>
              <p:cNvPicPr/>
              <p:nvPr/>
            </p:nvPicPr>
            <p:blipFill rotWithShape="1">
              <a:blip r:embed="rId14"/>
              <a:stretch>
                <a:fillRect/>
              </a:stretch>
            </p:blipFill>
            <p:spPr>
              <a:xfrm>
                <a:off x="5899494" y="3490858"/>
                <a:ext cx="567638" cy="477209"/>
              </a:xfrm>
              <a:prstGeom prst="rect">
                <a:avLst/>
              </a:prstGeom>
            </p:spPr>
          </p:pic>
          <p:pic>
            <p:nvPicPr>
              <p:cNvPr id="29" name="Social-Media-Agency-Outline-Filled-2">
                <a:extLst>
                  <a:ext uri="{FF2B5EF4-FFF2-40B4-BE49-F238E27FC236}">
                    <a16:creationId xmlns:a16="http://schemas.microsoft.com/office/drawing/2014/main" id="{E66AE349-070A-9BE8-0B3F-2A0D1542757C}"/>
                  </a:ext>
                </a:extLst>
              </p:cNvPr>
              <p:cNvPicPr/>
              <p:nvPr/>
            </p:nvPicPr>
            <p:blipFill rotWithShape="1">
              <a:blip r:embed="rId15"/>
              <a:stretch>
                <a:fillRect/>
              </a:stretch>
            </p:blipFill>
            <p:spPr>
              <a:xfrm>
                <a:off x="6349548" y="4531530"/>
                <a:ext cx="492084" cy="722102"/>
              </a:xfrm>
              <a:prstGeom prst="rect">
                <a:avLst/>
              </a:prstGeom>
            </p:spPr>
          </p:pic>
        </p:grpSp>
      </p:grpSp>
      <p:sp>
        <p:nvSpPr>
          <p:cNvPr id="30" name="text 7">
            <a:extLst>
              <a:ext uri="{FF2B5EF4-FFF2-40B4-BE49-F238E27FC236}">
                <a16:creationId xmlns:a16="http://schemas.microsoft.com/office/drawing/2014/main" id="{81E61E99-5478-8B8C-9406-AF1EC20A5E0C}"/>
              </a:ext>
            </a:extLst>
          </p:cNvPr>
          <p:cNvSpPr/>
          <p:nvPr/>
        </p:nvSpPr>
        <p:spPr>
          <a:xfrm>
            <a:off x="232059" y="1527905"/>
            <a:ext cx="2605328" cy="3758469"/>
          </a:xfrm>
          <a:prstGeom prst="rect">
            <a:avLst/>
          </a:prstGeom>
        </p:spPr>
        <p:txBody>
          <a:bodyPr spcFirstLastPara="0" lIns="102972" tIns="102972" rIns="102972" bIns="0" anchor="t"/>
          <a:lstStyle/>
          <a:p>
            <a:pPr algn="l" hangingPunct="0">
              <a:lnSpc>
                <a:spcPct val="100000"/>
              </a:lnSpc>
            </a:pPr>
            <a:endParaRPr sz="1946" dirty="0">
              <a:solidFill>
                <a:srgbClr val="FFFFFB"/>
              </a:solidFill>
              <a:cs typeface="Amaranth"/>
            </a:endParaRPr>
          </a:p>
        </p:txBody>
      </p:sp>
      <p:sp>
        <p:nvSpPr>
          <p:cNvPr id="32" name="Callout: Right Arrow 31">
            <a:extLst>
              <a:ext uri="{FF2B5EF4-FFF2-40B4-BE49-F238E27FC236}">
                <a16:creationId xmlns:a16="http://schemas.microsoft.com/office/drawing/2014/main" id="{44FBAE06-DB26-25DC-E880-0675DE0AD2BA}"/>
              </a:ext>
            </a:extLst>
          </p:cNvPr>
          <p:cNvSpPr/>
          <p:nvPr/>
        </p:nvSpPr>
        <p:spPr>
          <a:xfrm>
            <a:off x="448632" y="2029781"/>
            <a:ext cx="3825688" cy="3484885"/>
          </a:xfrm>
          <a:prstGeom prst="righ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l" hangingPunct="0">
              <a:lnSpc>
                <a:spcPct val="100000"/>
              </a:lnSpc>
            </a:pPr>
            <a:r>
              <a:rPr lang="en-AU" sz="2000" b="1" dirty="0">
                <a:solidFill>
                  <a:schemeClr val="tx1"/>
                </a:solidFill>
                <a:cs typeface="Amaranth"/>
              </a:rPr>
              <a:t>Standard on records management </a:t>
            </a:r>
          </a:p>
          <a:p>
            <a:pPr algn="l" hangingPunct="0">
              <a:lnSpc>
                <a:spcPct val="100000"/>
              </a:lnSpc>
            </a:pPr>
            <a:r>
              <a:rPr lang="en-AU" sz="1800" dirty="0">
                <a:solidFill>
                  <a:schemeClr val="tx1"/>
                </a:solidFill>
                <a:cs typeface="Amaranth"/>
              </a:rPr>
              <a:t>1.6 Staff and contractors understand the records management responsibilities of their role, the need to make and keep records, and are familiar with the relevant policies and procedures.</a:t>
            </a:r>
            <a:endParaRPr lang="en-AU" sz="1800" dirty="0">
              <a:solidFill>
                <a:schemeClr val="tx1"/>
              </a:solidFill>
            </a:endParaRPr>
          </a:p>
        </p:txBody>
      </p:sp>
    </p:spTree>
    <p:extLst>
      <p:ext uri="{BB962C8B-B14F-4D97-AF65-F5344CB8AC3E}">
        <p14:creationId xmlns:p14="http://schemas.microsoft.com/office/powerpoint/2010/main" val="298453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CF60-0508-4D28-B0C7-769DEB3C30F8}"/>
              </a:ext>
            </a:extLst>
          </p:cNvPr>
          <p:cNvSpPr>
            <a:spLocks noGrp="1"/>
          </p:cNvSpPr>
          <p:nvPr>
            <p:ph type="title"/>
          </p:nvPr>
        </p:nvSpPr>
        <p:spPr/>
        <p:txBody>
          <a:bodyPr>
            <a:normAutofit/>
          </a:bodyPr>
          <a:lstStyle/>
          <a:p>
            <a:pPr algn="l" hangingPunct="0">
              <a:lnSpc>
                <a:spcPct val="100000"/>
              </a:lnSpc>
            </a:pPr>
            <a:r>
              <a:rPr lang="en-AU" sz="3600" dirty="0">
                <a:solidFill>
                  <a:srgbClr val="2B2B2B"/>
                </a:solidFill>
                <a:latin typeface="Amaranth"/>
                <a:cs typeface="Amaranth"/>
              </a:rPr>
              <a:t>The records management program</a:t>
            </a:r>
            <a:endParaRPr lang="en-AU" sz="3600" dirty="0">
              <a:solidFill>
                <a:srgbClr val="002959"/>
              </a:solidFill>
              <a:latin typeface="Lato"/>
              <a:cs typeface="Lato"/>
            </a:endParaRPr>
          </a:p>
        </p:txBody>
      </p:sp>
      <p:sp>
        <p:nvSpPr>
          <p:cNvPr id="25" name="Content Placeholder 24">
            <a:extLst>
              <a:ext uri="{FF2B5EF4-FFF2-40B4-BE49-F238E27FC236}">
                <a16:creationId xmlns:a16="http://schemas.microsoft.com/office/drawing/2014/main" id="{6EA73147-213D-BA9C-4A93-4736B2D33CD0}"/>
              </a:ext>
            </a:extLst>
          </p:cNvPr>
          <p:cNvSpPr>
            <a:spLocks noGrp="1"/>
          </p:cNvSpPr>
          <p:nvPr>
            <p:ph idx="1"/>
          </p:nvPr>
        </p:nvSpPr>
        <p:spPr/>
        <p:txBody>
          <a:bodyPr/>
          <a:lstStyle/>
          <a:p>
            <a:r>
              <a:rPr lang="en-AU" altLang="en-US" sz="2400" dirty="0"/>
              <a:t>A complete records management program encompasses:</a:t>
            </a:r>
          </a:p>
          <a:p>
            <a:pPr marL="342900" lvl="1" indent="-342900">
              <a:spcBef>
                <a:spcPts val="600"/>
              </a:spcBef>
              <a:buFont typeface="Arial" panose="020B0604020202020204" pitchFamily="34" charset="0"/>
              <a:buChar char="•"/>
            </a:pPr>
            <a:r>
              <a:rPr lang="en-AU" altLang="en-US" sz="2000" dirty="0"/>
              <a:t>people who create and use the records</a:t>
            </a:r>
          </a:p>
          <a:p>
            <a:pPr marL="342900" lvl="1" indent="-342900">
              <a:spcBef>
                <a:spcPts val="600"/>
              </a:spcBef>
              <a:buFont typeface="Arial" panose="020B0604020202020204" pitchFamily="34" charset="0"/>
              <a:buChar char="•"/>
            </a:pPr>
            <a:r>
              <a:rPr lang="en-AU" altLang="en-US" sz="2000" dirty="0"/>
              <a:t>policies which assign responsibilities and establish procedures and practice</a:t>
            </a:r>
          </a:p>
          <a:p>
            <a:pPr marL="342900" lvl="1" indent="-342900">
              <a:spcBef>
                <a:spcPts val="600"/>
              </a:spcBef>
              <a:buFont typeface="Arial" panose="020B0604020202020204" pitchFamily="34" charset="0"/>
              <a:buChar char="•"/>
            </a:pPr>
            <a:r>
              <a:rPr lang="en-AU" altLang="en-US" sz="2000" dirty="0"/>
              <a:t>documented procedures and practices</a:t>
            </a:r>
          </a:p>
          <a:p>
            <a:pPr marL="342900" lvl="1" indent="-342900">
              <a:spcBef>
                <a:spcPts val="600"/>
              </a:spcBef>
              <a:buFont typeface="Arial" panose="020B0604020202020204" pitchFamily="34" charset="0"/>
              <a:buChar char="•"/>
            </a:pPr>
            <a:r>
              <a:rPr lang="en-AU" altLang="en-US" sz="2000" dirty="0"/>
              <a:t>the records themselves</a:t>
            </a:r>
          </a:p>
          <a:p>
            <a:pPr marL="342900" lvl="1" indent="-342900">
              <a:spcBef>
                <a:spcPts val="600"/>
              </a:spcBef>
              <a:buFont typeface="Arial" panose="020B0604020202020204" pitchFamily="34" charset="0"/>
              <a:buChar char="•"/>
            </a:pPr>
            <a:r>
              <a:rPr lang="en-AU" altLang="en-US" sz="2000" dirty="0"/>
              <a:t>information and records systems</a:t>
            </a:r>
          </a:p>
          <a:p>
            <a:pPr marL="342900" lvl="1" indent="-342900">
              <a:spcBef>
                <a:spcPts val="600"/>
              </a:spcBef>
              <a:buFont typeface="Arial" panose="020B0604020202020204" pitchFamily="34" charset="0"/>
              <a:buChar char="•"/>
            </a:pPr>
            <a:r>
              <a:rPr lang="en-AU" altLang="en-US" sz="2000" dirty="0"/>
              <a:t>software, hardware and other equipment.</a:t>
            </a:r>
          </a:p>
          <a:p>
            <a:endParaRPr lang="en-AU" dirty="0"/>
          </a:p>
        </p:txBody>
      </p:sp>
      <p:sp>
        <p:nvSpPr>
          <p:cNvPr id="5" name="Footer Placeholder 4">
            <a:extLst>
              <a:ext uri="{FF2B5EF4-FFF2-40B4-BE49-F238E27FC236}">
                <a16:creationId xmlns:a16="http://schemas.microsoft.com/office/drawing/2014/main" id="{6CC4D7F9-1F62-4675-8435-DAB14DE3D0AC}"/>
              </a:ext>
            </a:extLst>
          </p:cNvPr>
          <p:cNvSpPr>
            <a:spLocks noGrp="1"/>
          </p:cNvSpPr>
          <p:nvPr>
            <p:ph type="ftr" sz="quarter" idx="11"/>
          </p:nvPr>
        </p:nvSpPr>
        <p:spPr/>
        <p:txBody>
          <a:bodyPr/>
          <a:lstStyle/>
          <a:p>
            <a:r>
              <a:rPr lang="en-US" dirty="0"/>
              <a:t>State Records NSW </a:t>
            </a:r>
            <a:endParaRPr lang="en-AU" dirty="0"/>
          </a:p>
        </p:txBody>
      </p:sp>
      <p:sp>
        <p:nvSpPr>
          <p:cNvPr id="6" name="Slide Number Placeholder 5">
            <a:extLst>
              <a:ext uri="{FF2B5EF4-FFF2-40B4-BE49-F238E27FC236}">
                <a16:creationId xmlns:a16="http://schemas.microsoft.com/office/drawing/2014/main" id="{51087370-0807-4B4B-8F59-79DC3D1F6C5E}"/>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
        <p:nvSpPr>
          <p:cNvPr id="8" name="Body text copy">
            <a:extLst>
              <a:ext uri="{FF2B5EF4-FFF2-40B4-BE49-F238E27FC236}">
                <a16:creationId xmlns:a16="http://schemas.microsoft.com/office/drawing/2014/main" id="{197F401B-CED3-BEF5-BD25-3FC754ABF920}"/>
              </a:ext>
            </a:extLst>
          </p:cNvPr>
          <p:cNvSpPr/>
          <p:nvPr/>
        </p:nvSpPr>
        <p:spPr>
          <a:xfrm>
            <a:off x="696176" y="2953246"/>
            <a:ext cx="2320586" cy="223133"/>
          </a:xfrm>
          <a:prstGeom prst="rect">
            <a:avLst/>
          </a:prstGeom>
        </p:spPr>
        <p:txBody>
          <a:bodyPr spcFirstLastPara="0" lIns="0" tIns="0" rIns="0" bIns="0" anchor="t"/>
          <a:lstStyle/>
          <a:p>
            <a:endParaRPr sz="2249"/>
          </a:p>
        </p:txBody>
      </p:sp>
    </p:spTree>
    <p:extLst>
      <p:ext uri="{BB962C8B-B14F-4D97-AF65-F5344CB8AC3E}">
        <p14:creationId xmlns:p14="http://schemas.microsoft.com/office/powerpoint/2010/main" val="48093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CF60-0508-4D28-B0C7-769DEB3C30F8}"/>
              </a:ext>
            </a:extLst>
          </p:cNvPr>
          <p:cNvSpPr>
            <a:spLocks noGrp="1"/>
          </p:cNvSpPr>
          <p:nvPr>
            <p:ph type="title"/>
          </p:nvPr>
        </p:nvSpPr>
        <p:spPr/>
        <p:txBody>
          <a:bodyPr>
            <a:normAutofit/>
          </a:bodyPr>
          <a:lstStyle/>
          <a:p>
            <a:pPr algn="l" hangingPunct="0">
              <a:lnSpc>
                <a:spcPct val="100000"/>
              </a:lnSpc>
            </a:pPr>
            <a:r>
              <a:rPr lang="en-AU" sz="3600" dirty="0">
                <a:solidFill>
                  <a:srgbClr val="2B2B2B"/>
                </a:solidFill>
                <a:latin typeface="Amaranth"/>
                <a:cs typeface="Amaranth"/>
              </a:rPr>
              <a:t>Monitoring</a:t>
            </a:r>
            <a:endParaRPr lang="en-AU" sz="3600" dirty="0">
              <a:solidFill>
                <a:srgbClr val="002959"/>
              </a:solidFill>
              <a:latin typeface="Lato"/>
              <a:cs typeface="Lato"/>
            </a:endParaRPr>
          </a:p>
        </p:txBody>
      </p:sp>
      <p:sp>
        <p:nvSpPr>
          <p:cNvPr id="5" name="Footer Placeholder 4">
            <a:extLst>
              <a:ext uri="{FF2B5EF4-FFF2-40B4-BE49-F238E27FC236}">
                <a16:creationId xmlns:a16="http://schemas.microsoft.com/office/drawing/2014/main" id="{6CC4D7F9-1F62-4675-8435-DAB14DE3D0AC}"/>
              </a:ext>
            </a:extLst>
          </p:cNvPr>
          <p:cNvSpPr>
            <a:spLocks noGrp="1"/>
          </p:cNvSpPr>
          <p:nvPr>
            <p:ph type="ftr" sz="quarter" idx="11"/>
          </p:nvPr>
        </p:nvSpPr>
        <p:spPr/>
        <p:txBody>
          <a:bodyPr/>
          <a:lstStyle/>
          <a:p>
            <a:r>
              <a:rPr lang="en-US" dirty="0"/>
              <a:t>State Records NSW </a:t>
            </a:r>
            <a:endParaRPr lang="en-AU" dirty="0"/>
          </a:p>
        </p:txBody>
      </p:sp>
      <p:sp>
        <p:nvSpPr>
          <p:cNvPr id="6" name="Slide Number Placeholder 5">
            <a:extLst>
              <a:ext uri="{FF2B5EF4-FFF2-40B4-BE49-F238E27FC236}">
                <a16:creationId xmlns:a16="http://schemas.microsoft.com/office/drawing/2014/main" id="{51087370-0807-4B4B-8F59-79DC3D1F6C5E}"/>
              </a:ext>
            </a:extLst>
          </p:cNvPr>
          <p:cNvSpPr>
            <a:spLocks noGrp="1"/>
          </p:cNvSpPr>
          <p:nvPr>
            <p:ph type="sldNum" sz="quarter" idx="12"/>
          </p:nvPr>
        </p:nvSpPr>
        <p:spPr/>
        <p:txBody>
          <a:bodyPr/>
          <a:lstStyle/>
          <a:p>
            <a:fld id="{10A01DC5-1685-4615-8240-15192985C6A2}" type="slidenum">
              <a:rPr lang="en-AU" smtClean="0"/>
              <a:pPr/>
              <a:t>12</a:t>
            </a:fld>
            <a:endParaRPr lang="en-AU" dirty="0"/>
          </a:p>
        </p:txBody>
      </p:sp>
      <p:sp>
        <p:nvSpPr>
          <p:cNvPr id="8" name="Body text copy">
            <a:extLst>
              <a:ext uri="{FF2B5EF4-FFF2-40B4-BE49-F238E27FC236}">
                <a16:creationId xmlns:a16="http://schemas.microsoft.com/office/drawing/2014/main" id="{197F401B-CED3-BEF5-BD25-3FC754ABF920}"/>
              </a:ext>
            </a:extLst>
          </p:cNvPr>
          <p:cNvSpPr/>
          <p:nvPr/>
        </p:nvSpPr>
        <p:spPr>
          <a:xfrm>
            <a:off x="696176" y="2953246"/>
            <a:ext cx="2320586" cy="223133"/>
          </a:xfrm>
          <a:prstGeom prst="rect">
            <a:avLst/>
          </a:prstGeom>
        </p:spPr>
        <p:txBody>
          <a:bodyPr spcFirstLastPara="0" lIns="0" tIns="0" rIns="0" bIns="0" anchor="t"/>
          <a:lstStyle/>
          <a:p>
            <a:endParaRPr sz="2249"/>
          </a:p>
        </p:txBody>
      </p:sp>
      <p:sp>
        <p:nvSpPr>
          <p:cNvPr id="24" name="TextBox 23">
            <a:extLst>
              <a:ext uri="{FF2B5EF4-FFF2-40B4-BE49-F238E27FC236}">
                <a16:creationId xmlns:a16="http://schemas.microsoft.com/office/drawing/2014/main" id="{D366904B-14B2-14DC-5A90-2507972794FC}"/>
              </a:ext>
            </a:extLst>
          </p:cNvPr>
          <p:cNvSpPr txBox="1"/>
          <p:nvPr/>
        </p:nvSpPr>
        <p:spPr>
          <a:xfrm>
            <a:off x="360000" y="1814298"/>
            <a:ext cx="10817338" cy="3600986"/>
          </a:xfrm>
          <a:prstGeom prst="rect">
            <a:avLst/>
          </a:prstGeom>
          <a:noFill/>
        </p:spPr>
        <p:txBody>
          <a:bodyPr wrap="square">
            <a:spAutoFit/>
          </a:bodyPr>
          <a:lstStyle/>
          <a:p>
            <a:r>
              <a:rPr lang="en-AU" altLang="en-US" sz="2800" dirty="0"/>
              <a:t>Section 12 </a:t>
            </a:r>
            <a:r>
              <a:rPr lang="en-AU" altLang="en-US" sz="2800" i="1" dirty="0"/>
              <a:t>State Records Act 1998</a:t>
            </a:r>
            <a:r>
              <a:rPr lang="en-AU" altLang="en-US" sz="2800" dirty="0"/>
              <a:t>:</a:t>
            </a:r>
          </a:p>
          <a:p>
            <a:pPr marL="342900" indent="-342900">
              <a:buFont typeface="Arial" panose="020B0604020202020204" pitchFamily="34" charset="0"/>
              <a:buChar char="•"/>
            </a:pPr>
            <a:r>
              <a:rPr lang="en-AU" altLang="en-US" sz="2000" dirty="0"/>
              <a:t>(4) Each public office must make arrangements with the Authority for monitoring by the Authority of the public office’s records management program and must report to the Authority, in accordance with arrangements made by the Authority, on the implementation of the public office’s records management program</a:t>
            </a:r>
          </a:p>
          <a:p>
            <a:pPr marL="342900" indent="-342900">
              <a:buFont typeface="Arial" panose="020B0604020202020204" pitchFamily="34" charset="0"/>
              <a:buChar char="•"/>
            </a:pPr>
            <a:r>
              <a:rPr lang="en-AU" altLang="en-US" sz="2000" dirty="0"/>
              <a:t>(5) The Authority may issue a notice to a public office requiring the public office to: </a:t>
            </a:r>
          </a:p>
          <a:p>
            <a:pPr marL="952485" lvl="1" indent="-342900">
              <a:buFont typeface="Arial" panose="020B0604020202020204" pitchFamily="34" charset="0"/>
              <a:buChar char="•"/>
            </a:pPr>
            <a:r>
              <a:rPr lang="en-AU" altLang="en-US" sz="2000" dirty="0"/>
              <a:t>Conduct an assessment of its recordkeeping processes and records management program</a:t>
            </a:r>
          </a:p>
          <a:p>
            <a:pPr marL="952485" lvl="1" indent="-342900">
              <a:buFont typeface="Arial" panose="020B0604020202020204" pitchFamily="34" charset="0"/>
              <a:buChar char="•"/>
            </a:pPr>
            <a:r>
              <a:rPr lang="en-AU" altLang="en-US" sz="2000" dirty="0"/>
              <a:t>Provide the Authority with a report on the findings arising from the assessment</a:t>
            </a:r>
          </a:p>
          <a:p>
            <a:pPr marL="342900" indent="-342900">
              <a:buFont typeface="Arial" panose="020B0604020202020204" pitchFamily="34" charset="0"/>
              <a:buChar char="•"/>
            </a:pPr>
            <a:r>
              <a:rPr lang="en-AU" altLang="en-US" sz="2000" dirty="0"/>
              <a:t>(6) If the Authority is not satisfied with a report, or the findings of a report, the Authority may include information about this in the Authority’s annual report.</a:t>
            </a:r>
          </a:p>
          <a:p>
            <a:pPr marL="342900" indent="-342900">
              <a:buFont typeface="Arial" panose="020B0604020202020204" pitchFamily="34" charset="0"/>
              <a:buChar char="•"/>
            </a:pPr>
            <a:endParaRPr lang="en-AU" altLang="en-US" sz="2000" dirty="0"/>
          </a:p>
        </p:txBody>
      </p:sp>
    </p:spTree>
    <p:extLst>
      <p:ext uri="{BB962C8B-B14F-4D97-AF65-F5344CB8AC3E}">
        <p14:creationId xmlns:p14="http://schemas.microsoft.com/office/powerpoint/2010/main" val="308712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CF60-0508-4D28-B0C7-769DEB3C30F8}"/>
              </a:ext>
            </a:extLst>
          </p:cNvPr>
          <p:cNvSpPr>
            <a:spLocks noGrp="1"/>
          </p:cNvSpPr>
          <p:nvPr>
            <p:ph type="title"/>
          </p:nvPr>
        </p:nvSpPr>
        <p:spPr/>
        <p:txBody>
          <a:bodyPr>
            <a:normAutofit/>
          </a:bodyPr>
          <a:lstStyle/>
          <a:p>
            <a:pPr algn="l" hangingPunct="0">
              <a:lnSpc>
                <a:spcPct val="100000"/>
              </a:lnSpc>
            </a:pPr>
            <a:r>
              <a:rPr lang="en-AU" sz="3600" dirty="0">
                <a:solidFill>
                  <a:srgbClr val="2B2B2B"/>
                </a:solidFill>
                <a:latin typeface="Amaranth"/>
                <a:cs typeface="Amaranth"/>
              </a:rPr>
              <a:t>Retention and disposa</a:t>
            </a:r>
            <a:r>
              <a:rPr lang="en-AU" dirty="0">
                <a:solidFill>
                  <a:srgbClr val="2B2B2B"/>
                </a:solidFill>
                <a:latin typeface="Amaranth"/>
                <a:cs typeface="Amaranth"/>
              </a:rPr>
              <a:t>l authorisation</a:t>
            </a:r>
            <a:endParaRPr lang="en-AU" sz="3600" dirty="0">
              <a:solidFill>
                <a:srgbClr val="002959"/>
              </a:solidFill>
              <a:latin typeface="Lato"/>
              <a:cs typeface="Lato"/>
            </a:endParaRPr>
          </a:p>
        </p:txBody>
      </p:sp>
      <p:sp>
        <p:nvSpPr>
          <p:cNvPr id="5" name="Footer Placeholder 4">
            <a:extLst>
              <a:ext uri="{FF2B5EF4-FFF2-40B4-BE49-F238E27FC236}">
                <a16:creationId xmlns:a16="http://schemas.microsoft.com/office/drawing/2014/main" id="{6CC4D7F9-1F62-4675-8435-DAB14DE3D0AC}"/>
              </a:ext>
            </a:extLst>
          </p:cNvPr>
          <p:cNvSpPr>
            <a:spLocks noGrp="1"/>
          </p:cNvSpPr>
          <p:nvPr>
            <p:ph type="ftr" sz="quarter" idx="11"/>
          </p:nvPr>
        </p:nvSpPr>
        <p:spPr/>
        <p:txBody>
          <a:bodyPr/>
          <a:lstStyle/>
          <a:p>
            <a:r>
              <a:rPr lang="en-US" dirty="0"/>
              <a:t>State Records NSW </a:t>
            </a:r>
            <a:endParaRPr lang="en-AU" dirty="0"/>
          </a:p>
        </p:txBody>
      </p:sp>
      <p:sp>
        <p:nvSpPr>
          <p:cNvPr id="6" name="Slide Number Placeholder 5">
            <a:extLst>
              <a:ext uri="{FF2B5EF4-FFF2-40B4-BE49-F238E27FC236}">
                <a16:creationId xmlns:a16="http://schemas.microsoft.com/office/drawing/2014/main" id="{51087370-0807-4B4B-8F59-79DC3D1F6C5E}"/>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
        <p:nvSpPr>
          <p:cNvPr id="8" name="Body text copy">
            <a:extLst>
              <a:ext uri="{FF2B5EF4-FFF2-40B4-BE49-F238E27FC236}">
                <a16:creationId xmlns:a16="http://schemas.microsoft.com/office/drawing/2014/main" id="{197F401B-CED3-BEF5-BD25-3FC754ABF920}"/>
              </a:ext>
            </a:extLst>
          </p:cNvPr>
          <p:cNvSpPr/>
          <p:nvPr/>
        </p:nvSpPr>
        <p:spPr>
          <a:xfrm>
            <a:off x="696176" y="2953246"/>
            <a:ext cx="2320586" cy="223133"/>
          </a:xfrm>
          <a:prstGeom prst="rect">
            <a:avLst/>
          </a:prstGeom>
        </p:spPr>
        <p:txBody>
          <a:bodyPr spcFirstLastPara="0" lIns="0" tIns="0" rIns="0" bIns="0" anchor="t"/>
          <a:lstStyle/>
          <a:p>
            <a:endParaRPr sz="2249"/>
          </a:p>
        </p:txBody>
      </p:sp>
      <p:pic>
        <p:nvPicPr>
          <p:cNvPr id="3" name="SolidStrokeShapeRectangle copy 2">
            <a:extLst>
              <a:ext uri="{FF2B5EF4-FFF2-40B4-BE49-F238E27FC236}">
                <a16:creationId xmlns:a16="http://schemas.microsoft.com/office/drawing/2014/main" id="{A03C3DD8-18C0-24D9-10C2-515EF7428391}"/>
              </a:ext>
            </a:extLst>
          </p:cNvPr>
          <p:cNvPicPr/>
          <p:nvPr/>
        </p:nvPicPr>
        <p:blipFill rotWithShape="1">
          <a:blip r:embed="rId2"/>
          <a:stretch>
            <a:fillRect/>
          </a:stretch>
        </p:blipFill>
        <p:spPr>
          <a:xfrm>
            <a:off x="5138039" y="4723263"/>
            <a:ext cx="5870311" cy="1840602"/>
          </a:xfrm>
          <a:prstGeom prst="rect">
            <a:avLst/>
          </a:prstGeom>
        </p:spPr>
      </p:pic>
      <p:pic>
        <p:nvPicPr>
          <p:cNvPr id="4" name="SolidStrokeShapeRectangle copy 1">
            <a:extLst>
              <a:ext uri="{FF2B5EF4-FFF2-40B4-BE49-F238E27FC236}">
                <a16:creationId xmlns:a16="http://schemas.microsoft.com/office/drawing/2014/main" id="{BA3C0489-55CE-53EB-0B60-22DC9D5ACAA5}"/>
              </a:ext>
            </a:extLst>
          </p:cNvPr>
          <p:cNvPicPr/>
          <p:nvPr/>
        </p:nvPicPr>
        <p:blipFill rotWithShape="1">
          <a:blip r:embed="rId3"/>
          <a:stretch>
            <a:fillRect/>
          </a:stretch>
        </p:blipFill>
        <p:spPr>
          <a:xfrm>
            <a:off x="5129653" y="2982823"/>
            <a:ext cx="5870311" cy="1840602"/>
          </a:xfrm>
          <a:prstGeom prst="rect">
            <a:avLst/>
          </a:prstGeom>
        </p:spPr>
      </p:pic>
      <p:pic>
        <p:nvPicPr>
          <p:cNvPr id="7" name="SolidStrokeShapeRectangle">
            <a:extLst>
              <a:ext uri="{FF2B5EF4-FFF2-40B4-BE49-F238E27FC236}">
                <a16:creationId xmlns:a16="http://schemas.microsoft.com/office/drawing/2014/main" id="{943E3CB1-7ED3-F758-709D-72D1FC024C0B}"/>
              </a:ext>
            </a:extLst>
          </p:cNvPr>
          <p:cNvPicPr/>
          <p:nvPr/>
        </p:nvPicPr>
        <p:blipFill rotWithShape="1">
          <a:blip r:embed="rId4"/>
          <a:stretch>
            <a:fillRect/>
          </a:stretch>
        </p:blipFill>
        <p:spPr>
          <a:xfrm>
            <a:off x="5123835" y="1170052"/>
            <a:ext cx="5870311" cy="1840602"/>
          </a:xfrm>
          <a:prstGeom prst="rect">
            <a:avLst/>
          </a:prstGeom>
        </p:spPr>
      </p:pic>
      <p:pic>
        <p:nvPicPr>
          <p:cNvPr id="10" name="StrokeCircle">
            <a:extLst>
              <a:ext uri="{FF2B5EF4-FFF2-40B4-BE49-F238E27FC236}">
                <a16:creationId xmlns:a16="http://schemas.microsoft.com/office/drawing/2014/main" id="{C38B106A-F523-FA8B-BA8C-0B47B68B65F5}"/>
              </a:ext>
            </a:extLst>
          </p:cNvPr>
          <p:cNvPicPr/>
          <p:nvPr/>
        </p:nvPicPr>
        <p:blipFill rotWithShape="1">
          <a:blip r:embed="rId5"/>
          <a:stretch>
            <a:fillRect/>
          </a:stretch>
        </p:blipFill>
        <p:spPr>
          <a:xfrm>
            <a:off x="4760675" y="1452572"/>
            <a:ext cx="1288791" cy="1288791"/>
          </a:xfrm>
          <a:prstGeom prst="rect">
            <a:avLst/>
          </a:prstGeom>
        </p:spPr>
      </p:pic>
      <p:pic>
        <p:nvPicPr>
          <p:cNvPr id="11" name="StrokeCircle">
            <a:extLst>
              <a:ext uri="{FF2B5EF4-FFF2-40B4-BE49-F238E27FC236}">
                <a16:creationId xmlns:a16="http://schemas.microsoft.com/office/drawing/2014/main" id="{8DBB8E4F-E93F-32E3-8481-85BB72EFC3CE}"/>
              </a:ext>
            </a:extLst>
          </p:cNvPr>
          <p:cNvPicPr/>
          <p:nvPr/>
        </p:nvPicPr>
        <p:blipFill rotWithShape="1">
          <a:blip r:embed="rId6"/>
          <a:stretch>
            <a:fillRect/>
          </a:stretch>
        </p:blipFill>
        <p:spPr>
          <a:xfrm>
            <a:off x="4760675" y="3227783"/>
            <a:ext cx="1288791" cy="1288791"/>
          </a:xfrm>
          <a:prstGeom prst="rect">
            <a:avLst/>
          </a:prstGeom>
        </p:spPr>
      </p:pic>
      <p:pic>
        <p:nvPicPr>
          <p:cNvPr id="12" name="StrokeCircle">
            <a:extLst>
              <a:ext uri="{FF2B5EF4-FFF2-40B4-BE49-F238E27FC236}">
                <a16:creationId xmlns:a16="http://schemas.microsoft.com/office/drawing/2014/main" id="{9497E28B-3D0B-AA3F-B54C-37D8DC64089B}"/>
              </a:ext>
            </a:extLst>
          </p:cNvPr>
          <p:cNvPicPr/>
          <p:nvPr/>
        </p:nvPicPr>
        <p:blipFill rotWithShape="1">
          <a:blip r:embed="rId7"/>
          <a:stretch>
            <a:fillRect/>
          </a:stretch>
        </p:blipFill>
        <p:spPr>
          <a:xfrm>
            <a:off x="4760675" y="4992552"/>
            <a:ext cx="1288791" cy="1288791"/>
          </a:xfrm>
          <a:prstGeom prst="rect">
            <a:avLst/>
          </a:prstGeom>
        </p:spPr>
      </p:pic>
      <p:sp>
        <p:nvSpPr>
          <p:cNvPr id="13" name="Body text copy">
            <a:extLst>
              <a:ext uri="{FF2B5EF4-FFF2-40B4-BE49-F238E27FC236}">
                <a16:creationId xmlns:a16="http://schemas.microsoft.com/office/drawing/2014/main" id="{2BAEB9FA-DBB1-E411-CDB1-298E4AD01F48}"/>
              </a:ext>
            </a:extLst>
          </p:cNvPr>
          <p:cNvSpPr/>
          <p:nvPr/>
        </p:nvSpPr>
        <p:spPr>
          <a:xfrm>
            <a:off x="4799834" y="1734517"/>
            <a:ext cx="1174772" cy="728358"/>
          </a:xfrm>
          <a:prstGeom prst="rect">
            <a:avLst/>
          </a:prstGeom>
        </p:spPr>
        <p:txBody>
          <a:bodyPr spcFirstLastPara="0" lIns="78318" tIns="78318" rIns="78318" bIns="0" anchor="t"/>
          <a:lstStyle/>
          <a:p>
            <a:pPr algn="ctr" hangingPunct="0">
              <a:lnSpc>
                <a:spcPct val="100000"/>
              </a:lnSpc>
            </a:pPr>
            <a:r>
              <a:rPr sz="3700" b="1">
                <a:solidFill>
                  <a:srgbClr val="121212"/>
                </a:solidFill>
                <a:latin typeface="Libre-Baskerville"/>
                <a:cs typeface="Libre-Baskerville"/>
              </a:rPr>
              <a:t>1</a:t>
            </a:r>
          </a:p>
        </p:txBody>
      </p:sp>
      <p:sp>
        <p:nvSpPr>
          <p:cNvPr id="14" name="Body text copy">
            <a:extLst>
              <a:ext uri="{FF2B5EF4-FFF2-40B4-BE49-F238E27FC236}">
                <a16:creationId xmlns:a16="http://schemas.microsoft.com/office/drawing/2014/main" id="{49E94D1F-38FD-388B-FFBC-18562441C680}"/>
              </a:ext>
            </a:extLst>
          </p:cNvPr>
          <p:cNvSpPr/>
          <p:nvPr/>
        </p:nvSpPr>
        <p:spPr>
          <a:xfrm>
            <a:off x="4799834" y="3496675"/>
            <a:ext cx="1174772" cy="728358"/>
          </a:xfrm>
          <a:prstGeom prst="rect">
            <a:avLst/>
          </a:prstGeom>
        </p:spPr>
        <p:txBody>
          <a:bodyPr spcFirstLastPara="0" lIns="78318" tIns="78318" rIns="78318" bIns="0" anchor="t"/>
          <a:lstStyle/>
          <a:p>
            <a:pPr algn="ctr" hangingPunct="0">
              <a:lnSpc>
                <a:spcPct val="100000"/>
              </a:lnSpc>
            </a:pPr>
            <a:r>
              <a:rPr sz="3700" b="1">
                <a:solidFill>
                  <a:srgbClr val="121212"/>
                </a:solidFill>
                <a:latin typeface="Libre-Baskerville"/>
                <a:cs typeface="Libre-Baskerville"/>
              </a:rPr>
              <a:t>2</a:t>
            </a:r>
          </a:p>
        </p:txBody>
      </p:sp>
      <p:sp>
        <p:nvSpPr>
          <p:cNvPr id="15" name="Body text copy">
            <a:extLst>
              <a:ext uri="{FF2B5EF4-FFF2-40B4-BE49-F238E27FC236}">
                <a16:creationId xmlns:a16="http://schemas.microsoft.com/office/drawing/2014/main" id="{77F3A043-B94F-BC14-42F9-E0E77FBAEB3A}"/>
              </a:ext>
            </a:extLst>
          </p:cNvPr>
          <p:cNvSpPr/>
          <p:nvPr/>
        </p:nvSpPr>
        <p:spPr>
          <a:xfrm>
            <a:off x="4799834" y="5258833"/>
            <a:ext cx="1174772" cy="728358"/>
          </a:xfrm>
          <a:prstGeom prst="rect">
            <a:avLst/>
          </a:prstGeom>
        </p:spPr>
        <p:txBody>
          <a:bodyPr spcFirstLastPara="0" lIns="78318" tIns="78318" rIns="78318" bIns="0" anchor="t"/>
          <a:lstStyle/>
          <a:p>
            <a:pPr algn="ctr" hangingPunct="0">
              <a:lnSpc>
                <a:spcPct val="100000"/>
              </a:lnSpc>
            </a:pPr>
            <a:r>
              <a:rPr sz="3700" b="1">
                <a:solidFill>
                  <a:srgbClr val="121212"/>
                </a:solidFill>
                <a:latin typeface="Libre-Baskerville"/>
                <a:cs typeface="Libre-Baskerville"/>
              </a:rPr>
              <a:t>3</a:t>
            </a:r>
          </a:p>
        </p:txBody>
      </p:sp>
      <p:sp>
        <p:nvSpPr>
          <p:cNvPr id="16" name="Body text copy">
            <a:extLst>
              <a:ext uri="{FF2B5EF4-FFF2-40B4-BE49-F238E27FC236}">
                <a16:creationId xmlns:a16="http://schemas.microsoft.com/office/drawing/2014/main" id="{C49DDA34-ADD9-35D1-BAD4-06919F53AF6E}"/>
              </a:ext>
            </a:extLst>
          </p:cNvPr>
          <p:cNvSpPr/>
          <p:nvPr/>
        </p:nvSpPr>
        <p:spPr>
          <a:xfrm>
            <a:off x="6186066" y="1739600"/>
            <a:ext cx="3909598" cy="1002472"/>
          </a:xfrm>
          <a:prstGeom prst="rect">
            <a:avLst/>
          </a:prstGeom>
        </p:spPr>
        <p:txBody>
          <a:bodyPr spcFirstLastPara="0" lIns="78318" tIns="78318" rIns="78318" bIns="0" anchor="t"/>
          <a:lstStyle/>
          <a:p>
            <a:pPr marL="160649" indent="-160649" hangingPunct="0">
              <a:lnSpc>
                <a:spcPct val="125000"/>
              </a:lnSpc>
              <a:buClr>
                <a:srgbClr val="2B2B2B"/>
              </a:buClr>
              <a:buFont typeface="Courier New" panose="020B0604020202020204" pitchFamily="34" charset="0"/>
              <a:buChar char="o"/>
            </a:pPr>
            <a:r>
              <a:rPr sz="1110">
                <a:solidFill>
                  <a:srgbClr val="2B2B2B"/>
                </a:solidFill>
                <a:latin typeface="Roboto"/>
                <a:cs typeface="Roboto"/>
              </a:rPr>
              <a:t>for all public offices, e.g. GA28: Administrative records, GA33: Source records that have been migrated,  etc.</a:t>
            </a:r>
          </a:p>
          <a:p>
            <a:pPr marL="160649" indent="-160649" hangingPunct="0">
              <a:lnSpc>
                <a:spcPct val="125000"/>
              </a:lnSpc>
              <a:buClr>
                <a:srgbClr val="2B2B2B"/>
              </a:buClr>
              <a:buFont typeface="Courier New" panose="020B0604020202020204" pitchFamily="34" charset="0"/>
              <a:buChar char="o"/>
            </a:pPr>
            <a:r>
              <a:rPr sz="1110">
                <a:solidFill>
                  <a:srgbClr val="2B2B2B"/>
                </a:solidFill>
                <a:latin typeface="Roboto"/>
                <a:cs typeface="Roboto"/>
              </a:rPr>
              <a:t>for a group of public offices, e.g. GA17: Public health services patient records</a:t>
            </a:r>
          </a:p>
        </p:txBody>
      </p:sp>
      <p:sp>
        <p:nvSpPr>
          <p:cNvPr id="17" name="Body text copy">
            <a:extLst>
              <a:ext uri="{FF2B5EF4-FFF2-40B4-BE49-F238E27FC236}">
                <a16:creationId xmlns:a16="http://schemas.microsoft.com/office/drawing/2014/main" id="{42E36175-8BAF-379A-4B91-A6F1586103D1}"/>
              </a:ext>
            </a:extLst>
          </p:cNvPr>
          <p:cNvSpPr/>
          <p:nvPr/>
        </p:nvSpPr>
        <p:spPr>
          <a:xfrm>
            <a:off x="6186066" y="1402832"/>
            <a:ext cx="4307497" cy="375927"/>
          </a:xfrm>
          <a:prstGeom prst="rect">
            <a:avLst/>
          </a:prstGeom>
        </p:spPr>
        <p:txBody>
          <a:bodyPr spcFirstLastPara="0" lIns="78318" tIns="78318" rIns="78318" bIns="0" anchor="t"/>
          <a:lstStyle/>
          <a:p>
            <a:pPr algn="l" hangingPunct="0">
              <a:lnSpc>
                <a:spcPct val="100000"/>
              </a:lnSpc>
            </a:pPr>
            <a:r>
              <a:rPr sz="1480">
                <a:solidFill>
                  <a:srgbClr val="2B2B2B"/>
                </a:solidFill>
                <a:latin typeface="Roboto"/>
                <a:cs typeface="Roboto"/>
              </a:rPr>
              <a:t>General retention and disposal authorities</a:t>
            </a:r>
          </a:p>
        </p:txBody>
      </p:sp>
      <p:pic>
        <p:nvPicPr>
          <p:cNvPr id="18" name="Line-32">
            <a:extLst>
              <a:ext uri="{FF2B5EF4-FFF2-40B4-BE49-F238E27FC236}">
                <a16:creationId xmlns:a16="http://schemas.microsoft.com/office/drawing/2014/main" id="{AEBABD7A-0B46-7C06-916D-F60F7A9DC38F}"/>
              </a:ext>
            </a:extLst>
          </p:cNvPr>
          <p:cNvPicPr/>
          <p:nvPr/>
        </p:nvPicPr>
        <p:blipFill rotWithShape="1">
          <a:blip r:embed="rId8"/>
          <a:stretch>
            <a:fillRect/>
          </a:stretch>
        </p:blipFill>
        <p:spPr>
          <a:xfrm>
            <a:off x="1972551" y="1718853"/>
            <a:ext cx="2831659" cy="991183"/>
          </a:xfrm>
          <a:prstGeom prst="rect">
            <a:avLst/>
          </a:prstGeom>
        </p:spPr>
      </p:pic>
      <p:pic>
        <p:nvPicPr>
          <p:cNvPr id="19" name="Line-32">
            <a:extLst>
              <a:ext uri="{FF2B5EF4-FFF2-40B4-BE49-F238E27FC236}">
                <a16:creationId xmlns:a16="http://schemas.microsoft.com/office/drawing/2014/main" id="{E68A7B5E-139E-7232-284B-74663C987172}"/>
              </a:ext>
            </a:extLst>
          </p:cNvPr>
          <p:cNvPicPr/>
          <p:nvPr/>
        </p:nvPicPr>
        <p:blipFill rotWithShape="1">
          <a:blip r:embed="rId9"/>
          <a:stretch>
            <a:fillRect/>
          </a:stretch>
        </p:blipFill>
        <p:spPr>
          <a:xfrm flipV="1">
            <a:off x="1980627" y="4913703"/>
            <a:ext cx="2823582" cy="994324"/>
          </a:xfrm>
          <a:prstGeom prst="rect">
            <a:avLst/>
          </a:prstGeom>
        </p:spPr>
      </p:pic>
      <p:sp>
        <p:nvSpPr>
          <p:cNvPr id="20" name="Body text copy">
            <a:extLst>
              <a:ext uri="{FF2B5EF4-FFF2-40B4-BE49-F238E27FC236}">
                <a16:creationId xmlns:a16="http://schemas.microsoft.com/office/drawing/2014/main" id="{CAFA9735-468B-66F6-CA95-3FC0896E82E2}"/>
              </a:ext>
            </a:extLst>
          </p:cNvPr>
          <p:cNvSpPr/>
          <p:nvPr/>
        </p:nvSpPr>
        <p:spPr>
          <a:xfrm>
            <a:off x="6186066" y="3638461"/>
            <a:ext cx="4307497" cy="791013"/>
          </a:xfrm>
          <a:prstGeom prst="rect">
            <a:avLst/>
          </a:prstGeom>
        </p:spPr>
        <p:txBody>
          <a:bodyPr spcFirstLastPara="0" lIns="78318" tIns="78318" rIns="78318" bIns="0" anchor="t"/>
          <a:lstStyle/>
          <a:p>
            <a:pPr algn="l" hangingPunct="0">
              <a:lnSpc>
                <a:spcPct val="125000"/>
              </a:lnSpc>
            </a:pPr>
            <a:r>
              <a:rPr sz="1110" dirty="0">
                <a:solidFill>
                  <a:srgbClr val="2B2B2B"/>
                </a:solidFill>
                <a:latin typeface="Roboto"/>
                <a:cs typeface="Roboto"/>
              </a:rPr>
              <a:t>specific to a public office, e.g. FA398: Animal care, conservation &amp; research; FA402: Collection management, public programs and venue and facilities management</a:t>
            </a:r>
          </a:p>
        </p:txBody>
      </p:sp>
      <p:sp>
        <p:nvSpPr>
          <p:cNvPr id="21" name="Body text copy">
            <a:extLst>
              <a:ext uri="{FF2B5EF4-FFF2-40B4-BE49-F238E27FC236}">
                <a16:creationId xmlns:a16="http://schemas.microsoft.com/office/drawing/2014/main" id="{E26D63D8-05B5-717A-CBB7-9EE04D1E28FC}"/>
              </a:ext>
            </a:extLst>
          </p:cNvPr>
          <p:cNvSpPr/>
          <p:nvPr/>
        </p:nvSpPr>
        <p:spPr>
          <a:xfrm>
            <a:off x="6186066" y="3301693"/>
            <a:ext cx="4307497" cy="375927"/>
          </a:xfrm>
          <a:prstGeom prst="rect">
            <a:avLst/>
          </a:prstGeom>
        </p:spPr>
        <p:txBody>
          <a:bodyPr spcFirstLastPara="0" lIns="78318" tIns="78318" rIns="78318" bIns="0" anchor="t"/>
          <a:lstStyle/>
          <a:p>
            <a:pPr algn="l" hangingPunct="0">
              <a:lnSpc>
                <a:spcPct val="100000"/>
              </a:lnSpc>
            </a:pPr>
            <a:r>
              <a:rPr sz="1480">
                <a:solidFill>
                  <a:srgbClr val="2B2B2B"/>
                </a:solidFill>
                <a:latin typeface="Roboto"/>
                <a:cs typeface="Roboto"/>
              </a:rPr>
              <a:t>Functional retention and disposal authorities</a:t>
            </a:r>
          </a:p>
        </p:txBody>
      </p:sp>
      <p:sp>
        <p:nvSpPr>
          <p:cNvPr id="22" name="Body text copy">
            <a:extLst>
              <a:ext uri="{FF2B5EF4-FFF2-40B4-BE49-F238E27FC236}">
                <a16:creationId xmlns:a16="http://schemas.microsoft.com/office/drawing/2014/main" id="{5ADCDBAF-E761-4294-0AAD-DCD334471916}"/>
              </a:ext>
            </a:extLst>
          </p:cNvPr>
          <p:cNvSpPr/>
          <p:nvPr/>
        </p:nvSpPr>
        <p:spPr>
          <a:xfrm>
            <a:off x="6188853" y="5205230"/>
            <a:ext cx="4401818" cy="1213931"/>
          </a:xfrm>
          <a:prstGeom prst="rect">
            <a:avLst/>
          </a:prstGeom>
        </p:spPr>
        <p:txBody>
          <a:bodyPr spcFirstLastPara="0" lIns="78318" tIns="78318" rIns="78318" bIns="0" anchor="t"/>
          <a:lstStyle/>
          <a:p>
            <a:pPr marL="160649" indent="-160649" hangingPunct="0">
              <a:lnSpc>
                <a:spcPct val="125000"/>
              </a:lnSpc>
              <a:buClr>
                <a:srgbClr val="2B2B2B"/>
              </a:buClr>
              <a:buFont typeface="Courier New" panose="020B0604020202020204" pitchFamily="34" charset="0"/>
              <a:buChar char="o"/>
            </a:pPr>
            <a:r>
              <a:rPr sz="1110">
                <a:solidFill>
                  <a:srgbClr val="2B2B2B"/>
                </a:solidFill>
                <a:latin typeface="Roboto"/>
                <a:cs typeface="Roboto"/>
              </a:rPr>
              <a:t>s.22 State Records Act 1998 allows for destruction of records in accordance with Normal Administrative Practice (NAP)</a:t>
            </a:r>
          </a:p>
          <a:p>
            <a:pPr marL="160649" indent="-160649" hangingPunct="0">
              <a:lnSpc>
                <a:spcPct val="125000"/>
              </a:lnSpc>
              <a:buClr>
                <a:srgbClr val="2B2B2B"/>
              </a:buClr>
              <a:buFont typeface="Courier New" panose="020B0604020202020204" pitchFamily="34" charset="0"/>
              <a:buChar char="o"/>
            </a:pPr>
            <a:r>
              <a:rPr sz="1110">
                <a:solidFill>
                  <a:srgbClr val="2B2B2B"/>
                </a:solidFill>
                <a:latin typeface="Roboto"/>
                <a:cs typeface="Roboto"/>
              </a:rPr>
              <a:t>Schedule 2 State Records Regulation 2015 provides guidelines on what constitutes NAP e.g. routine drafts, duplicates of records, records facilitating instructions, etc.</a:t>
            </a:r>
          </a:p>
        </p:txBody>
      </p:sp>
      <p:sp>
        <p:nvSpPr>
          <p:cNvPr id="23" name="Body text copy">
            <a:extLst>
              <a:ext uri="{FF2B5EF4-FFF2-40B4-BE49-F238E27FC236}">
                <a16:creationId xmlns:a16="http://schemas.microsoft.com/office/drawing/2014/main" id="{A277576A-5BD6-8CD2-C477-AE438F14BFFD}"/>
              </a:ext>
            </a:extLst>
          </p:cNvPr>
          <p:cNvSpPr/>
          <p:nvPr/>
        </p:nvSpPr>
        <p:spPr>
          <a:xfrm>
            <a:off x="6189697" y="4919620"/>
            <a:ext cx="4307497" cy="375927"/>
          </a:xfrm>
          <a:prstGeom prst="rect">
            <a:avLst/>
          </a:prstGeom>
        </p:spPr>
        <p:txBody>
          <a:bodyPr spcFirstLastPara="0" lIns="78318" tIns="78318" rIns="78318" bIns="0" anchor="t"/>
          <a:lstStyle/>
          <a:p>
            <a:pPr algn="l" hangingPunct="0">
              <a:lnSpc>
                <a:spcPct val="100000"/>
              </a:lnSpc>
            </a:pPr>
            <a:r>
              <a:rPr sz="1480">
                <a:solidFill>
                  <a:srgbClr val="2B2B2B"/>
                </a:solidFill>
                <a:latin typeface="Roboto"/>
                <a:cs typeface="Roboto"/>
              </a:rPr>
              <a:t>Normal administrative Practice (NAP)</a:t>
            </a:r>
          </a:p>
        </p:txBody>
      </p:sp>
      <p:grpSp>
        <p:nvGrpSpPr>
          <p:cNvPr id="24" name="Group 23">
            <a:extLst>
              <a:ext uri="{FF2B5EF4-FFF2-40B4-BE49-F238E27FC236}">
                <a16:creationId xmlns:a16="http://schemas.microsoft.com/office/drawing/2014/main" id="{43B35A5B-8D70-FC3E-D551-19397D173E47}"/>
              </a:ext>
            </a:extLst>
          </p:cNvPr>
          <p:cNvGrpSpPr/>
          <p:nvPr/>
        </p:nvGrpSpPr>
        <p:grpSpPr>
          <a:xfrm>
            <a:off x="1133010" y="2870130"/>
            <a:ext cx="2133575" cy="1993654"/>
            <a:chOff x="1133010" y="2870130"/>
            <a:chExt cx="2133575" cy="1993654"/>
          </a:xfrm>
        </p:grpSpPr>
        <p:pic>
          <p:nvPicPr>
            <p:cNvPr id="9" name="StrokeCircle">
              <a:extLst>
                <a:ext uri="{FF2B5EF4-FFF2-40B4-BE49-F238E27FC236}">
                  <a16:creationId xmlns:a16="http://schemas.microsoft.com/office/drawing/2014/main" id="{675E8CB7-DCD5-C238-FE0E-182DC0A7E32B}"/>
                </a:ext>
              </a:extLst>
            </p:cNvPr>
            <p:cNvPicPr/>
            <p:nvPr/>
          </p:nvPicPr>
          <p:blipFill rotWithShape="1">
            <a:blip r:embed="rId10"/>
            <a:stretch>
              <a:fillRect/>
            </a:stretch>
          </p:blipFill>
          <p:spPr>
            <a:xfrm>
              <a:off x="1212864" y="2870130"/>
              <a:ext cx="1993654" cy="1993654"/>
            </a:xfrm>
            <a:prstGeom prst="rect">
              <a:avLst/>
            </a:prstGeom>
          </p:spPr>
        </p:pic>
        <p:sp>
          <p:nvSpPr>
            <p:cNvPr id="25" name="Body text copy">
              <a:extLst>
                <a:ext uri="{FF2B5EF4-FFF2-40B4-BE49-F238E27FC236}">
                  <a16:creationId xmlns:a16="http://schemas.microsoft.com/office/drawing/2014/main" id="{238B2FBE-57C6-E630-744F-BC5E881BCF77}"/>
                </a:ext>
              </a:extLst>
            </p:cNvPr>
            <p:cNvSpPr/>
            <p:nvPr/>
          </p:nvSpPr>
          <p:spPr>
            <a:xfrm>
              <a:off x="1133010" y="3232732"/>
              <a:ext cx="2133575" cy="1096454"/>
            </a:xfrm>
            <a:prstGeom prst="rect">
              <a:avLst/>
            </a:prstGeom>
          </p:spPr>
          <p:txBody>
            <a:bodyPr spcFirstLastPara="0" lIns="78318" tIns="78318" rIns="78318" bIns="0" anchor="t"/>
            <a:lstStyle/>
            <a:p>
              <a:pPr algn="ctr" hangingPunct="0">
                <a:lnSpc>
                  <a:spcPct val="100000"/>
                </a:lnSpc>
              </a:pPr>
              <a:r>
                <a:rPr sz="2097" dirty="0">
                  <a:solidFill>
                    <a:srgbClr val="121212"/>
                  </a:solidFill>
                  <a:latin typeface="Amaranth"/>
                  <a:cs typeface="Amaranth"/>
                </a:rPr>
                <a:t>Retention </a:t>
              </a:r>
            </a:p>
            <a:p>
              <a:pPr algn="ctr" hangingPunct="0">
                <a:lnSpc>
                  <a:spcPct val="100000"/>
                </a:lnSpc>
              </a:pPr>
              <a:r>
                <a:rPr sz="2097" dirty="0">
                  <a:solidFill>
                    <a:srgbClr val="121212"/>
                  </a:solidFill>
                  <a:latin typeface="Amaranth"/>
                  <a:cs typeface="Amaranth"/>
                </a:rPr>
                <a:t>&amp; disposal </a:t>
              </a:r>
              <a:r>
                <a:rPr sz="2097" dirty="0" err="1">
                  <a:solidFill>
                    <a:srgbClr val="121212"/>
                  </a:solidFill>
                  <a:latin typeface="Amaranth"/>
                  <a:cs typeface="Amaranth"/>
                </a:rPr>
                <a:t>authorisation</a:t>
              </a:r>
              <a:endParaRPr sz="2097" dirty="0">
                <a:solidFill>
                  <a:srgbClr val="121212"/>
                </a:solidFill>
                <a:latin typeface="Amaranth"/>
                <a:cs typeface="Amaranth"/>
              </a:endParaRPr>
            </a:p>
          </p:txBody>
        </p:sp>
      </p:grpSp>
      <p:pic>
        <p:nvPicPr>
          <p:cNvPr id="26" name="Line-8">
            <a:extLst>
              <a:ext uri="{FF2B5EF4-FFF2-40B4-BE49-F238E27FC236}">
                <a16:creationId xmlns:a16="http://schemas.microsoft.com/office/drawing/2014/main" id="{9FEDD790-5453-637A-0BF4-DC36619D914B}"/>
              </a:ext>
            </a:extLst>
          </p:cNvPr>
          <p:cNvPicPr/>
          <p:nvPr/>
        </p:nvPicPr>
        <p:blipFill rotWithShape="1">
          <a:blip r:embed="rId11"/>
          <a:stretch>
            <a:fillRect/>
          </a:stretch>
        </p:blipFill>
        <p:spPr>
          <a:xfrm>
            <a:off x="3374444" y="3731630"/>
            <a:ext cx="1442817" cy="309814"/>
          </a:xfrm>
          <a:prstGeom prst="rect">
            <a:avLst/>
          </a:prstGeom>
        </p:spPr>
      </p:pic>
    </p:spTree>
    <p:extLst>
      <p:ext uri="{BB962C8B-B14F-4D97-AF65-F5344CB8AC3E}">
        <p14:creationId xmlns:p14="http://schemas.microsoft.com/office/powerpoint/2010/main" val="16313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360000" y="360000"/>
            <a:ext cx="9720000" cy="1009652"/>
          </a:xfrm>
        </p:spPr>
        <p:txBody>
          <a:bodyPr anchor="t">
            <a:normAutofit/>
          </a:bodyPr>
          <a:lstStyle/>
          <a:p>
            <a:r>
              <a:rPr lang="en-US" dirty="0"/>
              <a:t>For further information or advice</a:t>
            </a:r>
            <a:endParaRPr lang="en-AU" dirty="0"/>
          </a:p>
        </p:txBody>
      </p:sp>
      <p:sp>
        <p:nvSpPr>
          <p:cNvPr id="4" name="Footer Placeholder 3">
            <a:extLst>
              <a:ext uri="{FF2B5EF4-FFF2-40B4-BE49-F238E27FC236}">
                <a16:creationId xmlns:a16="http://schemas.microsoft.com/office/drawing/2014/main" id="{041A9347-5592-42BD-8858-3C74887D82C1}"/>
              </a:ext>
            </a:extLst>
          </p:cNvPr>
          <p:cNvSpPr>
            <a:spLocks noGrp="1"/>
          </p:cNvSpPr>
          <p:nvPr>
            <p:ph type="ftr" sz="quarter" idx="11"/>
          </p:nvPr>
        </p:nvSpPr>
        <p:spPr>
          <a:xfrm>
            <a:off x="360000" y="6444000"/>
            <a:ext cx="6720000" cy="252000"/>
          </a:xfrm>
        </p:spPr>
        <p:txBody>
          <a:bodyPr anchor="t">
            <a:normAutofit/>
          </a:bodyPr>
          <a:lstStyle/>
          <a:p>
            <a:pPr>
              <a:spcAft>
                <a:spcPts val="600"/>
              </a:spcAft>
            </a:pPr>
            <a:r>
              <a:rPr lang="en-US"/>
              <a:t>State Records NSW </a:t>
            </a:r>
            <a:endParaRPr lang="en-AU"/>
          </a:p>
        </p:txBody>
      </p:sp>
      <p:sp>
        <p:nvSpPr>
          <p:cNvPr id="5" name="Slide Number Placeholder 4">
            <a:extLst>
              <a:ext uri="{FF2B5EF4-FFF2-40B4-BE49-F238E27FC236}">
                <a16:creationId xmlns:a16="http://schemas.microsoft.com/office/drawing/2014/main" id="{D9B51B8C-132B-49F6-9610-14E609099D52}"/>
              </a:ext>
            </a:extLst>
          </p:cNvPr>
          <p:cNvSpPr>
            <a:spLocks noGrp="1"/>
          </p:cNvSpPr>
          <p:nvPr>
            <p:ph type="sldNum" sz="quarter" idx="12"/>
          </p:nvPr>
        </p:nvSpPr>
        <p:spPr>
          <a:xfrm>
            <a:off x="11317458" y="6516000"/>
            <a:ext cx="490542"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14</a:t>
            </a:fld>
            <a:endParaRPr lang="en-AU"/>
          </a:p>
        </p:txBody>
      </p:sp>
      <p:sp>
        <p:nvSpPr>
          <p:cNvPr id="10" name="text 3">
            <a:extLst>
              <a:ext uri="{FF2B5EF4-FFF2-40B4-BE49-F238E27FC236}">
                <a16:creationId xmlns:a16="http://schemas.microsoft.com/office/drawing/2014/main" id="{03FE31A0-654B-5679-60FD-5D450A431AC4}"/>
              </a:ext>
            </a:extLst>
          </p:cNvPr>
          <p:cNvSpPr>
            <a:spLocks noGrp="1"/>
          </p:cNvSpPr>
          <p:nvPr>
            <p:ph type="body" sz="quarter" idx="13"/>
          </p:nvPr>
        </p:nvSpPr>
        <p:spPr>
          <a:xfrm>
            <a:off x="360363" y="3600001"/>
            <a:ext cx="8532000" cy="2499670"/>
          </a:xfrm>
        </p:spPr>
        <p:txBody>
          <a:bodyPr spcFirstLastPara="0" lIns="95250" tIns="95250" rIns="95250" bIns="0" numCol="1">
            <a:normAutofit/>
          </a:bodyPr>
          <a:lstStyle/>
          <a:p>
            <a:pPr hangingPunct="0"/>
            <a:r>
              <a:rPr lang="en-AU" dirty="0"/>
              <a:t>Additional resources: </a:t>
            </a:r>
          </a:p>
          <a:p>
            <a:pPr marL="228600" indent="-228600" hangingPunct="0">
              <a:buFont typeface="Courier New" panose="020B0604020202020204" pitchFamily="34" charset="0"/>
              <a:buChar char="o"/>
            </a:pPr>
            <a:r>
              <a:rPr lang="en-AU" dirty="0">
                <a:hlinkClick r:id="rId2"/>
              </a:rPr>
              <a:t>Senior Executive Fundamentals: Senior Executive Obligations – Records management </a:t>
            </a:r>
            <a:r>
              <a:rPr lang="en-AU" dirty="0"/>
              <a:t>/ Public Service Commission </a:t>
            </a:r>
          </a:p>
          <a:p>
            <a:pPr marL="228600" indent="-228600" hangingPunct="0">
              <a:buFont typeface="Courier New" panose="020B0604020202020204" pitchFamily="34" charset="0"/>
              <a:buChar char="o"/>
            </a:pPr>
            <a:r>
              <a:rPr lang="en-AU" dirty="0">
                <a:hlinkClick r:id="rId3"/>
              </a:rPr>
              <a:t>Good conduct and administrative practice: Guidelines for state and local government</a:t>
            </a:r>
            <a:r>
              <a:rPr lang="en-AU" dirty="0"/>
              <a:t> / NSW Ombudsman </a:t>
            </a:r>
          </a:p>
        </p:txBody>
      </p:sp>
      <p:sp>
        <p:nvSpPr>
          <p:cNvPr id="15" name="Text Placeholder 14">
            <a:extLst>
              <a:ext uri="{FF2B5EF4-FFF2-40B4-BE49-F238E27FC236}">
                <a16:creationId xmlns:a16="http://schemas.microsoft.com/office/drawing/2014/main" id="{9428BDAA-9132-4F4C-AE8A-948AC24AF4E4}"/>
              </a:ext>
            </a:extLst>
          </p:cNvPr>
          <p:cNvSpPr>
            <a:spLocks noGrp="1"/>
          </p:cNvSpPr>
          <p:nvPr>
            <p:ph type="body" sz="quarter" idx="14"/>
          </p:nvPr>
        </p:nvSpPr>
        <p:spPr>
          <a:xfrm>
            <a:off x="360363" y="2340000"/>
            <a:ext cx="8532000" cy="1116002"/>
          </a:xfrm>
        </p:spPr>
        <p:txBody>
          <a:bodyPr>
            <a:normAutofit/>
          </a:bodyPr>
          <a:lstStyle/>
          <a:p>
            <a:r>
              <a:rPr lang="en-AU" dirty="0"/>
              <a:t>Email:  </a:t>
            </a:r>
            <a:r>
              <a:rPr lang="en-AU" dirty="0">
                <a:hlinkClick r:id="rId4"/>
              </a:rPr>
              <a:t>govrec@staterecords.nsw.gov.au</a:t>
            </a:r>
            <a:endParaRPr lang="en-AU" dirty="0"/>
          </a:p>
          <a:p>
            <a:r>
              <a:rPr lang="en-AU" dirty="0">
                <a:hlinkClick r:id="rId5"/>
              </a:rPr>
              <a:t>https://staterecords.nsw.gov.au</a:t>
            </a:r>
            <a:r>
              <a:rPr lang="en-AU" dirty="0"/>
              <a:t> </a:t>
            </a:r>
          </a:p>
        </p:txBody>
      </p:sp>
      <p:pic>
        <p:nvPicPr>
          <p:cNvPr id="2" name="Picture Placeholder 6" descr="A person riding a skateboard on a street&#10;&#10;Description automatically generated with low confidence">
            <a:extLst>
              <a:ext uri="{FF2B5EF4-FFF2-40B4-BE49-F238E27FC236}">
                <a16:creationId xmlns:a16="http://schemas.microsoft.com/office/drawing/2014/main" id="{0086412C-0E7B-F1FF-3FB7-E1DF7F5EAD16}"/>
              </a:ext>
            </a:extLst>
          </p:cNvPr>
          <p:cNvPicPr>
            <a:picLocks noChangeAspect="1"/>
          </p:cNvPicPr>
          <p:nvPr/>
        </p:nvPicPr>
        <p:blipFill rotWithShape="1">
          <a:blip r:embed="rId6">
            <a:extLst>
              <a:ext uri="{28A0092B-C50C-407E-A947-70E740481C1C}">
                <a14:useLocalDpi xmlns:a14="http://schemas.microsoft.com/office/drawing/2010/main" val="0"/>
              </a:ext>
            </a:extLst>
          </a:blip>
          <a:srcRect r="5999"/>
          <a:stretch/>
        </p:blipFill>
        <p:spPr>
          <a:xfrm>
            <a:off x="9072000" y="2340000"/>
            <a:ext cx="2736000" cy="3960000"/>
          </a:xfrm>
          <a:prstGeom prst="rect">
            <a:avLst/>
          </a:prstGeom>
          <a:noFill/>
        </p:spPr>
      </p:pic>
    </p:spTree>
    <p:extLst>
      <p:ext uri="{BB962C8B-B14F-4D97-AF65-F5344CB8AC3E}">
        <p14:creationId xmlns:p14="http://schemas.microsoft.com/office/powerpoint/2010/main" val="47893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211B-55F5-48FC-9C0F-D39E8EDA71F0}"/>
              </a:ext>
            </a:extLst>
          </p:cNvPr>
          <p:cNvSpPr>
            <a:spLocks noGrp="1"/>
          </p:cNvSpPr>
          <p:nvPr>
            <p:ph type="title"/>
          </p:nvPr>
        </p:nvSpPr>
        <p:spPr>
          <a:xfrm>
            <a:off x="360000" y="360000"/>
            <a:ext cx="9720000" cy="1009652"/>
          </a:xfrm>
        </p:spPr>
        <p:txBody>
          <a:bodyPr/>
          <a:lstStyle/>
          <a:p>
            <a:r>
              <a:rPr lang="en-US" dirty="0"/>
              <a:t>Contents 2</a:t>
            </a:r>
            <a:endParaRPr lang="en-AU" dirty="0"/>
          </a:p>
        </p:txBody>
      </p:sp>
      <p:sp>
        <p:nvSpPr>
          <p:cNvPr id="3" name="Footer Placeholder 2">
            <a:extLst>
              <a:ext uri="{FF2B5EF4-FFF2-40B4-BE49-F238E27FC236}">
                <a16:creationId xmlns:a16="http://schemas.microsoft.com/office/drawing/2014/main" id="{6B921EE6-4031-447B-B4E2-EFD41B10CFF1}"/>
              </a:ext>
            </a:extLst>
          </p:cNvPr>
          <p:cNvSpPr>
            <a:spLocks noGrp="1"/>
          </p:cNvSpPr>
          <p:nvPr>
            <p:ph type="ftr" sz="quarter" idx="11"/>
          </p:nvPr>
        </p:nvSpPr>
        <p:spPr>
          <a:xfrm>
            <a:off x="360000" y="6444000"/>
            <a:ext cx="6720000" cy="180000"/>
          </a:xfrm>
        </p:spPr>
        <p:txBody>
          <a:bodyPr/>
          <a:lstStyle/>
          <a:p>
            <a:r>
              <a:rPr lang="en-US" dirty="0"/>
              <a:t>State Records NSW </a:t>
            </a:r>
            <a:endParaRPr lang="en-AU" dirty="0"/>
          </a:p>
        </p:txBody>
      </p:sp>
      <p:sp>
        <p:nvSpPr>
          <p:cNvPr id="4" name="Slide Number Placeholder 3">
            <a:extLst>
              <a:ext uri="{FF2B5EF4-FFF2-40B4-BE49-F238E27FC236}">
                <a16:creationId xmlns:a16="http://schemas.microsoft.com/office/drawing/2014/main" id="{28CFD662-59DF-414A-B26A-A10A588CDBDF}"/>
              </a:ext>
            </a:extLst>
          </p:cNvPr>
          <p:cNvSpPr>
            <a:spLocks noGrp="1"/>
          </p:cNvSpPr>
          <p:nvPr>
            <p:ph type="sldNum" sz="quarter" idx="12"/>
          </p:nvPr>
        </p:nvSpPr>
        <p:spPr>
          <a:xfrm>
            <a:off x="11317458" y="6443999"/>
            <a:ext cx="490542" cy="180000"/>
          </a:xfrm>
        </p:spPr>
        <p:txBody>
          <a:bodyPr/>
          <a:lstStyle/>
          <a:p>
            <a:fld id="{10A01DC5-1685-4615-8240-15192985C6A2}" type="slidenum">
              <a:rPr lang="en-AU" smtClean="0"/>
              <a:pPr/>
              <a:t>2</a:t>
            </a:fld>
            <a:endParaRPr lang="en-AU"/>
          </a:p>
        </p:txBody>
      </p:sp>
      <p:graphicFrame>
        <p:nvGraphicFramePr>
          <p:cNvPr id="6" name="Table 6">
            <a:extLst>
              <a:ext uri="{FF2B5EF4-FFF2-40B4-BE49-F238E27FC236}">
                <a16:creationId xmlns:a16="http://schemas.microsoft.com/office/drawing/2014/main" id="{B987BE5E-0801-4903-A09B-BD33824ABE7B}"/>
              </a:ext>
            </a:extLst>
          </p:cNvPr>
          <p:cNvGraphicFramePr>
            <a:graphicFrameLocks noGrp="1"/>
          </p:cNvGraphicFramePr>
          <p:nvPr>
            <p:ph type="tbl" sz="quarter" idx="13"/>
            <p:extLst>
              <p:ext uri="{D42A27DB-BD31-4B8C-83A1-F6EECF244321}">
                <p14:modId xmlns:p14="http://schemas.microsoft.com/office/powerpoint/2010/main" val="2115540822"/>
              </p:ext>
            </p:extLst>
          </p:nvPr>
        </p:nvGraphicFramePr>
        <p:xfrm>
          <a:off x="360362" y="1619250"/>
          <a:ext cx="10756816" cy="3240000"/>
        </p:xfrm>
        <a:graphic>
          <a:graphicData uri="http://schemas.openxmlformats.org/drawingml/2006/table">
            <a:tbl>
              <a:tblPr>
                <a:tableStyleId>{5C22544A-7EE6-4342-B048-85BDC9FD1C3A}</a:tableStyleId>
              </a:tblPr>
              <a:tblGrid>
                <a:gridCol w="8581945">
                  <a:extLst>
                    <a:ext uri="{9D8B030D-6E8A-4147-A177-3AD203B41FA5}">
                      <a16:colId xmlns:a16="http://schemas.microsoft.com/office/drawing/2014/main" val="383876704"/>
                    </a:ext>
                  </a:extLst>
                </a:gridCol>
                <a:gridCol w="1624747">
                  <a:extLst>
                    <a:ext uri="{9D8B030D-6E8A-4147-A177-3AD203B41FA5}">
                      <a16:colId xmlns:a16="http://schemas.microsoft.com/office/drawing/2014/main" val="3264263018"/>
                    </a:ext>
                  </a:extLst>
                </a:gridCol>
                <a:gridCol w="550124">
                  <a:extLst>
                    <a:ext uri="{9D8B030D-6E8A-4147-A177-3AD203B41FA5}">
                      <a16:colId xmlns:a16="http://schemas.microsoft.com/office/drawing/2014/main" val="561543118"/>
                    </a:ext>
                  </a:extLst>
                </a:gridCol>
              </a:tblGrid>
              <a:tr h="540000">
                <a:tc>
                  <a:txBody>
                    <a:bodyPr/>
                    <a:lstStyle/>
                    <a:p>
                      <a:r>
                        <a:rPr lang="en-AU" dirty="0"/>
                        <a:t>NSW records regulatory regime</a:t>
                      </a:r>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dirty="0"/>
                        <a:t>3</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783850"/>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Why records and recordkeeping</a:t>
                      </a:r>
                      <a:endParaRPr lang="en-AU"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dirty="0"/>
                        <a:t>5</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6972416"/>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What are records &amp; State records?</a:t>
                      </a:r>
                      <a:endParaRPr lang="en-AU"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dirty="0"/>
                        <a:t>7</a:t>
                      </a:r>
                      <a:endParaRPr lang="en-AU"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59402"/>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Records management obligations</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dirty="0"/>
                        <a:t>8</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9025380"/>
                  </a:ext>
                </a:extLst>
              </a:tr>
              <a:tr h="540000">
                <a:tc>
                  <a:txBody>
                    <a:bodyPr/>
                    <a:lstStyle/>
                    <a:p>
                      <a:r>
                        <a:rPr lang="en-US" dirty="0"/>
                        <a:t>Records management program</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dirty="0"/>
                        <a:t>11</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588875"/>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Retention and disposal </a:t>
                      </a:r>
                      <a:r>
                        <a:rPr lang="en-US" dirty="0" err="1"/>
                        <a:t>authorisation</a:t>
                      </a:r>
                      <a:endParaRPr lang="en-AU"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a:t>13</a:t>
                      </a:r>
                      <a:endParaRPr lang="en-AU"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162767"/>
                  </a:ext>
                </a:extLst>
              </a:tr>
            </a:tbl>
          </a:graphicData>
        </a:graphic>
      </p:graphicFrame>
    </p:spTree>
    <p:extLst>
      <p:ext uri="{BB962C8B-B14F-4D97-AF65-F5344CB8AC3E}">
        <p14:creationId xmlns:p14="http://schemas.microsoft.com/office/powerpoint/2010/main" val="401627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CF60-0508-4D28-B0C7-769DEB3C30F8}"/>
              </a:ext>
            </a:extLst>
          </p:cNvPr>
          <p:cNvSpPr>
            <a:spLocks noGrp="1"/>
          </p:cNvSpPr>
          <p:nvPr>
            <p:ph type="title"/>
          </p:nvPr>
        </p:nvSpPr>
        <p:spPr>
          <a:xfrm>
            <a:off x="360000" y="360000"/>
            <a:ext cx="9720000" cy="1009652"/>
          </a:xfrm>
        </p:spPr>
        <p:txBody>
          <a:bodyPr/>
          <a:lstStyle/>
          <a:p>
            <a:pPr algn="l" hangingPunct="0">
              <a:lnSpc>
                <a:spcPct val="100000"/>
              </a:lnSpc>
            </a:pPr>
            <a:r>
              <a:rPr lang="en-AU" sz="3600" dirty="0">
                <a:solidFill>
                  <a:srgbClr val="002959"/>
                </a:solidFill>
                <a:latin typeface="Lato"/>
                <a:cs typeface="Lato"/>
              </a:rPr>
              <a:t>NSW records regulatory regime </a:t>
            </a:r>
          </a:p>
        </p:txBody>
      </p:sp>
      <p:sp>
        <p:nvSpPr>
          <p:cNvPr id="3" name="Content Placeholder 2">
            <a:extLst>
              <a:ext uri="{FF2B5EF4-FFF2-40B4-BE49-F238E27FC236}">
                <a16:creationId xmlns:a16="http://schemas.microsoft.com/office/drawing/2014/main" id="{ACE01419-126D-4D8F-99A5-BEB9F7191E3C}"/>
              </a:ext>
            </a:extLst>
          </p:cNvPr>
          <p:cNvSpPr>
            <a:spLocks noGrp="1"/>
          </p:cNvSpPr>
          <p:nvPr>
            <p:ph sz="half" idx="1"/>
          </p:nvPr>
        </p:nvSpPr>
        <p:spPr>
          <a:xfrm>
            <a:off x="360000" y="1800225"/>
            <a:ext cx="5400000" cy="4351339"/>
          </a:xfrm>
        </p:spPr>
        <p:txBody>
          <a:bodyPr>
            <a:normAutofit/>
          </a:bodyPr>
          <a:lstStyle/>
          <a:p>
            <a:pPr lvl="1"/>
            <a:r>
              <a:rPr lang="en-AU" sz="2400" dirty="0"/>
              <a:t>State Records Act 1998</a:t>
            </a:r>
          </a:p>
          <a:p>
            <a:pPr marL="342900" lvl="1" indent="-342900">
              <a:buFont typeface="Arial" panose="020B0604020202020204" pitchFamily="34" charset="0"/>
              <a:buChar char="•"/>
            </a:pPr>
            <a:r>
              <a:rPr lang="en-AU" sz="2000" dirty="0"/>
              <a:t>Establishes the State Records Authority NSW and Board</a:t>
            </a:r>
          </a:p>
          <a:p>
            <a:pPr marL="342900" lvl="1" indent="-342900">
              <a:buFont typeface="Arial" panose="020B0604020202020204" pitchFamily="34" charset="0"/>
              <a:buChar char="•"/>
            </a:pPr>
            <a:r>
              <a:rPr lang="en-AU" sz="2000" dirty="0"/>
              <a:t>Outlines the records management responsibilities of NSW Government organisations</a:t>
            </a:r>
          </a:p>
          <a:p>
            <a:pPr lvl="1"/>
            <a:r>
              <a:rPr lang="en-AU" sz="2400" dirty="0"/>
              <a:t>State Records Regulation 2015</a:t>
            </a:r>
          </a:p>
          <a:p>
            <a:pPr marL="342900" lvl="1" indent="-342900">
              <a:buFont typeface="Arial" panose="020B0604020202020204" pitchFamily="34" charset="0"/>
              <a:buChar char="•"/>
            </a:pPr>
            <a:r>
              <a:rPr lang="en-AU" sz="2000" dirty="0"/>
              <a:t>Provides information on what constitutes normal administrative practice</a:t>
            </a:r>
            <a:endParaRPr lang="en-AU" sz="2400" dirty="0"/>
          </a:p>
        </p:txBody>
      </p:sp>
      <p:graphicFrame>
        <p:nvGraphicFramePr>
          <p:cNvPr id="7" name="Table 7">
            <a:extLst>
              <a:ext uri="{FF2B5EF4-FFF2-40B4-BE49-F238E27FC236}">
                <a16:creationId xmlns:a16="http://schemas.microsoft.com/office/drawing/2014/main" id="{42A6860B-9179-4236-A893-D7BE95676740}"/>
              </a:ext>
            </a:extLst>
          </p:cNvPr>
          <p:cNvGraphicFramePr>
            <a:graphicFrameLocks noGrp="1"/>
          </p:cNvGraphicFramePr>
          <p:nvPr>
            <p:ph sz="half" idx="2"/>
            <p:extLst>
              <p:ext uri="{D42A27DB-BD31-4B8C-83A1-F6EECF244321}">
                <p14:modId xmlns:p14="http://schemas.microsoft.com/office/powerpoint/2010/main" val="3140737480"/>
              </p:ext>
            </p:extLst>
          </p:nvPr>
        </p:nvGraphicFramePr>
        <p:xfrm>
          <a:off x="6432002" y="1662088"/>
          <a:ext cx="5400000" cy="4320000"/>
        </p:xfrm>
        <a:graphic>
          <a:graphicData uri="http://schemas.openxmlformats.org/drawingml/2006/table">
            <a:tbl>
              <a:tblPr>
                <a:tableStyleId>{2D5ABB26-0587-4C30-8999-92F81FD0307C}</a:tableStyleId>
              </a:tblPr>
              <a:tblGrid>
                <a:gridCol w="1114286">
                  <a:extLst>
                    <a:ext uri="{9D8B030D-6E8A-4147-A177-3AD203B41FA5}">
                      <a16:colId xmlns:a16="http://schemas.microsoft.com/office/drawing/2014/main" val="578024989"/>
                    </a:ext>
                  </a:extLst>
                </a:gridCol>
                <a:gridCol w="4285714">
                  <a:extLst>
                    <a:ext uri="{9D8B030D-6E8A-4147-A177-3AD203B41FA5}">
                      <a16:colId xmlns:a16="http://schemas.microsoft.com/office/drawing/2014/main" val="2175332843"/>
                    </a:ext>
                  </a:extLst>
                </a:gridCol>
              </a:tblGrid>
              <a:tr h="720000">
                <a:tc>
                  <a:txBody>
                    <a:bodyPr/>
                    <a:lstStyle/>
                    <a:p>
                      <a:endParaRPr lang="en-AU" sz="1200" dirty="0"/>
                    </a:p>
                  </a:txBody>
                  <a:tcPr marL="0" marR="0" marT="0" marB="0" anchor="ctr">
                    <a:lnB w="6350" cap="flat" cmpd="sng" algn="ctr">
                      <a:solidFill>
                        <a:schemeClr val="tx1"/>
                      </a:solidFill>
                      <a:prstDash val="solid"/>
                      <a:round/>
                      <a:headEnd type="none" w="med" len="med"/>
                      <a:tailEnd type="none" w="med" len="med"/>
                    </a:lnB>
                  </a:tcPr>
                </a:tc>
                <a:tc>
                  <a:txBody>
                    <a:bodyPr/>
                    <a:lstStyle/>
                    <a:p>
                      <a:pPr algn="l"/>
                      <a:r>
                        <a:rPr lang="en-US" sz="1800" dirty="0"/>
                        <a:t>Keep full and accurate records</a:t>
                      </a:r>
                      <a:endParaRPr lang="en-AU" sz="1800" dirty="0"/>
                    </a:p>
                  </a:txBody>
                  <a:tcPr marL="0" marR="0" marT="0"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255758"/>
                  </a:ext>
                </a:extLst>
              </a:tr>
              <a:tr h="720000">
                <a:tc>
                  <a:txBody>
                    <a:bodyPr/>
                    <a:lstStyle/>
                    <a:p>
                      <a:endParaRPr lang="en-AU" sz="1200" dirty="0"/>
                    </a:p>
                  </a:txBody>
                  <a:tcPr marL="0" marR="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lang="en-US" sz="1800" dirty="0"/>
                        <a:t>Establish a records management program</a:t>
                      </a:r>
                      <a:endParaRPr lang="en-AU" sz="1800" dirty="0"/>
                    </a:p>
                  </a:txBody>
                  <a:tcPr marL="0" marR="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219223"/>
                  </a:ext>
                </a:extLst>
              </a:tr>
              <a:tr h="720000">
                <a:tc>
                  <a:txBody>
                    <a:bodyPr/>
                    <a:lstStyle/>
                    <a:p>
                      <a:endParaRPr lang="en-AU" sz="1200" dirty="0"/>
                    </a:p>
                  </a:txBody>
                  <a:tcPr marL="0" marR="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lang="en-US" sz="1800" dirty="0"/>
                        <a:t>Preserve and protect records</a:t>
                      </a:r>
                      <a:endParaRPr lang="en-AU" sz="1800" dirty="0"/>
                    </a:p>
                  </a:txBody>
                  <a:tcPr marL="0" marR="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3327803"/>
                  </a:ext>
                </a:extLst>
              </a:tr>
              <a:tr h="720000">
                <a:tc>
                  <a:txBody>
                    <a:bodyPr/>
                    <a:lstStyle/>
                    <a:p>
                      <a:endParaRPr lang="en-AU" sz="1200" dirty="0"/>
                    </a:p>
                  </a:txBody>
                  <a:tcPr marL="0" marR="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lang="en-US" sz="1800" dirty="0"/>
                        <a:t>Ensure access of technology dependent records</a:t>
                      </a:r>
                      <a:endParaRPr lang="en-AU" sz="1800" dirty="0"/>
                    </a:p>
                  </a:txBody>
                  <a:tcPr marL="0" marR="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367834"/>
                  </a:ext>
                </a:extLst>
              </a:tr>
              <a:tr h="720000">
                <a:tc>
                  <a:txBody>
                    <a:bodyPr/>
                    <a:lstStyle/>
                    <a:p>
                      <a:endParaRPr lang="en-AU" sz="1200" dirty="0"/>
                    </a:p>
                  </a:txBody>
                  <a:tcPr marL="0" marR="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r>
                        <a:rPr lang="en-US" sz="1800" dirty="0"/>
                        <a:t>Retain and destroy records as permitted</a:t>
                      </a:r>
                      <a:endParaRPr lang="en-AU" sz="1800" dirty="0"/>
                    </a:p>
                  </a:txBody>
                  <a:tcPr marL="0" marR="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7534611"/>
                  </a:ext>
                </a:extLst>
              </a:tr>
              <a:tr h="720000">
                <a:tc>
                  <a:txBody>
                    <a:bodyPr/>
                    <a:lstStyle/>
                    <a:p>
                      <a:endParaRPr lang="en-AU" sz="1200" dirty="0"/>
                    </a:p>
                  </a:txBody>
                  <a:tcPr marL="0" marR="0"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AU" sz="1800" dirty="0"/>
                        <a:t>Transfer records required as State archives to Museums of History NSW</a:t>
                      </a:r>
                    </a:p>
                  </a:txBody>
                  <a:tcPr marL="0" marR="0"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558093"/>
                  </a:ext>
                </a:extLst>
              </a:tr>
            </a:tbl>
          </a:graphicData>
        </a:graphic>
      </p:graphicFrame>
      <p:sp>
        <p:nvSpPr>
          <p:cNvPr id="5" name="Footer Placeholder 4">
            <a:extLst>
              <a:ext uri="{FF2B5EF4-FFF2-40B4-BE49-F238E27FC236}">
                <a16:creationId xmlns:a16="http://schemas.microsoft.com/office/drawing/2014/main" id="{6CC4D7F9-1F62-4675-8435-DAB14DE3D0AC}"/>
              </a:ext>
            </a:extLst>
          </p:cNvPr>
          <p:cNvSpPr>
            <a:spLocks noGrp="1"/>
          </p:cNvSpPr>
          <p:nvPr>
            <p:ph type="ftr" sz="quarter" idx="11"/>
          </p:nvPr>
        </p:nvSpPr>
        <p:spPr>
          <a:xfrm>
            <a:off x="360000" y="6444000"/>
            <a:ext cx="6720000" cy="180000"/>
          </a:xfrm>
        </p:spPr>
        <p:txBody>
          <a:bodyPr/>
          <a:lstStyle/>
          <a:p>
            <a:r>
              <a:rPr lang="en-US" dirty="0"/>
              <a:t>State Records NSW </a:t>
            </a:r>
            <a:endParaRPr lang="en-AU" dirty="0"/>
          </a:p>
        </p:txBody>
      </p:sp>
      <p:sp>
        <p:nvSpPr>
          <p:cNvPr id="6" name="Slide Number Placeholder 5">
            <a:extLst>
              <a:ext uri="{FF2B5EF4-FFF2-40B4-BE49-F238E27FC236}">
                <a16:creationId xmlns:a16="http://schemas.microsoft.com/office/drawing/2014/main" id="{51087370-0807-4B4B-8F59-79DC3D1F6C5E}"/>
              </a:ext>
            </a:extLst>
          </p:cNvPr>
          <p:cNvSpPr>
            <a:spLocks noGrp="1"/>
          </p:cNvSpPr>
          <p:nvPr>
            <p:ph type="sldNum" sz="quarter" idx="12"/>
          </p:nvPr>
        </p:nvSpPr>
        <p:spPr>
          <a:xfrm>
            <a:off x="11317458" y="6443999"/>
            <a:ext cx="490542" cy="180000"/>
          </a:xfrm>
        </p:spPr>
        <p:txBody>
          <a:bodyPr/>
          <a:lstStyle/>
          <a:p>
            <a:fld id="{10A01DC5-1685-4615-8240-15192985C6A2}" type="slidenum">
              <a:rPr lang="en-AU" smtClean="0"/>
              <a:pPr/>
              <a:t>3</a:t>
            </a:fld>
            <a:endParaRPr lang="en-AU"/>
          </a:p>
        </p:txBody>
      </p:sp>
      <p:pic>
        <p:nvPicPr>
          <p:cNvPr id="23" name="Picture 22">
            <a:extLst>
              <a:ext uri="{FF2B5EF4-FFF2-40B4-BE49-F238E27FC236}">
                <a16:creationId xmlns:a16="http://schemas.microsoft.com/office/drawing/2014/main" id="{FAB9C4F0-F063-1C80-6547-7A000B3A962D}"/>
              </a:ext>
            </a:extLst>
          </p:cNvPr>
          <p:cNvPicPr>
            <a:picLocks noChangeAspect="1"/>
          </p:cNvPicPr>
          <p:nvPr/>
        </p:nvPicPr>
        <p:blipFill>
          <a:blip r:embed="rId2">
            <a:duotone>
              <a:schemeClr val="bg2">
                <a:shade val="45000"/>
                <a:satMod val="135000"/>
              </a:schemeClr>
              <a:prstClr val="white"/>
            </a:duotone>
            <a:alphaModFix amt="85000"/>
            <a:extLst>
              <a:ext uri="{BEBA8EAE-BF5A-486C-A8C5-ECC9F3942E4B}">
                <a14:imgProps xmlns:a14="http://schemas.microsoft.com/office/drawing/2010/main">
                  <a14:imgLayer r:embed="rId3">
                    <a14:imgEffect>
                      <a14:colorTemperature colorTemp="4700"/>
                    </a14:imgEffect>
                    <a14:imgEffect>
                      <a14:saturation sat="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a:off x="6775680" y="1746032"/>
            <a:ext cx="457200" cy="457200"/>
          </a:xfrm>
          <a:prstGeom prst="rect">
            <a:avLst/>
          </a:prstGeom>
          <a:solidFill>
            <a:schemeClr val="bg1"/>
          </a:solidFill>
          <a:ln>
            <a:noFill/>
          </a:ln>
        </p:spPr>
      </p:pic>
      <p:pic>
        <p:nvPicPr>
          <p:cNvPr id="25" name="Picture 24">
            <a:extLst>
              <a:ext uri="{FF2B5EF4-FFF2-40B4-BE49-F238E27FC236}">
                <a16:creationId xmlns:a16="http://schemas.microsoft.com/office/drawing/2014/main" id="{A04B770E-10B9-7C38-57A4-347EA8140097}"/>
              </a:ext>
            </a:extLst>
          </p:cNvPr>
          <p:cNvPicPr>
            <a:picLocks noChangeAspect="1"/>
          </p:cNvPicPr>
          <p:nvPr/>
        </p:nvPicPr>
        <p:blipFill>
          <a:blip r:embed="rId4">
            <a:duotone>
              <a:schemeClr val="bg2">
                <a:shade val="45000"/>
                <a:satMod val="135000"/>
              </a:schemeClr>
              <a:prstClr val="white"/>
            </a:duotone>
            <a:alphaModFix amt="85000"/>
            <a:extLst>
              <a:ext uri="{28A0092B-C50C-407E-A947-70E740481C1C}">
                <a14:useLocalDpi xmlns:a14="http://schemas.microsoft.com/office/drawing/2010/main" val="0"/>
              </a:ext>
            </a:extLst>
          </a:blip>
          <a:stretch>
            <a:fillRect/>
          </a:stretch>
        </p:blipFill>
        <p:spPr>
          <a:xfrm>
            <a:off x="6851400" y="5341632"/>
            <a:ext cx="457200" cy="457200"/>
          </a:xfrm>
          <a:prstGeom prst="rect">
            <a:avLst/>
          </a:prstGeom>
          <a:solidFill>
            <a:schemeClr val="bg1"/>
          </a:solidFill>
          <a:ln>
            <a:noFill/>
          </a:ln>
        </p:spPr>
      </p:pic>
      <p:pic>
        <p:nvPicPr>
          <p:cNvPr id="27" name="Picture 26">
            <a:extLst>
              <a:ext uri="{FF2B5EF4-FFF2-40B4-BE49-F238E27FC236}">
                <a16:creationId xmlns:a16="http://schemas.microsoft.com/office/drawing/2014/main" id="{7EDF7A08-BAFC-46AD-F73B-C9D2F71447F9}"/>
              </a:ext>
            </a:extLst>
          </p:cNvPr>
          <p:cNvPicPr>
            <a:picLocks noChangeAspect="1"/>
          </p:cNvPicPr>
          <p:nvPr/>
        </p:nvPicPr>
        <p:blipFill>
          <a:blip r:embed="rId5">
            <a:duotone>
              <a:schemeClr val="bg2">
                <a:shade val="45000"/>
                <a:satMod val="135000"/>
              </a:schemeClr>
              <a:prstClr val="white"/>
            </a:duotone>
            <a:alphaModFix amt="85000"/>
            <a:extLst>
              <a:ext uri="{28A0092B-C50C-407E-A947-70E740481C1C}">
                <a14:useLocalDpi xmlns:a14="http://schemas.microsoft.com/office/drawing/2010/main" val="0"/>
              </a:ext>
            </a:extLst>
          </a:blip>
          <a:stretch>
            <a:fillRect/>
          </a:stretch>
        </p:blipFill>
        <p:spPr>
          <a:xfrm>
            <a:off x="6775680" y="4591996"/>
            <a:ext cx="457200" cy="457200"/>
          </a:xfrm>
          <a:prstGeom prst="rect">
            <a:avLst/>
          </a:prstGeom>
          <a:solidFill>
            <a:schemeClr val="bg1"/>
          </a:solidFill>
          <a:ln>
            <a:noFill/>
          </a:ln>
        </p:spPr>
      </p:pic>
      <p:pic>
        <p:nvPicPr>
          <p:cNvPr id="29" name="Picture 28">
            <a:extLst>
              <a:ext uri="{FF2B5EF4-FFF2-40B4-BE49-F238E27FC236}">
                <a16:creationId xmlns:a16="http://schemas.microsoft.com/office/drawing/2014/main" id="{E47C7652-422D-2E07-621C-41EDBF9DC9CE}"/>
              </a:ext>
            </a:extLst>
          </p:cNvPr>
          <p:cNvPicPr>
            <a:picLocks noChangeAspect="1"/>
          </p:cNvPicPr>
          <p:nvPr/>
        </p:nvPicPr>
        <p:blipFill>
          <a:blip r:embed="rId6">
            <a:duotone>
              <a:schemeClr val="bg2">
                <a:shade val="45000"/>
                <a:satMod val="135000"/>
              </a:schemeClr>
              <a:prstClr val="white"/>
            </a:duotone>
            <a:alphaModFix amt="85000"/>
            <a:extLst>
              <a:ext uri="{28A0092B-C50C-407E-A947-70E740481C1C}">
                <a14:useLocalDpi xmlns:a14="http://schemas.microsoft.com/office/drawing/2010/main" val="0"/>
              </a:ext>
            </a:extLst>
          </a:blip>
          <a:stretch>
            <a:fillRect/>
          </a:stretch>
        </p:blipFill>
        <p:spPr>
          <a:xfrm>
            <a:off x="6775680" y="3914974"/>
            <a:ext cx="457200" cy="457200"/>
          </a:xfrm>
          <a:prstGeom prst="rect">
            <a:avLst/>
          </a:prstGeom>
          <a:solidFill>
            <a:schemeClr val="bg1"/>
          </a:solidFill>
          <a:ln>
            <a:noFill/>
          </a:ln>
        </p:spPr>
      </p:pic>
      <p:pic>
        <p:nvPicPr>
          <p:cNvPr id="31" name="Picture 30">
            <a:extLst>
              <a:ext uri="{FF2B5EF4-FFF2-40B4-BE49-F238E27FC236}">
                <a16:creationId xmlns:a16="http://schemas.microsoft.com/office/drawing/2014/main" id="{04555B04-827A-25FB-FC74-FF2F2A96E617}"/>
              </a:ext>
            </a:extLst>
          </p:cNvPr>
          <p:cNvPicPr>
            <a:picLocks noChangeAspect="1"/>
          </p:cNvPicPr>
          <p:nvPr/>
        </p:nvPicPr>
        <p:blipFill>
          <a:blip r:embed="rId7">
            <a:alphaModFix amt="85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72094" y="2523624"/>
            <a:ext cx="457200" cy="457200"/>
          </a:xfrm>
          <a:prstGeom prst="rect">
            <a:avLst/>
          </a:prstGeom>
          <a:solidFill>
            <a:schemeClr val="bg1"/>
          </a:solidFill>
          <a:ln>
            <a:noFill/>
          </a:ln>
        </p:spPr>
      </p:pic>
      <p:pic>
        <p:nvPicPr>
          <p:cNvPr id="33" name="Picture 32">
            <a:extLst>
              <a:ext uri="{FF2B5EF4-FFF2-40B4-BE49-F238E27FC236}">
                <a16:creationId xmlns:a16="http://schemas.microsoft.com/office/drawing/2014/main" id="{0182366E-AF32-9A41-EE58-F599C594E35C}"/>
              </a:ext>
            </a:extLst>
          </p:cNvPr>
          <p:cNvPicPr>
            <a:picLocks noChangeAspect="1"/>
          </p:cNvPicPr>
          <p:nvPr/>
        </p:nvPicPr>
        <p:blipFill>
          <a:blip r:embed="rId8">
            <a:duotone>
              <a:schemeClr val="bg2">
                <a:shade val="45000"/>
                <a:satMod val="135000"/>
              </a:schemeClr>
              <a:prstClr val="white"/>
            </a:duotone>
            <a:alphaModFix amt="85000"/>
            <a:extLst>
              <a:ext uri="{28A0092B-C50C-407E-A947-70E740481C1C}">
                <a14:useLocalDpi xmlns:a14="http://schemas.microsoft.com/office/drawing/2010/main" val="0"/>
              </a:ext>
            </a:extLst>
          </a:blip>
          <a:stretch>
            <a:fillRect/>
          </a:stretch>
        </p:blipFill>
        <p:spPr>
          <a:xfrm>
            <a:off x="6772094" y="3237952"/>
            <a:ext cx="457200" cy="457200"/>
          </a:xfrm>
          <a:prstGeom prst="rect">
            <a:avLst/>
          </a:prstGeom>
          <a:solidFill>
            <a:schemeClr val="bg1"/>
          </a:solidFill>
          <a:ln>
            <a:noFill/>
          </a:ln>
        </p:spPr>
      </p:pic>
    </p:spTree>
    <p:extLst>
      <p:ext uri="{BB962C8B-B14F-4D97-AF65-F5344CB8AC3E}">
        <p14:creationId xmlns:p14="http://schemas.microsoft.com/office/powerpoint/2010/main" val="21769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0DF27-F42F-40E9-332E-674B433FC1B2}"/>
              </a:ext>
            </a:extLst>
          </p:cNvPr>
          <p:cNvSpPr>
            <a:spLocks noGrp="1"/>
          </p:cNvSpPr>
          <p:nvPr>
            <p:ph type="title"/>
          </p:nvPr>
        </p:nvSpPr>
        <p:spPr/>
        <p:txBody>
          <a:bodyPr/>
          <a:lstStyle/>
          <a:p>
            <a:r>
              <a:rPr lang="en-AU" dirty="0"/>
              <a:t>Obligation to protect records</a:t>
            </a:r>
          </a:p>
        </p:txBody>
      </p:sp>
      <p:sp>
        <p:nvSpPr>
          <p:cNvPr id="3" name="Content Placeholder 2">
            <a:extLst>
              <a:ext uri="{FF2B5EF4-FFF2-40B4-BE49-F238E27FC236}">
                <a16:creationId xmlns:a16="http://schemas.microsoft.com/office/drawing/2014/main" id="{D147EDEE-3051-7E94-473B-A885039462B3}"/>
              </a:ext>
            </a:extLst>
          </p:cNvPr>
          <p:cNvSpPr>
            <a:spLocks noGrp="1"/>
          </p:cNvSpPr>
          <p:nvPr>
            <p:ph idx="1"/>
          </p:nvPr>
        </p:nvSpPr>
        <p:spPr/>
        <p:txBody>
          <a:bodyPr>
            <a:normAutofit lnSpcReduction="10000"/>
          </a:bodyPr>
          <a:lstStyle/>
          <a:p>
            <a:pPr eaLnBrk="1" hangingPunct="1">
              <a:defRPr/>
            </a:pPr>
            <a:r>
              <a:rPr lang="en-AU" altLang="en-US" sz="2800" i="1" dirty="0">
                <a:latin typeface="+mn-lt"/>
                <a:ea typeface="ＭＳ Ｐゴシック" pitchFamily="1" charset="-128"/>
              </a:rPr>
              <a:t>State Records Act 1998</a:t>
            </a:r>
            <a:r>
              <a:rPr lang="en-AU" altLang="en-US" sz="2800" dirty="0">
                <a:latin typeface="+mn-lt"/>
                <a:ea typeface="ＭＳ Ｐゴシック" pitchFamily="1" charset="-128"/>
              </a:rPr>
              <a:t>:</a:t>
            </a:r>
          </a:p>
          <a:p>
            <a:pPr eaLnBrk="1" hangingPunct="1">
              <a:defRPr/>
            </a:pPr>
            <a:endParaRPr lang="en-AU" sz="1600" dirty="0">
              <a:latin typeface="+mn-lt"/>
              <a:ea typeface="ＭＳ Ｐゴシック" pitchFamily="1" charset="-128"/>
            </a:endParaRPr>
          </a:p>
          <a:p>
            <a:pPr eaLnBrk="1" hangingPunct="1">
              <a:defRPr/>
            </a:pPr>
            <a:r>
              <a:rPr lang="en-AU" dirty="0">
                <a:latin typeface="+mn-lt"/>
                <a:ea typeface="ＭＳ Ｐゴシック" pitchFamily="1" charset="-128"/>
              </a:rPr>
              <a:t>s.11(1) Each public office must ensure the safe custody and proper preservation of the State records that it has control of</a:t>
            </a:r>
          </a:p>
          <a:p>
            <a:pPr eaLnBrk="1" hangingPunct="1">
              <a:defRPr/>
            </a:pPr>
            <a:endParaRPr lang="en-AU" dirty="0">
              <a:latin typeface="+mn-lt"/>
              <a:ea typeface="ＭＳ Ｐゴシック" pitchFamily="1" charset="-128"/>
            </a:endParaRPr>
          </a:p>
          <a:p>
            <a:pPr eaLnBrk="1" hangingPunct="1">
              <a:defRPr/>
            </a:pPr>
            <a:r>
              <a:rPr lang="en-AU" dirty="0">
                <a:latin typeface="+mn-lt"/>
                <a:ea typeface="ＭＳ Ｐゴシック" pitchFamily="1" charset="-128"/>
              </a:rPr>
              <a:t>s.21(1) A person must not:</a:t>
            </a:r>
          </a:p>
          <a:p>
            <a:pPr marL="914400" lvl="1" indent="-457200" eaLnBrk="1" hangingPunct="1">
              <a:buFontTx/>
              <a:buAutoNum type="alphaLcParenBoth"/>
              <a:defRPr/>
            </a:pPr>
            <a:r>
              <a:rPr lang="en-AU" sz="2000" dirty="0">
                <a:latin typeface="+mn-lt"/>
                <a:ea typeface="ＭＳ Ｐゴシック" pitchFamily="1" charset="-128"/>
              </a:rPr>
              <a:t>abandon or dispose of a State record, or</a:t>
            </a:r>
          </a:p>
          <a:p>
            <a:pPr marL="914400" lvl="1" indent="-457200" eaLnBrk="1" hangingPunct="1">
              <a:buFontTx/>
              <a:buAutoNum type="alphaLcParenBoth"/>
              <a:defRPr/>
            </a:pPr>
            <a:r>
              <a:rPr lang="en-AU" sz="2000" dirty="0">
                <a:latin typeface="+mn-lt"/>
                <a:ea typeface="ＭＳ Ｐゴシック" pitchFamily="1" charset="-128"/>
              </a:rPr>
              <a:t>transfer or offer to transfer, or be a party to arrangements for the transfer of, the possession or ownership of a State record, or</a:t>
            </a:r>
          </a:p>
          <a:p>
            <a:pPr marL="914400" lvl="1" indent="-457200" eaLnBrk="1" hangingPunct="1">
              <a:buFontTx/>
              <a:buAutoNum type="alphaLcParenBoth"/>
              <a:defRPr/>
            </a:pPr>
            <a:r>
              <a:rPr lang="en-AU" sz="2000" dirty="0">
                <a:latin typeface="+mn-lt"/>
                <a:ea typeface="ＭＳ Ｐゴシック" pitchFamily="1" charset="-128"/>
              </a:rPr>
              <a:t>take or send a State record out of NSW, or</a:t>
            </a:r>
          </a:p>
          <a:p>
            <a:pPr marL="914400" lvl="1" indent="-457200" eaLnBrk="1" hangingPunct="1">
              <a:buFontTx/>
              <a:buAutoNum type="alphaLcParenBoth"/>
              <a:defRPr/>
            </a:pPr>
            <a:r>
              <a:rPr lang="en-AU" sz="2000" dirty="0">
                <a:latin typeface="+mn-lt"/>
                <a:ea typeface="ＭＳ Ｐゴシック" pitchFamily="1" charset="-128"/>
              </a:rPr>
              <a:t>damage or alter a State record, or</a:t>
            </a:r>
          </a:p>
          <a:p>
            <a:pPr marL="914400" lvl="1" indent="-457200" eaLnBrk="1" hangingPunct="1">
              <a:buFontTx/>
              <a:buAutoNum type="alphaLcParenBoth"/>
              <a:defRPr/>
            </a:pPr>
            <a:r>
              <a:rPr lang="en-AU" sz="2000" dirty="0">
                <a:latin typeface="+mn-lt"/>
                <a:ea typeface="ＭＳ Ｐゴシック" pitchFamily="1" charset="-128"/>
              </a:rPr>
              <a:t>neglect a State record in a way that causes or is likely to cause damage to that record</a:t>
            </a:r>
          </a:p>
          <a:p>
            <a:endParaRPr lang="en-AU" dirty="0"/>
          </a:p>
        </p:txBody>
      </p:sp>
      <p:sp>
        <p:nvSpPr>
          <p:cNvPr id="4" name="Footer Placeholder 3">
            <a:extLst>
              <a:ext uri="{FF2B5EF4-FFF2-40B4-BE49-F238E27FC236}">
                <a16:creationId xmlns:a16="http://schemas.microsoft.com/office/drawing/2014/main" id="{D1D3F617-116B-16D5-6A31-508422A0F70B}"/>
              </a:ext>
            </a:extLst>
          </p:cNvPr>
          <p:cNvSpPr>
            <a:spLocks noGrp="1"/>
          </p:cNvSpPr>
          <p:nvPr>
            <p:ph type="ftr" sz="quarter" idx="11"/>
          </p:nvPr>
        </p:nvSpPr>
        <p:spPr/>
        <p:txBody>
          <a:bodyPr/>
          <a:lstStyle/>
          <a:p>
            <a:r>
              <a:rPr lang="en-US" dirty="0"/>
              <a:t>State Records NSW</a:t>
            </a:r>
            <a:endParaRPr lang="en-AU" dirty="0"/>
          </a:p>
        </p:txBody>
      </p:sp>
      <p:sp>
        <p:nvSpPr>
          <p:cNvPr id="5" name="Slide Number Placeholder 4">
            <a:extLst>
              <a:ext uri="{FF2B5EF4-FFF2-40B4-BE49-F238E27FC236}">
                <a16:creationId xmlns:a16="http://schemas.microsoft.com/office/drawing/2014/main" id="{7D15AAA4-EB20-6E4E-B185-98107BBA312A}"/>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48255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000" dirty="0"/>
              <a:t>Why records?</a:t>
            </a:r>
          </a:p>
        </p:txBody>
      </p:sp>
      <p:sp>
        <p:nvSpPr>
          <p:cNvPr id="3" name="Footer Placeholder 2"/>
          <p:cNvSpPr>
            <a:spLocks noGrp="1"/>
          </p:cNvSpPr>
          <p:nvPr>
            <p:ph type="ftr" sz="quarter" idx="11"/>
          </p:nvPr>
        </p:nvSpPr>
        <p:spPr/>
        <p:txBody>
          <a:bodyPr/>
          <a:lstStyle/>
          <a:p>
            <a:r>
              <a:rPr lang="en-US" dirty="0"/>
              <a:t>State Records NSW </a:t>
            </a:r>
            <a:endParaRPr lang="en-AU" dirty="0"/>
          </a:p>
        </p:txBody>
      </p:sp>
      <p:sp>
        <p:nvSpPr>
          <p:cNvPr id="4" name="Slide Number Placeholder 3"/>
          <p:cNvSpPr>
            <a:spLocks noGrp="1"/>
          </p:cNvSpPr>
          <p:nvPr>
            <p:ph type="sldNum" sz="quarter" idx="12"/>
          </p:nvPr>
        </p:nvSpPr>
        <p:spPr/>
        <p:txBody>
          <a:bodyPr/>
          <a:lstStyle/>
          <a:p>
            <a:fld id="{67E7CB4E-0848-4774-9F85-B38117CB1B54}" type="slidenum">
              <a:rPr lang="en-AU" smtClean="0"/>
              <a:pPr/>
              <a:t>5</a:t>
            </a:fld>
            <a:endParaRPr lang="en-AU"/>
          </a:p>
        </p:txBody>
      </p:sp>
      <p:sp>
        <p:nvSpPr>
          <p:cNvPr id="5" name="Content Placeholder 4"/>
          <p:cNvSpPr>
            <a:spLocks noGrp="1"/>
          </p:cNvSpPr>
          <p:nvPr>
            <p:ph type="body" sz="quarter" idx="13"/>
          </p:nvPr>
        </p:nvSpPr>
        <p:spPr/>
        <p:txBody>
          <a:bodyPr>
            <a:normAutofit fontScale="25000" lnSpcReduction="20000"/>
          </a:bodyPr>
          <a:lstStyle/>
          <a:p>
            <a:pPr lvl="4"/>
            <a:endParaRPr lang="en-AU" dirty="0">
              <a:solidFill>
                <a:srgbClr val="FF0000"/>
              </a:solidFill>
            </a:endParaRPr>
          </a:p>
          <a:p>
            <a:pPr algn="ctr" hangingPunct="0">
              <a:lnSpc>
                <a:spcPct val="116667"/>
              </a:lnSpc>
            </a:pPr>
            <a:r>
              <a:rPr lang="en-AU" sz="11200" dirty="0">
                <a:solidFill>
                  <a:srgbClr val="002060"/>
                </a:solidFill>
                <a:latin typeface="+mn-lt"/>
                <a:ea typeface="+mn-ea"/>
                <a:cs typeface="Amaranth"/>
              </a:rPr>
              <a:t>“The creation of detailed and accurate records and the exercise of good recordkeeping practices are important elements of </a:t>
            </a:r>
            <a:r>
              <a:rPr lang="en-AU" sz="11200" u="sng" dirty="0">
                <a:solidFill>
                  <a:srgbClr val="002060"/>
                </a:solidFill>
                <a:latin typeface="+mn-lt"/>
                <a:ea typeface="+mn-ea"/>
                <a:cs typeface="Amaranth"/>
              </a:rPr>
              <a:t>good governance.</a:t>
            </a:r>
            <a:r>
              <a:rPr lang="en-AU" sz="11200" dirty="0">
                <a:solidFill>
                  <a:srgbClr val="002060"/>
                </a:solidFill>
                <a:latin typeface="+mn-lt"/>
                <a:ea typeface="+mn-ea"/>
                <a:cs typeface="Amaranth"/>
              </a:rPr>
              <a:t> They help promote </a:t>
            </a:r>
            <a:r>
              <a:rPr lang="en-AU" sz="11200" u="sng" dirty="0">
                <a:solidFill>
                  <a:srgbClr val="002060"/>
                </a:solidFill>
                <a:latin typeface="+mn-lt"/>
                <a:ea typeface="+mn-ea"/>
                <a:cs typeface="Amaranth"/>
              </a:rPr>
              <a:t>consistency of practice</a:t>
            </a:r>
            <a:r>
              <a:rPr lang="en-AU" sz="11200" dirty="0">
                <a:solidFill>
                  <a:srgbClr val="002060"/>
                </a:solidFill>
                <a:latin typeface="+mn-lt"/>
                <a:ea typeface="+mn-ea"/>
                <a:cs typeface="Amaranth"/>
              </a:rPr>
              <a:t>, r</a:t>
            </a:r>
            <a:r>
              <a:rPr lang="en-AU" sz="11200" u="sng" dirty="0">
                <a:solidFill>
                  <a:srgbClr val="002060"/>
                </a:solidFill>
                <a:latin typeface="+mn-lt"/>
                <a:ea typeface="+mn-ea"/>
                <a:cs typeface="Amaranth"/>
              </a:rPr>
              <a:t>etention of organisational memory </a:t>
            </a:r>
            <a:r>
              <a:rPr lang="en-AU" sz="11200" dirty="0">
                <a:solidFill>
                  <a:srgbClr val="002060"/>
                </a:solidFill>
                <a:latin typeface="+mn-lt"/>
                <a:ea typeface="+mn-ea"/>
                <a:cs typeface="Amaranth"/>
              </a:rPr>
              <a:t>and</a:t>
            </a:r>
            <a:r>
              <a:rPr lang="en-AU" sz="11200" u="sng" dirty="0">
                <a:solidFill>
                  <a:srgbClr val="002060"/>
                </a:solidFill>
                <a:latin typeface="+mn-lt"/>
                <a:ea typeface="+mn-ea"/>
                <a:cs typeface="Amaranth"/>
              </a:rPr>
              <a:t> institutional accountability</a:t>
            </a:r>
            <a:r>
              <a:rPr lang="en-AU" sz="11200" dirty="0">
                <a:solidFill>
                  <a:srgbClr val="002060"/>
                </a:solidFill>
                <a:latin typeface="+mn-lt"/>
                <a:ea typeface="+mn-ea"/>
                <a:cs typeface="Amaranth"/>
              </a:rPr>
              <a:t>. They also help institutions to maintain descriptions of their p</a:t>
            </a:r>
            <a:r>
              <a:rPr lang="en-AU" sz="11200" u="sng" dirty="0">
                <a:solidFill>
                  <a:srgbClr val="002060"/>
                </a:solidFill>
                <a:latin typeface="+mn-lt"/>
                <a:ea typeface="+mn-ea"/>
                <a:cs typeface="Amaranth"/>
              </a:rPr>
              <a:t>rocesses, decisions, activities and responses to critical incidents</a:t>
            </a:r>
            <a:r>
              <a:rPr lang="en-AU" sz="11200" dirty="0">
                <a:solidFill>
                  <a:srgbClr val="002060"/>
                </a:solidFill>
                <a:latin typeface="+mn-lt"/>
                <a:ea typeface="+mn-ea"/>
                <a:cs typeface="Amaranth"/>
              </a:rPr>
              <a:t>, providing a level of t</a:t>
            </a:r>
            <a:r>
              <a:rPr lang="en-AU" sz="11200" u="sng" dirty="0">
                <a:solidFill>
                  <a:srgbClr val="002060"/>
                </a:solidFill>
                <a:latin typeface="+mn-lt"/>
                <a:ea typeface="+mn-ea"/>
                <a:cs typeface="Amaranth"/>
              </a:rPr>
              <a:t>ransparency and evidence of practices</a:t>
            </a:r>
            <a:r>
              <a:rPr lang="en-AU" sz="11200" dirty="0">
                <a:solidFill>
                  <a:srgbClr val="002060"/>
                </a:solidFill>
                <a:latin typeface="+mn-lt"/>
                <a:ea typeface="+mn-ea"/>
                <a:cs typeface="Amaranth"/>
              </a:rPr>
              <a:t> that can be relied on in the future.</a:t>
            </a:r>
            <a:r>
              <a:rPr lang="en-AU" sz="12800" dirty="0">
                <a:solidFill>
                  <a:srgbClr val="002060"/>
                </a:solidFill>
                <a:latin typeface="+mn-lt"/>
                <a:ea typeface="+mn-ea"/>
                <a:cs typeface="Amaranth"/>
              </a:rPr>
              <a:t>” </a:t>
            </a:r>
          </a:p>
          <a:p>
            <a:endParaRPr lang="en-AU" dirty="0">
              <a:solidFill>
                <a:srgbClr val="FF0000"/>
              </a:solidFill>
            </a:endParaRPr>
          </a:p>
          <a:p>
            <a:endParaRPr lang="en-AU" dirty="0">
              <a:solidFill>
                <a:srgbClr val="FF0000"/>
              </a:solidFill>
            </a:endParaRPr>
          </a:p>
        </p:txBody>
      </p:sp>
      <p:sp>
        <p:nvSpPr>
          <p:cNvPr id="7" name="TextBox 6">
            <a:extLst>
              <a:ext uri="{FF2B5EF4-FFF2-40B4-BE49-F238E27FC236}">
                <a16:creationId xmlns:a16="http://schemas.microsoft.com/office/drawing/2014/main" id="{1287F570-3BBA-53E8-C9BE-6FF6DFD00AC7}"/>
              </a:ext>
            </a:extLst>
          </p:cNvPr>
          <p:cNvSpPr txBox="1"/>
          <p:nvPr/>
        </p:nvSpPr>
        <p:spPr>
          <a:xfrm>
            <a:off x="3312002" y="5342118"/>
            <a:ext cx="7841272" cy="923330"/>
          </a:xfrm>
          <a:prstGeom prst="rect">
            <a:avLst/>
          </a:prstGeom>
          <a:noFill/>
        </p:spPr>
        <p:txBody>
          <a:bodyPr wrap="square">
            <a:spAutoFit/>
          </a:bodyPr>
          <a:lstStyle/>
          <a:p>
            <a:pPr algn="l" hangingPunct="0">
              <a:lnSpc>
                <a:spcPct val="100000"/>
              </a:lnSpc>
            </a:pPr>
            <a:r>
              <a:rPr lang="en-AU" sz="1800" dirty="0">
                <a:solidFill>
                  <a:srgbClr val="002060"/>
                </a:solidFill>
                <a:latin typeface="Arial"/>
                <a:ea typeface="+mn-ea"/>
                <a:cs typeface="Arial"/>
              </a:rPr>
              <a:t>Excerpt from the Final Report of the Royal Commission into Institutional Responses to Child Sexual Abuse: Volume 8: Recordkeeping and information sharing p.38</a:t>
            </a:r>
          </a:p>
        </p:txBody>
      </p:sp>
    </p:spTree>
    <p:extLst>
      <p:ext uri="{BB962C8B-B14F-4D97-AF65-F5344CB8AC3E}">
        <p14:creationId xmlns:p14="http://schemas.microsoft.com/office/powerpoint/2010/main" val="361522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5D6DF62-3C08-3165-850F-CE9BF5651A4E}"/>
              </a:ext>
            </a:extLst>
          </p:cNvPr>
          <p:cNvGrpSpPr/>
          <p:nvPr/>
        </p:nvGrpSpPr>
        <p:grpSpPr>
          <a:xfrm>
            <a:off x="964423" y="1749818"/>
            <a:ext cx="10489640" cy="4355561"/>
            <a:chOff x="964423" y="1749818"/>
            <a:chExt cx="10489640" cy="4355561"/>
          </a:xfrm>
        </p:grpSpPr>
        <p:pic>
          <p:nvPicPr>
            <p:cNvPr id="130" name="Shape6">
              <a:extLst>
                <a:ext uri="{FF2B5EF4-FFF2-40B4-BE49-F238E27FC236}">
                  <a16:creationId xmlns:a16="http://schemas.microsoft.com/office/drawing/2014/main" id="{A11F61E2-4664-313C-AA2D-FD26364F7F69}"/>
                </a:ext>
              </a:extLst>
            </p:cNvPr>
            <p:cNvPicPr/>
            <p:nvPr/>
          </p:nvPicPr>
          <p:blipFill rotWithShape="1">
            <a:blip r:embed="rId2"/>
            <a:stretch>
              <a:fillRect/>
            </a:stretch>
          </p:blipFill>
          <p:spPr>
            <a:xfrm>
              <a:off x="5279784" y="4867865"/>
              <a:ext cx="6174279" cy="1202857"/>
            </a:xfrm>
            <a:prstGeom prst="rect">
              <a:avLst/>
            </a:prstGeom>
          </p:spPr>
        </p:pic>
        <p:pic>
          <p:nvPicPr>
            <p:cNvPr id="131" name="Shape6">
              <a:extLst>
                <a:ext uri="{FF2B5EF4-FFF2-40B4-BE49-F238E27FC236}">
                  <a16:creationId xmlns:a16="http://schemas.microsoft.com/office/drawing/2014/main" id="{26744EA0-BB91-5450-075C-69F859A8114B}"/>
                </a:ext>
              </a:extLst>
            </p:cNvPr>
            <p:cNvPicPr/>
            <p:nvPr/>
          </p:nvPicPr>
          <p:blipFill rotWithShape="1">
            <a:blip r:embed="rId3"/>
            <a:stretch>
              <a:fillRect/>
            </a:stretch>
          </p:blipFill>
          <p:spPr>
            <a:xfrm>
              <a:off x="4782217" y="3392780"/>
              <a:ext cx="6647322" cy="1481155"/>
            </a:xfrm>
            <a:prstGeom prst="rect">
              <a:avLst/>
            </a:prstGeom>
          </p:spPr>
        </p:pic>
        <p:pic>
          <p:nvPicPr>
            <p:cNvPr id="132" name="Shape6">
              <a:extLst>
                <a:ext uri="{FF2B5EF4-FFF2-40B4-BE49-F238E27FC236}">
                  <a16:creationId xmlns:a16="http://schemas.microsoft.com/office/drawing/2014/main" id="{CEFE1D37-AD97-CCF3-4439-F50B66FA7188}"/>
                </a:ext>
              </a:extLst>
            </p:cNvPr>
            <p:cNvPicPr/>
            <p:nvPr/>
          </p:nvPicPr>
          <p:blipFill rotWithShape="1">
            <a:blip r:embed="rId4"/>
            <a:stretch>
              <a:fillRect/>
            </a:stretch>
          </p:blipFill>
          <p:spPr>
            <a:xfrm>
              <a:off x="3720000" y="1761218"/>
              <a:ext cx="7734063" cy="1615193"/>
            </a:xfrm>
            <a:prstGeom prst="rect">
              <a:avLst/>
            </a:prstGeom>
          </p:spPr>
        </p:pic>
        <p:grpSp>
          <p:nvGrpSpPr>
            <p:cNvPr id="3" name="Group 2">
              <a:extLst>
                <a:ext uri="{FF2B5EF4-FFF2-40B4-BE49-F238E27FC236}">
                  <a16:creationId xmlns:a16="http://schemas.microsoft.com/office/drawing/2014/main" id="{C5A0FA1B-0832-9BEF-AE06-DECBBDCF92C4}"/>
                </a:ext>
              </a:extLst>
            </p:cNvPr>
            <p:cNvGrpSpPr/>
            <p:nvPr/>
          </p:nvGrpSpPr>
          <p:grpSpPr>
            <a:xfrm>
              <a:off x="964423" y="1749818"/>
              <a:ext cx="5640808" cy="4355561"/>
              <a:chOff x="964423" y="1749818"/>
              <a:chExt cx="5640808" cy="4355561"/>
            </a:xfrm>
          </p:grpSpPr>
          <p:pic>
            <p:nvPicPr>
              <p:cNvPr id="133" name="Shape-18">
                <a:extLst>
                  <a:ext uri="{FF2B5EF4-FFF2-40B4-BE49-F238E27FC236}">
                    <a16:creationId xmlns:a16="http://schemas.microsoft.com/office/drawing/2014/main" id="{33D798C9-E8F1-AB50-D5C6-F9777E6EECF3}"/>
                  </a:ext>
                </a:extLst>
              </p:cNvPr>
              <p:cNvPicPr/>
              <p:nvPr/>
            </p:nvPicPr>
            <p:blipFill rotWithShape="1">
              <a:blip r:embed="rId5"/>
              <a:stretch>
                <a:fillRect/>
              </a:stretch>
            </p:blipFill>
            <p:spPr>
              <a:xfrm>
                <a:off x="964423" y="1749818"/>
                <a:ext cx="5640808" cy="4355561"/>
              </a:xfrm>
              <a:prstGeom prst="rect">
                <a:avLst/>
              </a:prstGeom>
            </p:spPr>
          </p:pic>
          <p:sp>
            <p:nvSpPr>
              <p:cNvPr id="135" name="Body text">
                <a:extLst>
                  <a:ext uri="{FF2B5EF4-FFF2-40B4-BE49-F238E27FC236}">
                    <a16:creationId xmlns:a16="http://schemas.microsoft.com/office/drawing/2014/main" id="{F9CC7232-FBF0-FF50-B768-B873CD3A7F77}"/>
                  </a:ext>
                </a:extLst>
              </p:cNvPr>
              <p:cNvSpPr/>
              <p:nvPr/>
            </p:nvSpPr>
            <p:spPr>
              <a:xfrm>
                <a:off x="2923824" y="2771976"/>
                <a:ext cx="1698587" cy="517669"/>
              </a:xfrm>
              <a:prstGeom prst="rect">
                <a:avLst/>
              </a:prstGeom>
            </p:spPr>
            <p:txBody>
              <a:bodyPr spcFirstLastPara="0" lIns="89253" tIns="89253" rIns="89253" bIns="0" anchor="t"/>
              <a:lstStyle/>
              <a:p>
                <a:pPr algn="ctr" hangingPunct="0">
                  <a:lnSpc>
                    <a:spcPct val="100000"/>
                  </a:lnSpc>
                </a:pPr>
                <a:r>
                  <a:rPr b="1" dirty="0">
                    <a:solidFill>
                      <a:srgbClr val="FFFFFF"/>
                    </a:solidFill>
                    <a:cs typeface="Lato"/>
                  </a:rPr>
                  <a:t>ESSENTIAL</a:t>
                </a:r>
              </a:p>
            </p:txBody>
          </p:sp>
          <p:sp>
            <p:nvSpPr>
              <p:cNvPr id="136" name="Body text">
                <a:extLst>
                  <a:ext uri="{FF2B5EF4-FFF2-40B4-BE49-F238E27FC236}">
                    <a16:creationId xmlns:a16="http://schemas.microsoft.com/office/drawing/2014/main" id="{53620420-EE17-8102-2DF6-411C80F9C6BE}"/>
                  </a:ext>
                </a:extLst>
              </p:cNvPr>
              <p:cNvSpPr/>
              <p:nvPr/>
            </p:nvSpPr>
            <p:spPr>
              <a:xfrm>
                <a:off x="2620035" y="3802644"/>
                <a:ext cx="2320586" cy="865757"/>
              </a:xfrm>
              <a:prstGeom prst="rect">
                <a:avLst/>
              </a:prstGeom>
            </p:spPr>
            <p:txBody>
              <a:bodyPr spcFirstLastPara="0" lIns="89253" tIns="89253" rIns="89253" bIns="0" anchor="t"/>
              <a:lstStyle/>
              <a:p>
                <a:pPr algn="ctr" hangingPunct="0">
                  <a:lnSpc>
                    <a:spcPct val="100000"/>
                  </a:lnSpc>
                </a:pPr>
                <a:r>
                  <a:rPr b="1" dirty="0">
                    <a:solidFill>
                      <a:srgbClr val="FFFFFF"/>
                    </a:solidFill>
                    <a:cs typeface="Lato"/>
                  </a:rPr>
                  <a:t>STRATEGIC BENEFITS</a:t>
                </a:r>
              </a:p>
            </p:txBody>
          </p:sp>
          <p:sp>
            <p:nvSpPr>
              <p:cNvPr id="137" name="Body text">
                <a:extLst>
                  <a:ext uri="{FF2B5EF4-FFF2-40B4-BE49-F238E27FC236}">
                    <a16:creationId xmlns:a16="http://schemas.microsoft.com/office/drawing/2014/main" id="{63C171C2-3B87-5573-4C1C-D40C27FBA2EE}"/>
                  </a:ext>
                </a:extLst>
              </p:cNvPr>
              <p:cNvSpPr/>
              <p:nvPr/>
            </p:nvSpPr>
            <p:spPr>
              <a:xfrm>
                <a:off x="2628961" y="5061116"/>
                <a:ext cx="2320586" cy="865757"/>
              </a:xfrm>
              <a:prstGeom prst="rect">
                <a:avLst/>
              </a:prstGeom>
            </p:spPr>
            <p:txBody>
              <a:bodyPr spcFirstLastPara="0" lIns="89253" tIns="89253" rIns="89253" bIns="0" anchor="t"/>
              <a:lstStyle/>
              <a:p>
                <a:pPr algn="ctr" hangingPunct="0">
                  <a:lnSpc>
                    <a:spcPct val="100000"/>
                  </a:lnSpc>
                </a:pPr>
                <a:r>
                  <a:rPr b="1" dirty="0">
                    <a:solidFill>
                      <a:srgbClr val="FFFFFF"/>
                    </a:solidFill>
                    <a:cs typeface="Lato"/>
                  </a:rPr>
                  <a:t>OPERATIONAL BENEFITS</a:t>
                </a:r>
              </a:p>
            </p:txBody>
          </p:sp>
        </p:grpSp>
      </p:grpSp>
      <p:sp>
        <p:nvSpPr>
          <p:cNvPr id="2" name="Title 1">
            <a:extLst>
              <a:ext uri="{FF2B5EF4-FFF2-40B4-BE49-F238E27FC236}">
                <a16:creationId xmlns:a16="http://schemas.microsoft.com/office/drawing/2014/main" id="{907CCF60-0508-4D28-B0C7-769DEB3C30F8}"/>
              </a:ext>
            </a:extLst>
          </p:cNvPr>
          <p:cNvSpPr>
            <a:spLocks noGrp="1"/>
          </p:cNvSpPr>
          <p:nvPr>
            <p:ph type="title"/>
          </p:nvPr>
        </p:nvSpPr>
        <p:spPr>
          <a:xfrm>
            <a:off x="360000" y="360000"/>
            <a:ext cx="9720000" cy="1009652"/>
          </a:xfrm>
        </p:spPr>
        <p:txBody>
          <a:bodyPr/>
          <a:lstStyle/>
          <a:p>
            <a:pPr algn="l" hangingPunct="0">
              <a:lnSpc>
                <a:spcPct val="100000"/>
              </a:lnSpc>
            </a:pPr>
            <a:r>
              <a:rPr lang="en-AU" dirty="0"/>
              <a:t>Key benefits of good recordkeeping</a:t>
            </a:r>
            <a:endParaRPr lang="en-AU" sz="3600" dirty="0">
              <a:solidFill>
                <a:srgbClr val="002959"/>
              </a:solidFill>
              <a:latin typeface="Lato"/>
              <a:cs typeface="Lato"/>
            </a:endParaRPr>
          </a:p>
        </p:txBody>
      </p:sp>
      <p:sp>
        <p:nvSpPr>
          <p:cNvPr id="5" name="Footer Placeholder 4">
            <a:extLst>
              <a:ext uri="{FF2B5EF4-FFF2-40B4-BE49-F238E27FC236}">
                <a16:creationId xmlns:a16="http://schemas.microsoft.com/office/drawing/2014/main" id="{6CC4D7F9-1F62-4675-8435-DAB14DE3D0AC}"/>
              </a:ext>
            </a:extLst>
          </p:cNvPr>
          <p:cNvSpPr>
            <a:spLocks noGrp="1"/>
          </p:cNvSpPr>
          <p:nvPr>
            <p:ph type="ftr" sz="quarter" idx="11"/>
          </p:nvPr>
        </p:nvSpPr>
        <p:spPr>
          <a:xfrm>
            <a:off x="360000" y="6444000"/>
            <a:ext cx="6720000" cy="180000"/>
          </a:xfrm>
        </p:spPr>
        <p:txBody>
          <a:bodyPr/>
          <a:lstStyle/>
          <a:p>
            <a:r>
              <a:rPr lang="en-US" dirty="0"/>
              <a:t>State Records NSW </a:t>
            </a:r>
            <a:endParaRPr lang="en-AU" dirty="0"/>
          </a:p>
        </p:txBody>
      </p:sp>
      <p:sp>
        <p:nvSpPr>
          <p:cNvPr id="6" name="Slide Number Placeholder 5">
            <a:extLst>
              <a:ext uri="{FF2B5EF4-FFF2-40B4-BE49-F238E27FC236}">
                <a16:creationId xmlns:a16="http://schemas.microsoft.com/office/drawing/2014/main" id="{51087370-0807-4B4B-8F59-79DC3D1F6C5E}"/>
              </a:ext>
            </a:extLst>
          </p:cNvPr>
          <p:cNvSpPr>
            <a:spLocks noGrp="1"/>
          </p:cNvSpPr>
          <p:nvPr>
            <p:ph type="sldNum" sz="quarter" idx="12"/>
          </p:nvPr>
        </p:nvSpPr>
        <p:spPr>
          <a:xfrm>
            <a:off x="11317458" y="6443999"/>
            <a:ext cx="490542" cy="180000"/>
          </a:xfrm>
        </p:spPr>
        <p:txBody>
          <a:bodyPr/>
          <a:lstStyle/>
          <a:p>
            <a:fld id="{10A01DC5-1685-4615-8240-15192985C6A2}" type="slidenum">
              <a:rPr lang="en-AU" smtClean="0"/>
              <a:pPr/>
              <a:t>6</a:t>
            </a:fld>
            <a:endParaRPr lang="en-AU"/>
          </a:p>
        </p:txBody>
      </p:sp>
      <p:sp>
        <p:nvSpPr>
          <p:cNvPr id="92" name="Body text">
            <a:extLst>
              <a:ext uri="{FF2B5EF4-FFF2-40B4-BE49-F238E27FC236}">
                <a16:creationId xmlns:a16="http://schemas.microsoft.com/office/drawing/2014/main" id="{2045544D-EE8E-2817-D527-0F4A6369D934}"/>
              </a:ext>
            </a:extLst>
          </p:cNvPr>
          <p:cNvSpPr/>
          <p:nvPr/>
        </p:nvSpPr>
        <p:spPr>
          <a:xfrm>
            <a:off x="9296392" y="1819646"/>
            <a:ext cx="2157671" cy="821130"/>
          </a:xfrm>
          <a:prstGeom prst="rect">
            <a:avLst/>
          </a:prstGeom>
        </p:spPr>
        <p:txBody>
          <a:bodyPr spcFirstLastPara="0" lIns="89253" tIns="89253" rIns="89253" bIns="0" anchor="t"/>
          <a:lstStyle/>
          <a:p>
            <a:pPr algn="l" hangingPunct="0">
              <a:lnSpc>
                <a:spcPct val="100000"/>
              </a:lnSpc>
            </a:pPr>
            <a:endParaRPr sz="1406" dirty="0">
              <a:solidFill>
                <a:srgbClr val="FFFFFF"/>
              </a:solidFill>
              <a:latin typeface="+mj-lt"/>
              <a:cs typeface="Lato"/>
            </a:endParaRPr>
          </a:p>
        </p:txBody>
      </p:sp>
      <p:pic>
        <p:nvPicPr>
          <p:cNvPr id="134" name="Line-24">
            <a:extLst>
              <a:ext uri="{FF2B5EF4-FFF2-40B4-BE49-F238E27FC236}">
                <a16:creationId xmlns:a16="http://schemas.microsoft.com/office/drawing/2014/main" id="{2EDC66CF-4213-C756-2A91-F6582451BD2E}"/>
              </a:ext>
            </a:extLst>
          </p:cNvPr>
          <p:cNvPicPr/>
          <p:nvPr/>
        </p:nvPicPr>
        <p:blipFill rotWithShape="1">
          <a:blip r:embed="rId6"/>
          <a:stretch>
            <a:fillRect/>
          </a:stretch>
        </p:blipFill>
        <p:spPr>
          <a:xfrm>
            <a:off x="1742029" y="4809144"/>
            <a:ext cx="4086664" cy="98678"/>
          </a:xfrm>
          <a:prstGeom prst="rect">
            <a:avLst/>
          </a:prstGeom>
        </p:spPr>
      </p:pic>
      <p:grpSp>
        <p:nvGrpSpPr>
          <p:cNvPr id="7" name="Group 6">
            <a:extLst>
              <a:ext uri="{FF2B5EF4-FFF2-40B4-BE49-F238E27FC236}">
                <a16:creationId xmlns:a16="http://schemas.microsoft.com/office/drawing/2014/main" id="{A83EAE3F-2451-6ABF-5F02-D8CB4B037DA0}"/>
              </a:ext>
            </a:extLst>
          </p:cNvPr>
          <p:cNvGrpSpPr/>
          <p:nvPr/>
        </p:nvGrpSpPr>
        <p:grpSpPr>
          <a:xfrm>
            <a:off x="4459866" y="1937250"/>
            <a:ext cx="3352151" cy="596575"/>
            <a:chOff x="4459866" y="1937250"/>
            <a:chExt cx="3352151" cy="596575"/>
          </a:xfrm>
        </p:grpSpPr>
        <p:pic>
          <p:nvPicPr>
            <p:cNvPr id="139" name="BankOutline2">
              <a:extLst>
                <a:ext uri="{FF2B5EF4-FFF2-40B4-BE49-F238E27FC236}">
                  <a16:creationId xmlns:a16="http://schemas.microsoft.com/office/drawing/2014/main" id="{BF7A1526-8A26-7DD1-F0B4-A62E6ED0AF74}"/>
                </a:ext>
              </a:extLst>
            </p:cNvPr>
            <p:cNvPicPr/>
            <p:nvPr/>
          </p:nvPicPr>
          <p:blipFill rotWithShape="1">
            <a:blip r:embed="rId7"/>
            <a:stretch>
              <a:fillRect/>
            </a:stretch>
          </p:blipFill>
          <p:spPr>
            <a:xfrm>
              <a:off x="4459866" y="1937250"/>
              <a:ext cx="596575" cy="596575"/>
            </a:xfrm>
            <a:prstGeom prst="rect">
              <a:avLst/>
            </a:prstGeom>
          </p:spPr>
        </p:pic>
        <p:sp>
          <p:nvSpPr>
            <p:cNvPr id="140" name="Body text">
              <a:extLst>
                <a:ext uri="{FF2B5EF4-FFF2-40B4-BE49-F238E27FC236}">
                  <a16:creationId xmlns:a16="http://schemas.microsoft.com/office/drawing/2014/main" id="{E9C3906A-818A-04FD-B2EE-A6FA73F030A4}"/>
                </a:ext>
              </a:extLst>
            </p:cNvPr>
            <p:cNvSpPr/>
            <p:nvPr/>
          </p:nvSpPr>
          <p:spPr>
            <a:xfrm>
              <a:off x="5129264" y="2021474"/>
              <a:ext cx="2682753" cy="465703"/>
            </a:xfrm>
            <a:prstGeom prst="rect">
              <a:avLst/>
            </a:prstGeom>
          </p:spPr>
          <p:txBody>
            <a:bodyPr spcFirstLastPara="0" lIns="89253" tIns="89253" rIns="89253" bIns="0" anchor="t"/>
            <a:lstStyle/>
            <a:p>
              <a:pPr algn="l" hangingPunct="0">
                <a:lnSpc>
                  <a:spcPct val="100000"/>
                </a:lnSpc>
              </a:pPr>
              <a:r>
                <a:rPr lang="en-AU" sz="1600" dirty="0">
                  <a:solidFill>
                    <a:srgbClr val="FFFFFF"/>
                  </a:solidFill>
                  <a:cs typeface="Lato"/>
                </a:rPr>
                <a:t>Protect NSW Government</a:t>
              </a:r>
            </a:p>
          </p:txBody>
        </p:sp>
      </p:grpSp>
      <p:grpSp>
        <p:nvGrpSpPr>
          <p:cNvPr id="9" name="Group 8">
            <a:extLst>
              <a:ext uri="{FF2B5EF4-FFF2-40B4-BE49-F238E27FC236}">
                <a16:creationId xmlns:a16="http://schemas.microsoft.com/office/drawing/2014/main" id="{53431B80-E861-3013-6D4A-6986DAEF0373}"/>
              </a:ext>
            </a:extLst>
          </p:cNvPr>
          <p:cNvGrpSpPr/>
          <p:nvPr/>
        </p:nvGrpSpPr>
        <p:grpSpPr>
          <a:xfrm>
            <a:off x="5233563" y="2651277"/>
            <a:ext cx="4076931" cy="606922"/>
            <a:chOff x="5233563" y="2651277"/>
            <a:chExt cx="4076931" cy="606922"/>
          </a:xfrm>
        </p:grpSpPr>
        <p:pic>
          <p:nvPicPr>
            <p:cNvPr id="138" name="anatomy18">
              <a:extLst>
                <a:ext uri="{FF2B5EF4-FFF2-40B4-BE49-F238E27FC236}">
                  <a16:creationId xmlns:a16="http://schemas.microsoft.com/office/drawing/2014/main" id="{829E0C5D-7DD6-FBBB-1937-4935D08987E2}"/>
                </a:ext>
              </a:extLst>
            </p:cNvPr>
            <p:cNvPicPr/>
            <p:nvPr/>
          </p:nvPicPr>
          <p:blipFill rotWithShape="1">
            <a:blip r:embed="rId8"/>
            <a:stretch>
              <a:fillRect/>
            </a:stretch>
          </p:blipFill>
          <p:spPr>
            <a:xfrm>
              <a:off x="5233563" y="2776231"/>
              <a:ext cx="620279" cy="372418"/>
            </a:xfrm>
            <a:prstGeom prst="rect">
              <a:avLst/>
            </a:prstGeom>
          </p:spPr>
        </p:pic>
        <p:sp>
          <p:nvSpPr>
            <p:cNvPr id="141" name="Body text">
              <a:extLst>
                <a:ext uri="{FF2B5EF4-FFF2-40B4-BE49-F238E27FC236}">
                  <a16:creationId xmlns:a16="http://schemas.microsoft.com/office/drawing/2014/main" id="{7893B741-EC16-DEA9-1AAE-E4C722AD0E34}"/>
                </a:ext>
              </a:extLst>
            </p:cNvPr>
            <p:cNvSpPr/>
            <p:nvPr/>
          </p:nvSpPr>
          <p:spPr>
            <a:xfrm>
              <a:off x="5902962" y="2651277"/>
              <a:ext cx="3407532" cy="606922"/>
            </a:xfrm>
            <a:prstGeom prst="rect">
              <a:avLst/>
            </a:prstGeom>
          </p:spPr>
          <p:txBody>
            <a:bodyPr spcFirstLastPara="0" lIns="89253" tIns="89253" rIns="89253" bIns="0" anchor="t"/>
            <a:lstStyle/>
            <a:p>
              <a:pPr algn="l" hangingPunct="0">
                <a:lnSpc>
                  <a:spcPct val="100000"/>
                </a:lnSpc>
              </a:pPr>
              <a:r>
                <a:rPr lang="en-AU" sz="1600" dirty="0">
                  <a:solidFill>
                    <a:srgbClr val="FFFFFF"/>
                  </a:solidFill>
                  <a:cs typeface="Lato"/>
                </a:rPr>
                <a:t>Increase accountability &amp; transparency</a:t>
              </a:r>
            </a:p>
          </p:txBody>
        </p:sp>
      </p:grpSp>
      <p:pic>
        <p:nvPicPr>
          <p:cNvPr id="149" name="Line-24">
            <a:extLst>
              <a:ext uri="{FF2B5EF4-FFF2-40B4-BE49-F238E27FC236}">
                <a16:creationId xmlns:a16="http://schemas.microsoft.com/office/drawing/2014/main" id="{FAED4624-4365-0544-8228-D4B72F46E55C}"/>
              </a:ext>
            </a:extLst>
          </p:cNvPr>
          <p:cNvPicPr/>
          <p:nvPr/>
        </p:nvPicPr>
        <p:blipFill rotWithShape="1">
          <a:blip r:embed="rId9"/>
          <a:stretch>
            <a:fillRect/>
          </a:stretch>
        </p:blipFill>
        <p:spPr>
          <a:xfrm>
            <a:off x="2640253" y="3329856"/>
            <a:ext cx="2320586" cy="209972"/>
          </a:xfrm>
          <a:prstGeom prst="rect">
            <a:avLst/>
          </a:prstGeom>
        </p:spPr>
      </p:pic>
      <p:grpSp>
        <p:nvGrpSpPr>
          <p:cNvPr id="13" name="Group 12">
            <a:extLst>
              <a:ext uri="{FF2B5EF4-FFF2-40B4-BE49-F238E27FC236}">
                <a16:creationId xmlns:a16="http://schemas.microsoft.com/office/drawing/2014/main" id="{5B9937AE-06E2-7A5A-C0DE-FA467DF491CB}"/>
              </a:ext>
            </a:extLst>
          </p:cNvPr>
          <p:cNvGrpSpPr/>
          <p:nvPr/>
        </p:nvGrpSpPr>
        <p:grpSpPr>
          <a:xfrm>
            <a:off x="8543533" y="3978109"/>
            <a:ext cx="2416685" cy="821130"/>
            <a:chOff x="8543533" y="3978109"/>
            <a:chExt cx="2416685" cy="821130"/>
          </a:xfrm>
        </p:grpSpPr>
        <p:sp>
          <p:nvSpPr>
            <p:cNvPr id="144" name="Body text">
              <a:extLst>
                <a:ext uri="{FF2B5EF4-FFF2-40B4-BE49-F238E27FC236}">
                  <a16:creationId xmlns:a16="http://schemas.microsoft.com/office/drawing/2014/main" id="{619402D2-CB1C-A61C-0318-6264C03177B9}"/>
                </a:ext>
              </a:extLst>
            </p:cNvPr>
            <p:cNvSpPr/>
            <p:nvPr/>
          </p:nvSpPr>
          <p:spPr>
            <a:xfrm>
              <a:off x="8966131" y="3978109"/>
              <a:ext cx="1994087" cy="821130"/>
            </a:xfrm>
            <a:prstGeom prst="rect">
              <a:avLst/>
            </a:prstGeom>
          </p:spPr>
          <p:txBody>
            <a:bodyPr spcFirstLastPara="0" lIns="89253" tIns="89253" rIns="89253" bIns="0" anchor="t"/>
            <a:lstStyle/>
            <a:p>
              <a:pPr algn="l" hangingPunct="0">
                <a:lnSpc>
                  <a:spcPct val="100000"/>
                </a:lnSpc>
              </a:pPr>
              <a:r>
                <a:rPr lang="en-AU" sz="1600" dirty="0">
                  <a:solidFill>
                    <a:srgbClr val="FFFFFF"/>
                  </a:solidFill>
                  <a:cs typeface="Lato"/>
                </a:rPr>
                <a:t>Support decision making</a:t>
              </a:r>
            </a:p>
          </p:txBody>
        </p:sp>
        <p:pic>
          <p:nvPicPr>
            <p:cNvPr id="151" name="Customer-Feedback-Outline-39">
              <a:extLst>
                <a:ext uri="{FF2B5EF4-FFF2-40B4-BE49-F238E27FC236}">
                  <a16:creationId xmlns:a16="http://schemas.microsoft.com/office/drawing/2014/main" id="{93A82EF1-574C-1B61-916E-FB7DB95DE8B7}"/>
                </a:ext>
              </a:extLst>
            </p:cNvPr>
            <p:cNvPicPr/>
            <p:nvPr/>
          </p:nvPicPr>
          <p:blipFill rotWithShape="1">
            <a:blip r:embed="rId10"/>
            <a:stretch>
              <a:fillRect/>
            </a:stretch>
          </p:blipFill>
          <p:spPr>
            <a:xfrm>
              <a:off x="8543533" y="4076288"/>
              <a:ext cx="464637" cy="663663"/>
            </a:xfrm>
            <a:prstGeom prst="rect">
              <a:avLst/>
            </a:prstGeom>
          </p:spPr>
        </p:pic>
      </p:grpSp>
      <p:grpSp>
        <p:nvGrpSpPr>
          <p:cNvPr id="16" name="Group 15">
            <a:extLst>
              <a:ext uri="{FF2B5EF4-FFF2-40B4-BE49-F238E27FC236}">
                <a16:creationId xmlns:a16="http://schemas.microsoft.com/office/drawing/2014/main" id="{5112F8E8-1A0A-A333-894D-0882464E6E6C}"/>
              </a:ext>
            </a:extLst>
          </p:cNvPr>
          <p:cNvGrpSpPr/>
          <p:nvPr/>
        </p:nvGrpSpPr>
        <p:grpSpPr>
          <a:xfrm>
            <a:off x="7842700" y="5513332"/>
            <a:ext cx="2579421" cy="520923"/>
            <a:chOff x="7842700" y="5513332"/>
            <a:chExt cx="2579421" cy="520923"/>
          </a:xfrm>
        </p:grpSpPr>
        <p:sp>
          <p:nvSpPr>
            <p:cNvPr id="148" name="Body text">
              <a:extLst>
                <a:ext uri="{FF2B5EF4-FFF2-40B4-BE49-F238E27FC236}">
                  <a16:creationId xmlns:a16="http://schemas.microsoft.com/office/drawing/2014/main" id="{26F31B29-FE38-82C3-2011-47F1D4491530}"/>
                </a:ext>
              </a:extLst>
            </p:cNvPr>
            <p:cNvSpPr/>
            <p:nvPr/>
          </p:nvSpPr>
          <p:spPr>
            <a:xfrm>
              <a:off x="8288967" y="5543083"/>
              <a:ext cx="2133154" cy="392714"/>
            </a:xfrm>
            <a:prstGeom prst="rect">
              <a:avLst/>
            </a:prstGeom>
          </p:spPr>
          <p:txBody>
            <a:bodyPr spcFirstLastPara="0" lIns="89253" tIns="89253" rIns="89253" bIns="0" anchor="t"/>
            <a:lstStyle/>
            <a:p>
              <a:pPr algn="l" hangingPunct="0">
                <a:lnSpc>
                  <a:spcPct val="100000"/>
                </a:lnSpc>
              </a:pPr>
              <a:r>
                <a:rPr lang="en-AU" sz="1600" dirty="0">
                  <a:solidFill>
                    <a:srgbClr val="FFFFFF"/>
                  </a:solidFill>
                  <a:cs typeface="Lato"/>
                </a:rPr>
                <a:t>Increase efficiency </a:t>
              </a:r>
            </a:p>
          </p:txBody>
        </p:sp>
        <p:pic>
          <p:nvPicPr>
            <p:cNvPr id="152" name="BankOutline28">
              <a:extLst>
                <a:ext uri="{FF2B5EF4-FFF2-40B4-BE49-F238E27FC236}">
                  <a16:creationId xmlns:a16="http://schemas.microsoft.com/office/drawing/2014/main" id="{28A75813-3126-E0F0-B664-1DF16491FCCE}"/>
                </a:ext>
              </a:extLst>
            </p:cNvPr>
            <p:cNvPicPr/>
            <p:nvPr/>
          </p:nvPicPr>
          <p:blipFill>
            <a:blip r:embed="rId11">
              <a:lum bright="70000" contrast="-70000"/>
              <a:extLst>
                <a:ext uri="{28A0092B-C50C-407E-A947-70E740481C1C}">
                  <a14:useLocalDpi xmlns:a14="http://schemas.microsoft.com/office/drawing/2010/main" val="0"/>
                </a:ext>
              </a:extLst>
            </a:blip>
            <a:srcRect/>
            <a:stretch/>
          </p:blipFill>
          <p:spPr>
            <a:xfrm>
              <a:off x="7842700" y="5513332"/>
              <a:ext cx="520923" cy="520923"/>
            </a:xfrm>
            <a:prstGeom prst="rect">
              <a:avLst/>
            </a:prstGeom>
          </p:spPr>
        </p:pic>
      </p:grpSp>
      <p:grpSp>
        <p:nvGrpSpPr>
          <p:cNvPr id="14" name="Group 13">
            <a:extLst>
              <a:ext uri="{FF2B5EF4-FFF2-40B4-BE49-F238E27FC236}">
                <a16:creationId xmlns:a16="http://schemas.microsoft.com/office/drawing/2014/main" id="{E8CD03AD-BDFD-79AC-3F33-0FA814123935}"/>
              </a:ext>
            </a:extLst>
          </p:cNvPr>
          <p:cNvGrpSpPr/>
          <p:nvPr/>
        </p:nvGrpSpPr>
        <p:grpSpPr>
          <a:xfrm>
            <a:off x="6768436" y="4939268"/>
            <a:ext cx="1922448" cy="554436"/>
            <a:chOff x="6768436" y="4939268"/>
            <a:chExt cx="1922448" cy="554436"/>
          </a:xfrm>
        </p:grpSpPr>
        <p:sp>
          <p:nvSpPr>
            <p:cNvPr id="146" name="Body text">
              <a:extLst>
                <a:ext uri="{FF2B5EF4-FFF2-40B4-BE49-F238E27FC236}">
                  <a16:creationId xmlns:a16="http://schemas.microsoft.com/office/drawing/2014/main" id="{A1C048C9-2CA7-0D94-03F0-3473A17AF75D}"/>
                </a:ext>
              </a:extLst>
            </p:cNvPr>
            <p:cNvSpPr/>
            <p:nvPr/>
          </p:nvSpPr>
          <p:spPr>
            <a:xfrm>
              <a:off x="7209280" y="4973045"/>
              <a:ext cx="1481604" cy="433968"/>
            </a:xfrm>
            <a:prstGeom prst="rect">
              <a:avLst/>
            </a:prstGeom>
          </p:spPr>
          <p:txBody>
            <a:bodyPr spcFirstLastPara="0" lIns="89253" tIns="89253" rIns="89253" bIns="0" anchor="t"/>
            <a:lstStyle/>
            <a:p>
              <a:pPr algn="l" hangingPunct="0">
                <a:lnSpc>
                  <a:spcPct val="100000"/>
                </a:lnSpc>
              </a:pPr>
              <a:r>
                <a:rPr lang="en-AU" sz="1600" dirty="0">
                  <a:solidFill>
                    <a:srgbClr val="FFFFFF"/>
                  </a:solidFill>
                  <a:cs typeface="Lato"/>
                </a:rPr>
                <a:t>Save money</a:t>
              </a:r>
            </a:p>
          </p:txBody>
        </p:sp>
        <p:pic>
          <p:nvPicPr>
            <p:cNvPr id="153" name="BankOutline7">
              <a:extLst>
                <a:ext uri="{FF2B5EF4-FFF2-40B4-BE49-F238E27FC236}">
                  <a16:creationId xmlns:a16="http://schemas.microsoft.com/office/drawing/2014/main" id="{6B1A1274-9AF4-AEA5-73B6-C823C3109784}"/>
                </a:ext>
              </a:extLst>
            </p:cNvPr>
            <p:cNvPicPr/>
            <p:nvPr/>
          </p:nvPicPr>
          <p:blipFill rotWithShape="1">
            <a:blip r:embed="rId12"/>
            <a:stretch>
              <a:fillRect/>
            </a:stretch>
          </p:blipFill>
          <p:spPr>
            <a:xfrm>
              <a:off x="6768436" y="4939268"/>
              <a:ext cx="419565" cy="554436"/>
            </a:xfrm>
            <a:prstGeom prst="rect">
              <a:avLst/>
            </a:prstGeom>
          </p:spPr>
        </p:pic>
      </p:grpSp>
      <p:grpSp>
        <p:nvGrpSpPr>
          <p:cNvPr id="15" name="Group 14">
            <a:extLst>
              <a:ext uri="{FF2B5EF4-FFF2-40B4-BE49-F238E27FC236}">
                <a16:creationId xmlns:a16="http://schemas.microsoft.com/office/drawing/2014/main" id="{6B7C9E70-30FC-FE9B-9F0F-4E61D0F7853D}"/>
              </a:ext>
            </a:extLst>
          </p:cNvPr>
          <p:cNvGrpSpPr/>
          <p:nvPr/>
        </p:nvGrpSpPr>
        <p:grpSpPr>
          <a:xfrm>
            <a:off x="8888909" y="4971862"/>
            <a:ext cx="1410202" cy="433969"/>
            <a:chOff x="8888909" y="4971862"/>
            <a:chExt cx="1410202" cy="433969"/>
          </a:xfrm>
        </p:grpSpPr>
        <p:sp>
          <p:nvSpPr>
            <p:cNvPr id="147" name="Body text">
              <a:extLst>
                <a:ext uri="{FF2B5EF4-FFF2-40B4-BE49-F238E27FC236}">
                  <a16:creationId xmlns:a16="http://schemas.microsoft.com/office/drawing/2014/main" id="{5634F683-624F-3214-4A67-D0BFBC07B0EA}"/>
                </a:ext>
              </a:extLst>
            </p:cNvPr>
            <p:cNvSpPr/>
            <p:nvPr/>
          </p:nvSpPr>
          <p:spPr>
            <a:xfrm>
              <a:off x="9228071" y="4971862"/>
              <a:ext cx="1071040" cy="392714"/>
            </a:xfrm>
            <a:prstGeom prst="rect">
              <a:avLst/>
            </a:prstGeom>
          </p:spPr>
          <p:txBody>
            <a:bodyPr spcFirstLastPara="0" lIns="89253" tIns="89253" rIns="89253" bIns="0" anchor="t"/>
            <a:lstStyle/>
            <a:p>
              <a:pPr algn="l" hangingPunct="0">
                <a:lnSpc>
                  <a:spcPct val="100000"/>
                </a:lnSpc>
              </a:pPr>
              <a:r>
                <a:rPr lang="en-AU" sz="1600" dirty="0">
                  <a:solidFill>
                    <a:srgbClr val="FFFFFF"/>
                  </a:solidFill>
                  <a:cs typeface="Lato"/>
                </a:rPr>
                <a:t>Save time</a:t>
              </a:r>
            </a:p>
          </p:txBody>
        </p:sp>
        <p:pic>
          <p:nvPicPr>
            <p:cNvPr id="154" name="BusinessOutline26">
              <a:extLst>
                <a:ext uri="{FF2B5EF4-FFF2-40B4-BE49-F238E27FC236}">
                  <a16:creationId xmlns:a16="http://schemas.microsoft.com/office/drawing/2014/main" id="{5F650449-7A8F-FAA9-4638-5F18C4AAB701}"/>
                </a:ext>
              </a:extLst>
            </p:cNvPr>
            <p:cNvPicPr/>
            <p:nvPr/>
          </p:nvPicPr>
          <p:blipFill rotWithShape="1">
            <a:blip r:embed="rId13"/>
            <a:stretch>
              <a:fillRect/>
            </a:stretch>
          </p:blipFill>
          <p:spPr>
            <a:xfrm>
              <a:off x="8888909" y="4971863"/>
              <a:ext cx="406089" cy="433968"/>
            </a:xfrm>
            <a:prstGeom prst="rect">
              <a:avLst/>
            </a:prstGeom>
          </p:spPr>
        </p:pic>
      </p:grpSp>
      <p:grpSp>
        <p:nvGrpSpPr>
          <p:cNvPr id="11" name="Group 10">
            <a:extLst>
              <a:ext uri="{FF2B5EF4-FFF2-40B4-BE49-F238E27FC236}">
                <a16:creationId xmlns:a16="http://schemas.microsoft.com/office/drawing/2014/main" id="{93415234-4666-ACDF-7905-46003EEB3581}"/>
              </a:ext>
            </a:extLst>
          </p:cNvPr>
          <p:cNvGrpSpPr/>
          <p:nvPr/>
        </p:nvGrpSpPr>
        <p:grpSpPr>
          <a:xfrm>
            <a:off x="8545406" y="3401004"/>
            <a:ext cx="2668862" cy="492456"/>
            <a:chOff x="8545406" y="3401004"/>
            <a:chExt cx="2668862" cy="492456"/>
          </a:xfrm>
        </p:grpSpPr>
        <p:sp>
          <p:nvSpPr>
            <p:cNvPr id="143" name="Body text">
              <a:extLst>
                <a:ext uri="{FF2B5EF4-FFF2-40B4-BE49-F238E27FC236}">
                  <a16:creationId xmlns:a16="http://schemas.microsoft.com/office/drawing/2014/main" id="{25BBCE4C-E833-6A45-F56C-FF32198A7015}"/>
                </a:ext>
              </a:extLst>
            </p:cNvPr>
            <p:cNvSpPr/>
            <p:nvPr/>
          </p:nvSpPr>
          <p:spPr>
            <a:xfrm>
              <a:off x="8980516" y="3401004"/>
              <a:ext cx="2233752" cy="492456"/>
            </a:xfrm>
            <a:prstGeom prst="rect">
              <a:avLst/>
            </a:prstGeom>
          </p:spPr>
          <p:txBody>
            <a:bodyPr spcFirstLastPara="0" lIns="89253" tIns="89253" rIns="89253" bIns="0" anchor="t"/>
            <a:lstStyle/>
            <a:p>
              <a:pPr algn="l" hangingPunct="0">
                <a:lnSpc>
                  <a:spcPct val="100000"/>
                </a:lnSpc>
              </a:pPr>
              <a:r>
                <a:rPr lang="en-AU" sz="1600" dirty="0">
                  <a:solidFill>
                    <a:srgbClr val="FFFFFF"/>
                  </a:solidFill>
                  <a:cs typeface="Lato"/>
                </a:rPr>
                <a:t>Commercial advantage</a:t>
              </a:r>
            </a:p>
          </p:txBody>
        </p:sp>
        <p:pic>
          <p:nvPicPr>
            <p:cNvPr id="155" name="BankOutline20">
              <a:extLst>
                <a:ext uri="{FF2B5EF4-FFF2-40B4-BE49-F238E27FC236}">
                  <a16:creationId xmlns:a16="http://schemas.microsoft.com/office/drawing/2014/main" id="{AF7F8F8D-6F20-DC64-8C11-72E4150D7B16}"/>
                </a:ext>
              </a:extLst>
            </p:cNvPr>
            <p:cNvPicPr/>
            <p:nvPr/>
          </p:nvPicPr>
          <p:blipFill rotWithShape="1">
            <a:blip r:embed="rId14"/>
            <a:stretch>
              <a:fillRect/>
            </a:stretch>
          </p:blipFill>
          <p:spPr>
            <a:xfrm>
              <a:off x="8545406" y="3472407"/>
              <a:ext cx="331801" cy="391151"/>
            </a:xfrm>
            <a:prstGeom prst="rect">
              <a:avLst/>
            </a:prstGeom>
          </p:spPr>
        </p:pic>
      </p:grpSp>
      <p:grpSp>
        <p:nvGrpSpPr>
          <p:cNvPr id="10" name="Group 9">
            <a:extLst>
              <a:ext uri="{FF2B5EF4-FFF2-40B4-BE49-F238E27FC236}">
                <a16:creationId xmlns:a16="http://schemas.microsoft.com/office/drawing/2014/main" id="{85FEB1A9-4E78-A453-0389-A525B0C7F0FE}"/>
              </a:ext>
            </a:extLst>
          </p:cNvPr>
          <p:cNvGrpSpPr/>
          <p:nvPr/>
        </p:nvGrpSpPr>
        <p:grpSpPr>
          <a:xfrm>
            <a:off x="5782051" y="3497260"/>
            <a:ext cx="1691089" cy="606922"/>
            <a:chOff x="5782051" y="3497260"/>
            <a:chExt cx="1691089" cy="606922"/>
          </a:xfrm>
        </p:grpSpPr>
        <p:sp>
          <p:nvSpPr>
            <p:cNvPr id="142" name="Body text">
              <a:extLst>
                <a:ext uri="{FF2B5EF4-FFF2-40B4-BE49-F238E27FC236}">
                  <a16:creationId xmlns:a16="http://schemas.microsoft.com/office/drawing/2014/main" id="{52BBA978-5527-BC28-39A1-397B11EC74A6}"/>
                </a:ext>
              </a:extLst>
            </p:cNvPr>
            <p:cNvSpPr/>
            <p:nvPr/>
          </p:nvSpPr>
          <p:spPr>
            <a:xfrm>
              <a:off x="6170042" y="3497260"/>
              <a:ext cx="1303098" cy="606922"/>
            </a:xfrm>
            <a:prstGeom prst="rect">
              <a:avLst/>
            </a:prstGeom>
          </p:spPr>
          <p:txBody>
            <a:bodyPr spcFirstLastPara="0" lIns="89253" tIns="89253" rIns="89253" bIns="0" anchor="t"/>
            <a:lstStyle/>
            <a:p>
              <a:pPr algn="l" hangingPunct="0">
                <a:lnSpc>
                  <a:spcPct val="100000"/>
                </a:lnSpc>
              </a:pPr>
              <a:r>
                <a:rPr lang="en-AU" sz="1600" dirty="0">
                  <a:solidFill>
                    <a:srgbClr val="FFFFFF"/>
                  </a:solidFill>
                  <a:cs typeface="Lato"/>
                </a:rPr>
                <a:t>Reduce risk</a:t>
              </a:r>
            </a:p>
          </p:txBody>
        </p:sp>
        <p:pic>
          <p:nvPicPr>
            <p:cNvPr id="156" name="BusinessOutline12">
              <a:extLst>
                <a:ext uri="{FF2B5EF4-FFF2-40B4-BE49-F238E27FC236}">
                  <a16:creationId xmlns:a16="http://schemas.microsoft.com/office/drawing/2014/main" id="{3AD754B1-2171-4640-01E5-196A066AD18C}"/>
                </a:ext>
              </a:extLst>
            </p:cNvPr>
            <p:cNvPicPr/>
            <p:nvPr/>
          </p:nvPicPr>
          <p:blipFill rotWithShape="1">
            <a:blip r:embed="rId15"/>
            <a:stretch>
              <a:fillRect/>
            </a:stretch>
          </p:blipFill>
          <p:spPr>
            <a:xfrm>
              <a:off x="5782051" y="3568663"/>
              <a:ext cx="387538" cy="517669"/>
            </a:xfrm>
            <a:prstGeom prst="rect">
              <a:avLst/>
            </a:prstGeom>
          </p:spPr>
        </p:pic>
      </p:grpSp>
      <p:grpSp>
        <p:nvGrpSpPr>
          <p:cNvPr id="8" name="Group 7">
            <a:extLst>
              <a:ext uri="{FF2B5EF4-FFF2-40B4-BE49-F238E27FC236}">
                <a16:creationId xmlns:a16="http://schemas.microsoft.com/office/drawing/2014/main" id="{01AFC22C-5D0D-E43F-F48F-0A7969B6487D}"/>
              </a:ext>
            </a:extLst>
          </p:cNvPr>
          <p:cNvGrpSpPr/>
          <p:nvPr/>
        </p:nvGrpSpPr>
        <p:grpSpPr>
          <a:xfrm>
            <a:off x="8469436" y="1830935"/>
            <a:ext cx="2261474" cy="659631"/>
            <a:chOff x="8469436" y="1830935"/>
            <a:chExt cx="2261474" cy="659631"/>
          </a:xfrm>
        </p:grpSpPr>
        <p:sp>
          <p:nvSpPr>
            <p:cNvPr id="150" name="Body text">
              <a:extLst>
                <a:ext uri="{FF2B5EF4-FFF2-40B4-BE49-F238E27FC236}">
                  <a16:creationId xmlns:a16="http://schemas.microsoft.com/office/drawing/2014/main" id="{B3425D9B-1A83-D85E-0037-2FEF0BBD18AC}"/>
                </a:ext>
              </a:extLst>
            </p:cNvPr>
            <p:cNvSpPr/>
            <p:nvPr/>
          </p:nvSpPr>
          <p:spPr>
            <a:xfrm>
              <a:off x="9107373" y="1830935"/>
              <a:ext cx="1623537" cy="659631"/>
            </a:xfrm>
            <a:prstGeom prst="rect">
              <a:avLst/>
            </a:prstGeom>
          </p:spPr>
          <p:txBody>
            <a:bodyPr spcFirstLastPara="0" lIns="89253" tIns="89253" rIns="89253" bIns="0" anchor="t"/>
            <a:lstStyle/>
            <a:p>
              <a:pPr algn="l" hangingPunct="0">
                <a:lnSpc>
                  <a:spcPct val="100000"/>
                </a:lnSpc>
              </a:pPr>
              <a:r>
                <a:rPr lang="en-AU" sz="1600" dirty="0">
                  <a:solidFill>
                    <a:srgbClr val="FFFFFF"/>
                  </a:solidFill>
                  <a:cs typeface="Lato"/>
                </a:rPr>
                <a:t>Enable &amp; support compliance</a:t>
              </a:r>
            </a:p>
          </p:txBody>
        </p:sp>
        <p:pic>
          <p:nvPicPr>
            <p:cNvPr id="157" name="Circular-Economy-Outline-Filled-74">
              <a:extLst>
                <a:ext uri="{FF2B5EF4-FFF2-40B4-BE49-F238E27FC236}">
                  <a16:creationId xmlns:a16="http://schemas.microsoft.com/office/drawing/2014/main" id="{67A7DDB3-C472-C6E9-0D81-CAF3B0BC567B}"/>
                </a:ext>
              </a:extLst>
            </p:cNvPr>
            <p:cNvPicPr/>
            <p:nvPr/>
          </p:nvPicPr>
          <p:blipFill rotWithShape="1">
            <a:blip r:embed="rId16"/>
            <a:stretch>
              <a:fillRect/>
            </a:stretch>
          </p:blipFill>
          <p:spPr>
            <a:xfrm>
              <a:off x="8469436" y="1911858"/>
              <a:ext cx="630777" cy="540326"/>
            </a:xfrm>
            <a:prstGeom prst="rect">
              <a:avLst/>
            </a:prstGeom>
          </p:spPr>
        </p:pic>
      </p:grpSp>
      <p:grpSp>
        <p:nvGrpSpPr>
          <p:cNvPr id="12" name="Group 11">
            <a:extLst>
              <a:ext uri="{FF2B5EF4-FFF2-40B4-BE49-F238E27FC236}">
                <a16:creationId xmlns:a16="http://schemas.microsoft.com/office/drawing/2014/main" id="{7F27F41B-06B7-87A3-476F-1E76169B1F54}"/>
              </a:ext>
            </a:extLst>
          </p:cNvPr>
          <p:cNvGrpSpPr/>
          <p:nvPr/>
        </p:nvGrpSpPr>
        <p:grpSpPr>
          <a:xfrm>
            <a:off x="6126930" y="4211164"/>
            <a:ext cx="2714506" cy="606922"/>
            <a:chOff x="6126930" y="4211164"/>
            <a:chExt cx="2714506" cy="606922"/>
          </a:xfrm>
        </p:grpSpPr>
        <p:sp>
          <p:nvSpPr>
            <p:cNvPr id="145" name="Body text">
              <a:extLst>
                <a:ext uri="{FF2B5EF4-FFF2-40B4-BE49-F238E27FC236}">
                  <a16:creationId xmlns:a16="http://schemas.microsoft.com/office/drawing/2014/main" id="{14F34B1F-0BC7-37BE-0E28-D6C64413B49A}"/>
                </a:ext>
              </a:extLst>
            </p:cNvPr>
            <p:cNvSpPr/>
            <p:nvPr/>
          </p:nvSpPr>
          <p:spPr>
            <a:xfrm>
              <a:off x="6607685" y="4211164"/>
              <a:ext cx="2233751" cy="606922"/>
            </a:xfrm>
            <a:prstGeom prst="rect">
              <a:avLst/>
            </a:prstGeom>
          </p:spPr>
          <p:txBody>
            <a:bodyPr spcFirstLastPara="0" lIns="89253" tIns="89253" rIns="89253" bIns="0" anchor="t"/>
            <a:lstStyle/>
            <a:p>
              <a:pPr algn="l" hangingPunct="0">
                <a:lnSpc>
                  <a:spcPct val="100000"/>
                </a:lnSpc>
              </a:pPr>
              <a:r>
                <a:rPr lang="en-AU" sz="1600" dirty="0">
                  <a:solidFill>
                    <a:srgbClr val="FFFFFF"/>
                  </a:solidFill>
                  <a:cs typeface="Lato"/>
                </a:rPr>
                <a:t>Improve security</a:t>
              </a:r>
            </a:p>
          </p:txBody>
        </p:sp>
        <p:pic>
          <p:nvPicPr>
            <p:cNvPr id="158" name="shield-check">
              <a:extLst>
                <a:ext uri="{FF2B5EF4-FFF2-40B4-BE49-F238E27FC236}">
                  <a16:creationId xmlns:a16="http://schemas.microsoft.com/office/drawing/2014/main" id="{D0C960FD-4E0A-A5E9-7CBD-073E50EB6951}"/>
                </a:ext>
              </a:extLst>
            </p:cNvPr>
            <p:cNvPicPr/>
            <p:nvPr/>
          </p:nvPicPr>
          <p:blipFill rotWithShape="1">
            <a:blip r:embed="rId17"/>
            <a:stretch>
              <a:fillRect/>
            </a:stretch>
          </p:blipFill>
          <p:spPr>
            <a:xfrm>
              <a:off x="6126930" y="4211164"/>
              <a:ext cx="467403" cy="453648"/>
            </a:xfrm>
            <a:prstGeom prst="rect">
              <a:avLst/>
            </a:prstGeom>
          </p:spPr>
        </p:pic>
      </p:grpSp>
    </p:spTree>
    <p:extLst>
      <p:ext uri="{BB962C8B-B14F-4D97-AF65-F5344CB8AC3E}">
        <p14:creationId xmlns:p14="http://schemas.microsoft.com/office/powerpoint/2010/main" val="162402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CF60-0508-4D28-B0C7-769DEB3C30F8}"/>
              </a:ext>
            </a:extLst>
          </p:cNvPr>
          <p:cNvSpPr>
            <a:spLocks noGrp="1"/>
          </p:cNvSpPr>
          <p:nvPr>
            <p:ph type="title"/>
          </p:nvPr>
        </p:nvSpPr>
        <p:spPr/>
        <p:txBody>
          <a:bodyPr/>
          <a:lstStyle/>
          <a:p>
            <a:pPr algn="l" hangingPunct="0">
              <a:lnSpc>
                <a:spcPct val="100000"/>
              </a:lnSpc>
            </a:pPr>
            <a:r>
              <a:rPr lang="en-AU" sz="3600" dirty="0">
                <a:solidFill>
                  <a:srgbClr val="2B2B2B"/>
                </a:solidFill>
                <a:latin typeface="Amaranth"/>
                <a:cs typeface="Amaranth"/>
              </a:rPr>
              <a:t>What are records &amp; State records?</a:t>
            </a:r>
            <a:endParaRPr lang="en-AU" sz="3600" dirty="0">
              <a:solidFill>
                <a:srgbClr val="002959"/>
              </a:solidFill>
              <a:latin typeface="Lato"/>
              <a:cs typeface="Lato"/>
            </a:endParaRPr>
          </a:p>
        </p:txBody>
      </p:sp>
      <p:sp>
        <p:nvSpPr>
          <p:cNvPr id="70" name="Content Placeholder 2">
            <a:extLst>
              <a:ext uri="{FF2B5EF4-FFF2-40B4-BE49-F238E27FC236}">
                <a16:creationId xmlns:a16="http://schemas.microsoft.com/office/drawing/2014/main" id="{52EF1150-68F1-C45C-597E-0AC06C27F05C}"/>
              </a:ext>
            </a:extLst>
          </p:cNvPr>
          <p:cNvSpPr>
            <a:spLocks noGrp="1"/>
          </p:cNvSpPr>
          <p:nvPr>
            <p:ph sz="half" idx="1"/>
          </p:nvPr>
        </p:nvSpPr>
        <p:spPr/>
        <p:txBody>
          <a:bodyPr>
            <a:normAutofit/>
          </a:bodyPr>
          <a:lstStyle/>
          <a:p>
            <a:pPr eaLnBrk="1" hangingPunct="1">
              <a:spcBef>
                <a:spcPct val="45000"/>
              </a:spcBef>
            </a:pPr>
            <a:r>
              <a:rPr lang="en-AU" altLang="en-US" sz="3200" b="1" i="1" dirty="0"/>
              <a:t>Record</a:t>
            </a:r>
            <a:r>
              <a:rPr lang="en-AU" altLang="en-US" sz="3200" dirty="0"/>
              <a:t> </a:t>
            </a:r>
            <a:r>
              <a:rPr lang="en-AU" altLang="en-US" sz="2800" dirty="0"/>
              <a:t>means any document or other source of information compiled recorded or stored in written form or on film, or by electronic process, or in any other manner or by any other means.</a:t>
            </a:r>
          </a:p>
          <a:p>
            <a:pPr marL="400050" lvl="1" indent="0" eaLnBrk="1" hangingPunct="1">
              <a:spcBef>
                <a:spcPct val="45000"/>
              </a:spcBef>
              <a:buFont typeface="Wingdings" pitchFamily="2" charset="2"/>
              <a:buNone/>
            </a:pPr>
            <a:r>
              <a:rPr lang="en-AU" altLang="en-US" sz="2000" dirty="0"/>
              <a:t>s.3(1) </a:t>
            </a:r>
            <a:r>
              <a:rPr lang="en-AU" altLang="en-US" sz="2000" i="1" dirty="0"/>
              <a:t>State Records Act 1998</a:t>
            </a:r>
          </a:p>
        </p:txBody>
      </p:sp>
      <p:sp>
        <p:nvSpPr>
          <p:cNvPr id="5" name="Footer Placeholder 4">
            <a:extLst>
              <a:ext uri="{FF2B5EF4-FFF2-40B4-BE49-F238E27FC236}">
                <a16:creationId xmlns:a16="http://schemas.microsoft.com/office/drawing/2014/main" id="{6CC4D7F9-1F62-4675-8435-DAB14DE3D0AC}"/>
              </a:ext>
            </a:extLst>
          </p:cNvPr>
          <p:cNvSpPr>
            <a:spLocks noGrp="1"/>
          </p:cNvSpPr>
          <p:nvPr>
            <p:ph type="ftr" sz="quarter" idx="11"/>
          </p:nvPr>
        </p:nvSpPr>
        <p:spPr/>
        <p:txBody>
          <a:bodyPr/>
          <a:lstStyle/>
          <a:p>
            <a:r>
              <a:rPr lang="en-US" dirty="0"/>
              <a:t>State Records NSW </a:t>
            </a:r>
            <a:endParaRPr lang="en-AU" dirty="0"/>
          </a:p>
        </p:txBody>
      </p:sp>
      <p:sp>
        <p:nvSpPr>
          <p:cNvPr id="6" name="Slide Number Placeholder 5">
            <a:extLst>
              <a:ext uri="{FF2B5EF4-FFF2-40B4-BE49-F238E27FC236}">
                <a16:creationId xmlns:a16="http://schemas.microsoft.com/office/drawing/2014/main" id="{51087370-0807-4B4B-8F59-79DC3D1F6C5E}"/>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
        <p:nvSpPr>
          <p:cNvPr id="8" name="Body text copy">
            <a:extLst>
              <a:ext uri="{FF2B5EF4-FFF2-40B4-BE49-F238E27FC236}">
                <a16:creationId xmlns:a16="http://schemas.microsoft.com/office/drawing/2014/main" id="{197F401B-CED3-BEF5-BD25-3FC754ABF920}"/>
              </a:ext>
            </a:extLst>
          </p:cNvPr>
          <p:cNvSpPr/>
          <p:nvPr/>
        </p:nvSpPr>
        <p:spPr>
          <a:xfrm>
            <a:off x="696176" y="2953246"/>
            <a:ext cx="2320586" cy="223133"/>
          </a:xfrm>
          <a:prstGeom prst="rect">
            <a:avLst/>
          </a:prstGeom>
        </p:spPr>
        <p:txBody>
          <a:bodyPr spcFirstLastPara="0" lIns="0" tIns="0" rIns="0" bIns="0" anchor="t"/>
          <a:lstStyle/>
          <a:p>
            <a:endParaRPr sz="2249"/>
          </a:p>
        </p:txBody>
      </p:sp>
      <p:sp>
        <p:nvSpPr>
          <p:cNvPr id="71" name="Content Placeholder 3">
            <a:extLst>
              <a:ext uri="{FF2B5EF4-FFF2-40B4-BE49-F238E27FC236}">
                <a16:creationId xmlns:a16="http://schemas.microsoft.com/office/drawing/2014/main" id="{456DB679-9B9A-DF99-DF1B-4B9A3CAD0842}"/>
              </a:ext>
            </a:extLst>
          </p:cNvPr>
          <p:cNvSpPr txBox="1">
            <a:spLocks/>
          </p:cNvSpPr>
          <p:nvPr/>
        </p:nvSpPr>
        <p:spPr>
          <a:xfrm>
            <a:off x="6569305" y="1731156"/>
            <a:ext cx="5238695" cy="4351339"/>
          </a:xfrm>
          <a:prstGeom prst="rect">
            <a:avLst/>
          </a:prstGeom>
        </p:spPr>
        <p:txBody>
          <a:bodyPr>
            <a:normAutofit/>
          </a:bodyPr>
          <a:lst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5000"/>
              </a:spcBef>
            </a:pPr>
            <a:r>
              <a:rPr lang="en-AU" altLang="en-US" sz="3200" b="1" i="1" dirty="0"/>
              <a:t>State record</a:t>
            </a:r>
            <a:r>
              <a:rPr lang="en-AU" altLang="en-US" sz="3200" dirty="0"/>
              <a:t> </a:t>
            </a:r>
            <a:r>
              <a:rPr lang="en-AU" altLang="en-US" sz="2800" dirty="0"/>
              <a:t>means any record made or received by a person – </a:t>
            </a:r>
          </a:p>
          <a:p>
            <a:pPr marL="457200" indent="-457200">
              <a:lnSpc>
                <a:spcPct val="100000"/>
              </a:lnSpc>
              <a:spcAft>
                <a:spcPts val="0"/>
              </a:spcAft>
              <a:buFont typeface="Arial" panose="020B0604020202020204" pitchFamily="34" charset="0"/>
              <a:buChar char="•"/>
            </a:pPr>
            <a:r>
              <a:rPr lang="en-AU" altLang="en-US" sz="2800" dirty="0"/>
              <a:t>in the course of exercising official functions in a public office, or</a:t>
            </a:r>
          </a:p>
          <a:p>
            <a:pPr marL="457200" indent="-457200">
              <a:lnSpc>
                <a:spcPct val="100000"/>
              </a:lnSpc>
              <a:spcAft>
                <a:spcPts val="0"/>
              </a:spcAft>
              <a:buFont typeface="Arial" panose="020B0604020202020204" pitchFamily="34" charset="0"/>
              <a:buChar char="•"/>
            </a:pPr>
            <a:r>
              <a:rPr lang="en-AU" altLang="en-US" sz="2800" dirty="0"/>
              <a:t>for a purpose of a public office, or</a:t>
            </a:r>
          </a:p>
          <a:p>
            <a:pPr marL="457200" indent="-457200">
              <a:lnSpc>
                <a:spcPct val="100000"/>
              </a:lnSpc>
              <a:spcAft>
                <a:spcPts val="0"/>
              </a:spcAft>
              <a:buFont typeface="Arial" panose="020B0604020202020204" pitchFamily="34" charset="0"/>
              <a:buChar char="•"/>
            </a:pPr>
            <a:r>
              <a:rPr lang="en-AU" altLang="en-US" sz="2800" dirty="0"/>
              <a:t>for the use of a public office</a:t>
            </a:r>
          </a:p>
          <a:p>
            <a:pPr marL="400050" lvl="1">
              <a:spcBef>
                <a:spcPct val="45000"/>
              </a:spcBef>
              <a:buFont typeface="Wingdings" pitchFamily="2" charset="2"/>
              <a:buNone/>
            </a:pPr>
            <a:r>
              <a:rPr lang="en-AU" altLang="en-US" sz="2000" dirty="0"/>
              <a:t>s.3(1) </a:t>
            </a:r>
            <a:r>
              <a:rPr lang="en-AU" altLang="en-US" sz="2000" i="1" dirty="0"/>
              <a:t>State Records Act 1998</a:t>
            </a:r>
          </a:p>
        </p:txBody>
      </p:sp>
    </p:spTree>
    <p:extLst>
      <p:ext uri="{BB962C8B-B14F-4D97-AF65-F5344CB8AC3E}">
        <p14:creationId xmlns:p14="http://schemas.microsoft.com/office/powerpoint/2010/main" val="1249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p"/>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CF60-0508-4D28-B0C7-769DEB3C30F8}"/>
              </a:ext>
            </a:extLst>
          </p:cNvPr>
          <p:cNvSpPr>
            <a:spLocks noGrp="1"/>
          </p:cNvSpPr>
          <p:nvPr>
            <p:ph type="title"/>
          </p:nvPr>
        </p:nvSpPr>
        <p:spPr/>
        <p:txBody>
          <a:bodyPr>
            <a:normAutofit/>
          </a:bodyPr>
          <a:lstStyle/>
          <a:p>
            <a:pPr algn="l" hangingPunct="0">
              <a:lnSpc>
                <a:spcPct val="100000"/>
              </a:lnSpc>
            </a:pPr>
            <a:r>
              <a:rPr lang="en-AU" sz="3600" dirty="0">
                <a:solidFill>
                  <a:srgbClr val="2B2B2B"/>
                </a:solidFill>
                <a:latin typeface="Amaranth"/>
                <a:cs typeface="Amaranth"/>
              </a:rPr>
              <a:t>Records management responsibilities</a:t>
            </a:r>
            <a:endParaRPr lang="en-AU" sz="3600" dirty="0">
              <a:solidFill>
                <a:srgbClr val="002959"/>
              </a:solidFill>
              <a:latin typeface="Lato"/>
              <a:cs typeface="Lato"/>
            </a:endParaRPr>
          </a:p>
        </p:txBody>
      </p:sp>
      <p:sp>
        <p:nvSpPr>
          <p:cNvPr id="5" name="Footer Placeholder 4">
            <a:extLst>
              <a:ext uri="{FF2B5EF4-FFF2-40B4-BE49-F238E27FC236}">
                <a16:creationId xmlns:a16="http://schemas.microsoft.com/office/drawing/2014/main" id="{6CC4D7F9-1F62-4675-8435-DAB14DE3D0AC}"/>
              </a:ext>
            </a:extLst>
          </p:cNvPr>
          <p:cNvSpPr>
            <a:spLocks noGrp="1"/>
          </p:cNvSpPr>
          <p:nvPr>
            <p:ph type="ftr" sz="quarter" idx="11"/>
          </p:nvPr>
        </p:nvSpPr>
        <p:spPr/>
        <p:txBody>
          <a:bodyPr/>
          <a:lstStyle/>
          <a:p>
            <a:r>
              <a:rPr lang="en-US" dirty="0"/>
              <a:t>State Records NSW </a:t>
            </a:r>
            <a:endParaRPr lang="en-AU" dirty="0"/>
          </a:p>
        </p:txBody>
      </p:sp>
      <p:sp>
        <p:nvSpPr>
          <p:cNvPr id="6" name="Slide Number Placeholder 5">
            <a:extLst>
              <a:ext uri="{FF2B5EF4-FFF2-40B4-BE49-F238E27FC236}">
                <a16:creationId xmlns:a16="http://schemas.microsoft.com/office/drawing/2014/main" id="{51087370-0807-4B4B-8F59-79DC3D1F6C5E}"/>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
        <p:nvSpPr>
          <p:cNvPr id="8" name="Body text copy">
            <a:extLst>
              <a:ext uri="{FF2B5EF4-FFF2-40B4-BE49-F238E27FC236}">
                <a16:creationId xmlns:a16="http://schemas.microsoft.com/office/drawing/2014/main" id="{197F401B-CED3-BEF5-BD25-3FC754ABF920}"/>
              </a:ext>
            </a:extLst>
          </p:cNvPr>
          <p:cNvSpPr/>
          <p:nvPr/>
        </p:nvSpPr>
        <p:spPr>
          <a:xfrm>
            <a:off x="696176" y="2953246"/>
            <a:ext cx="2320586" cy="223133"/>
          </a:xfrm>
          <a:prstGeom prst="rect">
            <a:avLst/>
          </a:prstGeom>
        </p:spPr>
        <p:txBody>
          <a:bodyPr spcFirstLastPara="0" lIns="0" tIns="0" rIns="0" bIns="0" anchor="t"/>
          <a:lstStyle/>
          <a:p>
            <a:endParaRPr sz="2249"/>
          </a:p>
        </p:txBody>
      </p:sp>
      <p:sp>
        <p:nvSpPr>
          <p:cNvPr id="4" name="Content Placeholder 3">
            <a:extLst>
              <a:ext uri="{FF2B5EF4-FFF2-40B4-BE49-F238E27FC236}">
                <a16:creationId xmlns:a16="http://schemas.microsoft.com/office/drawing/2014/main" id="{8FAAFE35-5931-F57E-B33C-AFE7DD7C2E9F}"/>
              </a:ext>
            </a:extLst>
          </p:cNvPr>
          <p:cNvSpPr>
            <a:spLocks noGrp="1"/>
          </p:cNvSpPr>
          <p:nvPr>
            <p:ph sz="half" idx="1"/>
          </p:nvPr>
        </p:nvSpPr>
        <p:spPr>
          <a:xfrm>
            <a:off x="360000" y="1800000"/>
            <a:ext cx="10957458" cy="4351339"/>
          </a:xfrm>
        </p:spPr>
        <p:txBody>
          <a:bodyPr/>
          <a:lstStyle/>
          <a:p>
            <a:r>
              <a:rPr lang="en-AU" sz="3200" dirty="0">
                <a:latin typeface="+mn-lt"/>
                <a:cs typeface="Molengo"/>
              </a:rPr>
              <a:t>Section 10 Chief executives to ensure compliance with the Act</a:t>
            </a:r>
          </a:p>
          <a:p>
            <a:r>
              <a:rPr lang="en-AU" sz="2400" dirty="0">
                <a:latin typeface="+mn-lt"/>
                <a:cs typeface="Amaranth"/>
              </a:rPr>
              <a:t>The </a:t>
            </a:r>
            <a:r>
              <a:rPr lang="en-AU" sz="2400" b="1" dirty="0">
                <a:latin typeface="+mn-lt"/>
                <a:cs typeface="Amaranth"/>
              </a:rPr>
              <a:t>chief executive</a:t>
            </a:r>
            <a:r>
              <a:rPr lang="en-AU" sz="2400" dirty="0">
                <a:latin typeface="+mn-lt"/>
                <a:cs typeface="Amaranth"/>
              </a:rPr>
              <a:t> of each public office has a duty to ensure that the public office complies with the requirements of this Act and the regulations and that the requirements of this Act and the regulations with respect to State records that the public office is responsible for are complied with.</a:t>
            </a:r>
          </a:p>
          <a:p>
            <a:r>
              <a:rPr lang="en-AU" sz="3200" dirty="0">
                <a:latin typeface="+mn-lt"/>
                <a:cs typeface="Molengo"/>
              </a:rPr>
              <a:t>Section 12 Records management obligations</a:t>
            </a:r>
          </a:p>
          <a:p>
            <a:pPr marL="457200" indent="-457200">
              <a:buAutoNum type="arabicParenBoth"/>
            </a:pPr>
            <a:r>
              <a:rPr lang="en-AU" sz="2400" dirty="0">
                <a:latin typeface="+mn-lt"/>
                <a:cs typeface="Amaranth"/>
              </a:rPr>
              <a:t>Each public office must make and keep full and accurate records of the activities of the office.</a:t>
            </a:r>
          </a:p>
          <a:p>
            <a:pPr marL="457200" indent="-457200">
              <a:buAutoNum type="arabicParenBoth"/>
            </a:pPr>
            <a:r>
              <a:rPr lang="en-AU" sz="2400" dirty="0">
                <a:latin typeface="+mn-lt"/>
                <a:cs typeface="Amaranth"/>
              </a:rPr>
              <a:t>Each public office must establish and maintain a records management program for the public office in conformity with standards and codes of best practice</a:t>
            </a:r>
          </a:p>
          <a:p>
            <a:endParaRPr lang="en-AU" dirty="0">
              <a:latin typeface="+mn-lt"/>
            </a:endParaRPr>
          </a:p>
        </p:txBody>
      </p:sp>
    </p:spTree>
    <p:extLst>
      <p:ext uri="{BB962C8B-B14F-4D97-AF65-F5344CB8AC3E}">
        <p14:creationId xmlns:p14="http://schemas.microsoft.com/office/powerpoint/2010/main" val="39532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CF60-0508-4D28-B0C7-769DEB3C30F8}"/>
              </a:ext>
            </a:extLst>
          </p:cNvPr>
          <p:cNvSpPr>
            <a:spLocks noGrp="1"/>
          </p:cNvSpPr>
          <p:nvPr>
            <p:ph type="title"/>
          </p:nvPr>
        </p:nvSpPr>
        <p:spPr/>
        <p:txBody>
          <a:bodyPr>
            <a:normAutofit/>
          </a:bodyPr>
          <a:lstStyle/>
          <a:p>
            <a:pPr hangingPunct="0">
              <a:lnSpc>
                <a:spcPct val="100000"/>
              </a:lnSpc>
            </a:pPr>
            <a:r>
              <a:rPr lang="en-AU" sz="3600" dirty="0">
                <a:solidFill>
                  <a:srgbClr val="002664"/>
                </a:solidFill>
                <a:cs typeface="Amaranth"/>
              </a:rPr>
              <a:t>Records management obligations</a:t>
            </a:r>
          </a:p>
        </p:txBody>
      </p:sp>
      <p:sp>
        <p:nvSpPr>
          <p:cNvPr id="5" name="Footer Placeholder 4">
            <a:extLst>
              <a:ext uri="{FF2B5EF4-FFF2-40B4-BE49-F238E27FC236}">
                <a16:creationId xmlns:a16="http://schemas.microsoft.com/office/drawing/2014/main" id="{6CC4D7F9-1F62-4675-8435-DAB14DE3D0AC}"/>
              </a:ext>
            </a:extLst>
          </p:cNvPr>
          <p:cNvSpPr>
            <a:spLocks noGrp="1"/>
          </p:cNvSpPr>
          <p:nvPr>
            <p:ph type="ftr" sz="quarter" idx="11"/>
          </p:nvPr>
        </p:nvSpPr>
        <p:spPr/>
        <p:txBody>
          <a:bodyPr/>
          <a:lstStyle/>
          <a:p>
            <a:r>
              <a:rPr lang="en-US" dirty="0">
                <a:latin typeface="+mn-lt"/>
              </a:rPr>
              <a:t>State Records NSW </a:t>
            </a:r>
            <a:endParaRPr lang="en-AU" dirty="0">
              <a:latin typeface="+mn-lt"/>
            </a:endParaRPr>
          </a:p>
        </p:txBody>
      </p:sp>
      <p:sp>
        <p:nvSpPr>
          <p:cNvPr id="6" name="Slide Number Placeholder 5">
            <a:extLst>
              <a:ext uri="{FF2B5EF4-FFF2-40B4-BE49-F238E27FC236}">
                <a16:creationId xmlns:a16="http://schemas.microsoft.com/office/drawing/2014/main" id="{51087370-0807-4B4B-8F59-79DC3D1F6C5E}"/>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
        <p:nvSpPr>
          <p:cNvPr id="8" name="Body text copy">
            <a:extLst>
              <a:ext uri="{FF2B5EF4-FFF2-40B4-BE49-F238E27FC236}">
                <a16:creationId xmlns:a16="http://schemas.microsoft.com/office/drawing/2014/main" id="{197F401B-CED3-BEF5-BD25-3FC754ABF920}"/>
              </a:ext>
            </a:extLst>
          </p:cNvPr>
          <p:cNvSpPr/>
          <p:nvPr/>
        </p:nvSpPr>
        <p:spPr>
          <a:xfrm>
            <a:off x="696176" y="2953246"/>
            <a:ext cx="2320586" cy="223133"/>
          </a:xfrm>
          <a:prstGeom prst="rect">
            <a:avLst/>
          </a:prstGeom>
        </p:spPr>
        <p:txBody>
          <a:bodyPr spcFirstLastPara="0" lIns="0" tIns="0" rIns="0" bIns="0" anchor="t"/>
          <a:lstStyle/>
          <a:p>
            <a:endParaRPr sz="2249"/>
          </a:p>
        </p:txBody>
      </p:sp>
      <p:grpSp>
        <p:nvGrpSpPr>
          <p:cNvPr id="7" name="Group 6">
            <a:extLst>
              <a:ext uri="{FF2B5EF4-FFF2-40B4-BE49-F238E27FC236}">
                <a16:creationId xmlns:a16="http://schemas.microsoft.com/office/drawing/2014/main" id="{052888DA-E353-CC9E-945C-26768A45A00D}"/>
              </a:ext>
            </a:extLst>
          </p:cNvPr>
          <p:cNvGrpSpPr/>
          <p:nvPr/>
        </p:nvGrpSpPr>
        <p:grpSpPr>
          <a:xfrm>
            <a:off x="3650235" y="3173183"/>
            <a:ext cx="7900291" cy="1623179"/>
            <a:chOff x="3650235" y="3173183"/>
            <a:chExt cx="7900291" cy="1623179"/>
          </a:xfrm>
        </p:grpSpPr>
        <p:pic>
          <p:nvPicPr>
            <p:cNvPr id="10" name="textwidget">
              <a:extLst>
                <a:ext uri="{FF2B5EF4-FFF2-40B4-BE49-F238E27FC236}">
                  <a16:creationId xmlns:a16="http://schemas.microsoft.com/office/drawing/2014/main" id="{E9C2CC8D-33F2-05CB-3D37-F71F52AC442D}"/>
                </a:ext>
              </a:extLst>
            </p:cNvPr>
            <p:cNvPicPr/>
            <p:nvPr/>
          </p:nvPicPr>
          <p:blipFill rotWithShape="1">
            <a:blip r:embed="rId2"/>
            <a:stretch>
              <a:fillRect/>
            </a:stretch>
          </p:blipFill>
          <p:spPr>
            <a:xfrm rot="-5400000">
              <a:off x="4527261" y="2707489"/>
              <a:ext cx="1623179" cy="2554568"/>
            </a:xfrm>
            <a:prstGeom prst="rect">
              <a:avLst/>
            </a:prstGeom>
          </p:spPr>
        </p:pic>
        <p:pic>
          <p:nvPicPr>
            <p:cNvPr id="13" name="textwidget">
              <a:extLst>
                <a:ext uri="{FF2B5EF4-FFF2-40B4-BE49-F238E27FC236}">
                  <a16:creationId xmlns:a16="http://schemas.microsoft.com/office/drawing/2014/main" id="{719EF20C-E5DC-2AA4-F230-1E838C8E115F}"/>
                </a:ext>
              </a:extLst>
            </p:cNvPr>
            <p:cNvPicPr/>
            <p:nvPr/>
          </p:nvPicPr>
          <p:blipFill rotWithShape="1">
            <a:blip r:embed="rId3"/>
            <a:stretch>
              <a:fillRect/>
            </a:stretch>
          </p:blipFill>
          <p:spPr>
            <a:xfrm>
              <a:off x="3650235" y="3546777"/>
              <a:ext cx="865944" cy="865944"/>
            </a:xfrm>
            <a:prstGeom prst="rect">
              <a:avLst/>
            </a:prstGeom>
          </p:spPr>
        </p:pic>
        <p:sp>
          <p:nvSpPr>
            <p:cNvPr id="15" name="Body text copy">
              <a:extLst>
                <a:ext uri="{FF2B5EF4-FFF2-40B4-BE49-F238E27FC236}">
                  <a16:creationId xmlns:a16="http://schemas.microsoft.com/office/drawing/2014/main" id="{FF284781-86C1-E777-7F72-22A3F6B2729A}"/>
                </a:ext>
              </a:extLst>
            </p:cNvPr>
            <p:cNvSpPr/>
            <p:nvPr/>
          </p:nvSpPr>
          <p:spPr>
            <a:xfrm>
              <a:off x="6869619" y="3384373"/>
              <a:ext cx="4680907" cy="1160293"/>
            </a:xfrm>
            <a:prstGeom prst="rect">
              <a:avLst/>
            </a:prstGeom>
          </p:spPr>
          <p:txBody>
            <a:bodyPr spcFirstLastPara="0" lIns="0" tIns="0" rIns="0" bIns="0" anchor="t"/>
            <a:lstStyle/>
            <a:p>
              <a:pPr algn="l" hangingPunct="0">
                <a:lnSpc>
                  <a:spcPct val="116667"/>
                </a:lnSpc>
              </a:pPr>
              <a:r>
                <a:rPr sz="1687" dirty="0">
                  <a:solidFill>
                    <a:srgbClr val="2B2B2B"/>
                  </a:solidFill>
                  <a:cs typeface="Amaranth"/>
                </a:rPr>
                <a:t>1.3 Corporate responsibility for the oversight of records and information management is allocated to a designated individual (Senior Responsible Officer).</a:t>
              </a:r>
            </a:p>
          </p:txBody>
        </p:sp>
        <p:sp>
          <p:nvSpPr>
            <p:cNvPr id="17" name="Body text copy">
              <a:extLst>
                <a:ext uri="{FF2B5EF4-FFF2-40B4-BE49-F238E27FC236}">
                  <a16:creationId xmlns:a16="http://schemas.microsoft.com/office/drawing/2014/main" id="{3B0CBAA1-1D02-9FDE-0785-73D1A02D183B}"/>
                </a:ext>
              </a:extLst>
            </p:cNvPr>
            <p:cNvSpPr/>
            <p:nvPr/>
          </p:nvSpPr>
          <p:spPr>
            <a:xfrm>
              <a:off x="4531106" y="3556210"/>
              <a:ext cx="1534713" cy="874682"/>
            </a:xfrm>
            <a:prstGeom prst="rect">
              <a:avLst/>
            </a:prstGeom>
          </p:spPr>
          <p:txBody>
            <a:bodyPr spcFirstLastPara="0" lIns="0" tIns="0" rIns="0" bIns="0" anchor="t"/>
            <a:lstStyle/>
            <a:p>
              <a:pPr algn="l" hangingPunct="0">
                <a:lnSpc>
                  <a:spcPct val="116667"/>
                </a:lnSpc>
              </a:pPr>
              <a:r>
                <a:rPr sz="1687" dirty="0">
                  <a:solidFill>
                    <a:srgbClr val="FFFFFF"/>
                  </a:solidFill>
                  <a:cs typeface="Amaranth"/>
                </a:rPr>
                <a:t>Senior Responsible Officer (SRO)</a:t>
              </a:r>
            </a:p>
          </p:txBody>
        </p:sp>
        <p:pic>
          <p:nvPicPr>
            <p:cNvPr id="19" name="Interface116-O">
              <a:extLst>
                <a:ext uri="{FF2B5EF4-FFF2-40B4-BE49-F238E27FC236}">
                  <a16:creationId xmlns:a16="http://schemas.microsoft.com/office/drawing/2014/main" id="{DA8F42C3-D8A5-F21E-638C-944E735A787A}"/>
                </a:ext>
              </a:extLst>
            </p:cNvPr>
            <p:cNvPicPr/>
            <p:nvPr/>
          </p:nvPicPr>
          <p:blipFill rotWithShape="1">
            <a:blip r:embed="rId4"/>
            <a:stretch>
              <a:fillRect/>
            </a:stretch>
          </p:blipFill>
          <p:spPr>
            <a:xfrm>
              <a:off x="3744712" y="3688775"/>
              <a:ext cx="622363" cy="622363"/>
            </a:xfrm>
            <a:prstGeom prst="rect">
              <a:avLst/>
            </a:prstGeom>
          </p:spPr>
        </p:pic>
      </p:grpSp>
      <p:grpSp>
        <p:nvGrpSpPr>
          <p:cNvPr id="4" name="Group 3">
            <a:extLst>
              <a:ext uri="{FF2B5EF4-FFF2-40B4-BE49-F238E27FC236}">
                <a16:creationId xmlns:a16="http://schemas.microsoft.com/office/drawing/2014/main" id="{3C1D7BBE-77DF-CB69-1A1F-E0B2B70CB008}"/>
              </a:ext>
            </a:extLst>
          </p:cNvPr>
          <p:cNvGrpSpPr/>
          <p:nvPr/>
        </p:nvGrpSpPr>
        <p:grpSpPr>
          <a:xfrm>
            <a:off x="3650235" y="1604211"/>
            <a:ext cx="7949543" cy="1554058"/>
            <a:chOff x="3650235" y="1604211"/>
            <a:chExt cx="7949543" cy="1554058"/>
          </a:xfrm>
        </p:grpSpPr>
        <p:pic>
          <p:nvPicPr>
            <p:cNvPr id="9" name="textwidget">
              <a:extLst>
                <a:ext uri="{FF2B5EF4-FFF2-40B4-BE49-F238E27FC236}">
                  <a16:creationId xmlns:a16="http://schemas.microsoft.com/office/drawing/2014/main" id="{D42FD5AB-C653-4126-23CD-3FDDB3BAF6C9}"/>
                </a:ext>
              </a:extLst>
            </p:cNvPr>
            <p:cNvPicPr/>
            <p:nvPr/>
          </p:nvPicPr>
          <p:blipFill rotWithShape="1">
            <a:blip r:embed="rId5"/>
            <a:stretch>
              <a:fillRect/>
            </a:stretch>
          </p:blipFill>
          <p:spPr>
            <a:xfrm rot="-5400000">
              <a:off x="4653414" y="1015341"/>
              <a:ext cx="1373850" cy="2551590"/>
            </a:xfrm>
            <a:prstGeom prst="rect">
              <a:avLst/>
            </a:prstGeom>
          </p:spPr>
        </p:pic>
        <p:pic>
          <p:nvPicPr>
            <p:cNvPr id="12" name="textwidget">
              <a:extLst>
                <a:ext uri="{FF2B5EF4-FFF2-40B4-BE49-F238E27FC236}">
                  <a16:creationId xmlns:a16="http://schemas.microsoft.com/office/drawing/2014/main" id="{669F9A1E-6E73-4B42-F4E7-6452F09403F6}"/>
                </a:ext>
              </a:extLst>
            </p:cNvPr>
            <p:cNvPicPr/>
            <p:nvPr/>
          </p:nvPicPr>
          <p:blipFill rotWithShape="1">
            <a:blip r:embed="rId6"/>
            <a:stretch>
              <a:fillRect/>
            </a:stretch>
          </p:blipFill>
          <p:spPr>
            <a:xfrm>
              <a:off x="3650235" y="1888839"/>
              <a:ext cx="865944" cy="865944"/>
            </a:xfrm>
            <a:prstGeom prst="rect">
              <a:avLst/>
            </a:prstGeom>
          </p:spPr>
        </p:pic>
        <p:sp>
          <p:nvSpPr>
            <p:cNvPr id="16" name="Body text copy">
              <a:extLst>
                <a:ext uri="{FF2B5EF4-FFF2-40B4-BE49-F238E27FC236}">
                  <a16:creationId xmlns:a16="http://schemas.microsoft.com/office/drawing/2014/main" id="{73A3BA92-D41E-03E6-8A26-33FEE2439266}"/>
                </a:ext>
              </a:extLst>
            </p:cNvPr>
            <p:cNvSpPr/>
            <p:nvPr/>
          </p:nvSpPr>
          <p:spPr>
            <a:xfrm>
              <a:off x="4561665" y="1742113"/>
              <a:ext cx="1643808" cy="874682"/>
            </a:xfrm>
            <a:prstGeom prst="rect">
              <a:avLst/>
            </a:prstGeom>
          </p:spPr>
          <p:txBody>
            <a:bodyPr spcFirstLastPara="0" lIns="0" tIns="0" rIns="0" bIns="0" anchor="t"/>
            <a:lstStyle/>
            <a:p>
              <a:pPr algn="l" hangingPunct="0">
                <a:lnSpc>
                  <a:spcPct val="116667"/>
                </a:lnSpc>
              </a:pPr>
              <a:r>
                <a:rPr sz="1687" dirty="0">
                  <a:solidFill>
                    <a:srgbClr val="FFFFFF"/>
                  </a:solidFill>
                  <a:cs typeface="Amaranth"/>
                </a:rPr>
                <a:t>Senior management responsibility</a:t>
              </a:r>
            </a:p>
          </p:txBody>
        </p:sp>
        <p:sp>
          <p:nvSpPr>
            <p:cNvPr id="20" name="Body text copy copy 2">
              <a:extLst>
                <a:ext uri="{FF2B5EF4-FFF2-40B4-BE49-F238E27FC236}">
                  <a16:creationId xmlns:a16="http://schemas.microsoft.com/office/drawing/2014/main" id="{FE100A1D-7446-2A83-0720-FD5147DFF00D}"/>
                </a:ext>
              </a:extLst>
            </p:cNvPr>
            <p:cNvSpPr/>
            <p:nvPr/>
          </p:nvSpPr>
          <p:spPr>
            <a:xfrm>
              <a:off x="6907434" y="1694515"/>
              <a:ext cx="4692344" cy="1463754"/>
            </a:xfrm>
            <a:prstGeom prst="rect">
              <a:avLst/>
            </a:prstGeom>
          </p:spPr>
          <p:txBody>
            <a:bodyPr spcFirstLastPara="0" lIns="0" tIns="0" rIns="0" bIns="0" anchor="t"/>
            <a:lstStyle/>
            <a:p>
              <a:pPr algn="l" hangingPunct="0">
                <a:lnSpc>
                  <a:spcPct val="116667"/>
                </a:lnSpc>
              </a:pPr>
              <a:r>
                <a:rPr sz="1687" dirty="0">
                  <a:solidFill>
                    <a:srgbClr val="2B2B2B"/>
                  </a:solidFill>
                  <a:cs typeface="Amaranth"/>
                </a:rPr>
                <a:t>1.2 Records and information management is the responsibility of </a:t>
              </a:r>
              <a:r>
                <a:rPr sz="1687" b="1" dirty="0">
                  <a:solidFill>
                    <a:srgbClr val="2B2B2B"/>
                  </a:solidFill>
                  <a:cs typeface="Amaranth"/>
                </a:rPr>
                <a:t>senior management</a:t>
              </a:r>
              <a:r>
                <a:rPr sz="1687" dirty="0">
                  <a:solidFill>
                    <a:srgbClr val="2B2B2B"/>
                  </a:solidFill>
                  <a:cs typeface="Amaranth"/>
                </a:rPr>
                <a:t> who provide direction and support for records and information management</a:t>
              </a:r>
            </a:p>
          </p:txBody>
        </p:sp>
        <p:pic>
          <p:nvPicPr>
            <p:cNvPr id="21" name="Interface122-O">
              <a:extLst>
                <a:ext uri="{FF2B5EF4-FFF2-40B4-BE49-F238E27FC236}">
                  <a16:creationId xmlns:a16="http://schemas.microsoft.com/office/drawing/2014/main" id="{04104242-0953-4FDC-B74C-5F7899233CB3}"/>
                </a:ext>
              </a:extLst>
            </p:cNvPr>
            <p:cNvPicPr/>
            <p:nvPr/>
          </p:nvPicPr>
          <p:blipFill rotWithShape="1">
            <a:blip r:embed="rId7"/>
            <a:stretch>
              <a:fillRect/>
            </a:stretch>
          </p:blipFill>
          <p:spPr>
            <a:xfrm>
              <a:off x="3762945" y="2035187"/>
              <a:ext cx="611550" cy="611550"/>
            </a:xfrm>
            <a:prstGeom prst="rect">
              <a:avLst/>
            </a:prstGeom>
          </p:spPr>
        </p:pic>
      </p:grpSp>
      <p:grpSp>
        <p:nvGrpSpPr>
          <p:cNvPr id="3" name="Group 2">
            <a:extLst>
              <a:ext uri="{FF2B5EF4-FFF2-40B4-BE49-F238E27FC236}">
                <a16:creationId xmlns:a16="http://schemas.microsoft.com/office/drawing/2014/main" id="{62C07E85-13A0-FC7E-97BE-C17D3CDB2462}"/>
              </a:ext>
            </a:extLst>
          </p:cNvPr>
          <p:cNvGrpSpPr/>
          <p:nvPr/>
        </p:nvGrpSpPr>
        <p:grpSpPr>
          <a:xfrm>
            <a:off x="473042" y="1510055"/>
            <a:ext cx="2618097" cy="4596542"/>
            <a:chOff x="473042" y="1510055"/>
            <a:chExt cx="2618097" cy="4596542"/>
          </a:xfrm>
        </p:grpSpPr>
        <p:pic>
          <p:nvPicPr>
            <p:cNvPr id="23" name="Shape-19">
              <a:extLst>
                <a:ext uri="{FF2B5EF4-FFF2-40B4-BE49-F238E27FC236}">
                  <a16:creationId xmlns:a16="http://schemas.microsoft.com/office/drawing/2014/main" id="{91CA0054-DC0E-0789-FCE1-4E029CF5C832}"/>
                </a:ext>
              </a:extLst>
            </p:cNvPr>
            <p:cNvPicPr/>
            <p:nvPr/>
          </p:nvPicPr>
          <p:blipFill rotWithShape="1">
            <a:blip r:embed="rId8"/>
            <a:stretch>
              <a:fillRect/>
            </a:stretch>
          </p:blipFill>
          <p:spPr>
            <a:xfrm>
              <a:off x="980586" y="2465065"/>
              <a:ext cx="1374501" cy="1373851"/>
            </a:xfrm>
            <a:prstGeom prst="rect">
              <a:avLst/>
            </a:prstGeom>
          </p:spPr>
        </p:pic>
        <p:sp>
          <p:nvSpPr>
            <p:cNvPr id="24" name="Body text copy">
              <a:extLst>
                <a:ext uri="{FF2B5EF4-FFF2-40B4-BE49-F238E27FC236}">
                  <a16:creationId xmlns:a16="http://schemas.microsoft.com/office/drawing/2014/main" id="{443540EF-53C4-F524-256F-E860F9BD52CD}"/>
                </a:ext>
              </a:extLst>
            </p:cNvPr>
            <p:cNvSpPr/>
            <p:nvPr/>
          </p:nvSpPr>
          <p:spPr>
            <a:xfrm>
              <a:off x="532669" y="4366158"/>
              <a:ext cx="2320586" cy="1740439"/>
            </a:xfrm>
            <a:prstGeom prst="rect">
              <a:avLst/>
            </a:prstGeom>
          </p:spPr>
          <p:txBody>
            <a:bodyPr spcFirstLastPara="0" lIns="89253" tIns="89253" rIns="89253" bIns="0" anchor="t"/>
            <a:lstStyle/>
            <a:p>
              <a:pPr algn="ctr" hangingPunct="0">
                <a:lnSpc>
                  <a:spcPct val="125000"/>
                </a:lnSpc>
              </a:pPr>
              <a:r>
                <a:rPr sz="1687" dirty="0" err="1">
                  <a:solidFill>
                    <a:srgbClr val="121212"/>
                  </a:solidFill>
                  <a:cs typeface="Roboto"/>
                </a:rPr>
                <a:t>Organisations</a:t>
              </a:r>
              <a:r>
                <a:rPr sz="1687" dirty="0">
                  <a:solidFill>
                    <a:srgbClr val="121212"/>
                  </a:solidFill>
                  <a:cs typeface="Roboto"/>
                </a:rPr>
                <a:t> take responsibility for records and information management</a:t>
              </a:r>
            </a:p>
          </p:txBody>
        </p:sp>
        <p:sp>
          <p:nvSpPr>
            <p:cNvPr id="25" name="Body text copy">
              <a:extLst>
                <a:ext uri="{FF2B5EF4-FFF2-40B4-BE49-F238E27FC236}">
                  <a16:creationId xmlns:a16="http://schemas.microsoft.com/office/drawing/2014/main" id="{A3052BDB-5DD2-7D94-4427-D40F139F89A8}"/>
                </a:ext>
              </a:extLst>
            </p:cNvPr>
            <p:cNvSpPr/>
            <p:nvPr/>
          </p:nvSpPr>
          <p:spPr>
            <a:xfrm>
              <a:off x="694977" y="3982369"/>
              <a:ext cx="1910020" cy="490893"/>
            </a:xfrm>
            <a:prstGeom prst="rect">
              <a:avLst/>
            </a:prstGeom>
          </p:spPr>
          <p:txBody>
            <a:bodyPr spcFirstLastPara="0" lIns="89253" tIns="89253" rIns="89253" bIns="0" anchor="t"/>
            <a:lstStyle/>
            <a:p>
              <a:pPr algn="ctr" hangingPunct="0">
                <a:lnSpc>
                  <a:spcPct val="100000"/>
                </a:lnSpc>
              </a:pPr>
              <a:r>
                <a:rPr sz="2108">
                  <a:solidFill>
                    <a:srgbClr val="2B2B2B"/>
                  </a:solidFill>
                  <a:cs typeface="Amaranth"/>
                </a:rPr>
                <a:t>Principle 1</a:t>
              </a:r>
            </a:p>
          </p:txBody>
        </p:sp>
        <p:pic>
          <p:nvPicPr>
            <p:cNvPr id="26" name="Big-Data-Icons-Flat-40">
              <a:extLst>
                <a:ext uri="{FF2B5EF4-FFF2-40B4-BE49-F238E27FC236}">
                  <a16:creationId xmlns:a16="http://schemas.microsoft.com/office/drawing/2014/main" id="{9C1FDE99-AD0B-9751-EB8F-6F147C6BC26F}"/>
                </a:ext>
              </a:extLst>
            </p:cNvPr>
            <p:cNvPicPr/>
            <p:nvPr/>
          </p:nvPicPr>
          <p:blipFill rotWithShape="1">
            <a:blip r:embed="rId9"/>
            <a:stretch>
              <a:fillRect/>
            </a:stretch>
          </p:blipFill>
          <p:spPr>
            <a:xfrm>
              <a:off x="1264298" y="2714974"/>
              <a:ext cx="800536" cy="886198"/>
            </a:xfrm>
            <a:prstGeom prst="rect">
              <a:avLst/>
            </a:prstGeom>
          </p:spPr>
        </p:pic>
        <p:sp>
          <p:nvSpPr>
            <p:cNvPr id="27" name="Body text copy">
              <a:extLst>
                <a:ext uri="{FF2B5EF4-FFF2-40B4-BE49-F238E27FC236}">
                  <a16:creationId xmlns:a16="http://schemas.microsoft.com/office/drawing/2014/main" id="{92BB4C37-49AA-3219-F379-82395E3B6048}"/>
                </a:ext>
              </a:extLst>
            </p:cNvPr>
            <p:cNvSpPr/>
            <p:nvPr/>
          </p:nvSpPr>
          <p:spPr>
            <a:xfrm>
              <a:off x="473042" y="1510055"/>
              <a:ext cx="2618097" cy="1115666"/>
            </a:xfrm>
            <a:prstGeom prst="rect">
              <a:avLst/>
            </a:prstGeom>
          </p:spPr>
          <p:txBody>
            <a:bodyPr spcFirstLastPara="0" lIns="89253" tIns="89253" rIns="89253" bIns="0" anchor="t"/>
            <a:lstStyle/>
            <a:p>
              <a:pPr algn="ctr" hangingPunct="0">
                <a:lnSpc>
                  <a:spcPct val="100000"/>
                </a:lnSpc>
              </a:pPr>
              <a:r>
                <a:rPr sz="2108" dirty="0">
                  <a:solidFill>
                    <a:srgbClr val="2B2B2B"/>
                  </a:solidFill>
                  <a:cs typeface="Amaranth"/>
                </a:rPr>
                <a:t>Standard on records management</a:t>
              </a:r>
            </a:p>
            <a:p>
              <a:pPr algn="ctr" hangingPunct="0">
                <a:lnSpc>
                  <a:spcPct val="100000"/>
                </a:lnSpc>
              </a:pPr>
              <a:endParaRPr sz="2108" dirty="0">
                <a:solidFill>
                  <a:srgbClr val="2B2B2B"/>
                </a:solidFill>
                <a:cs typeface="Amaranth"/>
              </a:endParaRPr>
            </a:p>
          </p:txBody>
        </p:sp>
      </p:grpSp>
      <p:grpSp>
        <p:nvGrpSpPr>
          <p:cNvPr id="29" name="Group 28">
            <a:extLst>
              <a:ext uri="{FF2B5EF4-FFF2-40B4-BE49-F238E27FC236}">
                <a16:creationId xmlns:a16="http://schemas.microsoft.com/office/drawing/2014/main" id="{DD4536C0-B3BA-6337-6000-A7406F0B1B34}"/>
              </a:ext>
            </a:extLst>
          </p:cNvPr>
          <p:cNvGrpSpPr/>
          <p:nvPr/>
        </p:nvGrpSpPr>
        <p:grpSpPr>
          <a:xfrm>
            <a:off x="3650235" y="4946886"/>
            <a:ext cx="7904661" cy="1373851"/>
            <a:chOff x="3650235" y="4946886"/>
            <a:chExt cx="7904661" cy="1373851"/>
          </a:xfrm>
        </p:grpSpPr>
        <p:pic>
          <p:nvPicPr>
            <p:cNvPr id="11" name="textwidget">
              <a:extLst>
                <a:ext uri="{FF2B5EF4-FFF2-40B4-BE49-F238E27FC236}">
                  <a16:creationId xmlns:a16="http://schemas.microsoft.com/office/drawing/2014/main" id="{57122051-F6E7-F457-0258-EDC854C0BB88}"/>
                </a:ext>
              </a:extLst>
            </p:cNvPr>
            <p:cNvPicPr/>
            <p:nvPr/>
          </p:nvPicPr>
          <p:blipFill rotWithShape="1">
            <a:blip r:embed="rId10"/>
            <a:stretch>
              <a:fillRect/>
            </a:stretch>
          </p:blipFill>
          <p:spPr>
            <a:xfrm rot="-5400000">
              <a:off x="4657641" y="4350810"/>
              <a:ext cx="1373851" cy="2566004"/>
            </a:xfrm>
            <a:prstGeom prst="rect">
              <a:avLst/>
            </a:prstGeom>
          </p:spPr>
        </p:pic>
        <p:pic>
          <p:nvPicPr>
            <p:cNvPr id="14" name="textwidget">
              <a:extLst>
                <a:ext uri="{FF2B5EF4-FFF2-40B4-BE49-F238E27FC236}">
                  <a16:creationId xmlns:a16="http://schemas.microsoft.com/office/drawing/2014/main" id="{C97BAC67-5F85-CD96-E96A-874062F681F3}"/>
                </a:ext>
              </a:extLst>
            </p:cNvPr>
            <p:cNvPicPr/>
            <p:nvPr/>
          </p:nvPicPr>
          <p:blipFill rotWithShape="1">
            <a:blip r:embed="rId11"/>
            <a:stretch>
              <a:fillRect/>
            </a:stretch>
          </p:blipFill>
          <p:spPr>
            <a:xfrm>
              <a:off x="3650235" y="5253084"/>
              <a:ext cx="865944" cy="865944"/>
            </a:xfrm>
            <a:prstGeom prst="rect">
              <a:avLst/>
            </a:prstGeom>
          </p:spPr>
        </p:pic>
        <p:sp>
          <p:nvSpPr>
            <p:cNvPr id="18" name="Body text copy">
              <a:extLst>
                <a:ext uri="{FF2B5EF4-FFF2-40B4-BE49-F238E27FC236}">
                  <a16:creationId xmlns:a16="http://schemas.microsoft.com/office/drawing/2014/main" id="{97FDF80C-9374-7F2E-772E-386EAF719C79}"/>
                </a:ext>
              </a:extLst>
            </p:cNvPr>
            <p:cNvSpPr/>
            <p:nvPr/>
          </p:nvSpPr>
          <p:spPr>
            <a:xfrm>
              <a:off x="4531241" y="5235566"/>
              <a:ext cx="1776115" cy="874682"/>
            </a:xfrm>
            <a:prstGeom prst="rect">
              <a:avLst/>
            </a:prstGeom>
          </p:spPr>
          <p:txBody>
            <a:bodyPr spcFirstLastPara="0" lIns="0" tIns="0" rIns="0" bIns="0" anchor="t"/>
            <a:lstStyle/>
            <a:p>
              <a:pPr algn="l" hangingPunct="0">
                <a:lnSpc>
                  <a:spcPct val="116667"/>
                </a:lnSpc>
              </a:pPr>
              <a:r>
                <a:rPr sz="1687" dirty="0">
                  <a:solidFill>
                    <a:srgbClr val="FFFFFF"/>
                  </a:solidFill>
                  <a:cs typeface="Amaranth"/>
                </a:rPr>
                <a:t>Business Owners and business units responsibility</a:t>
              </a:r>
            </a:p>
          </p:txBody>
        </p:sp>
        <p:pic>
          <p:nvPicPr>
            <p:cNvPr id="22" name="Business-84">
              <a:extLst>
                <a:ext uri="{FF2B5EF4-FFF2-40B4-BE49-F238E27FC236}">
                  <a16:creationId xmlns:a16="http://schemas.microsoft.com/office/drawing/2014/main" id="{108E2F65-CC0A-768A-1870-3E05ED568F86}"/>
                </a:ext>
              </a:extLst>
            </p:cNvPr>
            <p:cNvPicPr/>
            <p:nvPr/>
          </p:nvPicPr>
          <p:blipFill rotWithShape="1">
            <a:blip r:embed="rId12"/>
            <a:stretch>
              <a:fillRect/>
            </a:stretch>
          </p:blipFill>
          <p:spPr>
            <a:xfrm>
              <a:off x="3717984" y="5347430"/>
              <a:ext cx="762945" cy="602951"/>
            </a:xfrm>
            <a:prstGeom prst="rect">
              <a:avLst/>
            </a:prstGeom>
          </p:spPr>
        </p:pic>
        <p:sp>
          <p:nvSpPr>
            <p:cNvPr id="28" name="Body text copy copy 4">
              <a:extLst>
                <a:ext uri="{FF2B5EF4-FFF2-40B4-BE49-F238E27FC236}">
                  <a16:creationId xmlns:a16="http://schemas.microsoft.com/office/drawing/2014/main" id="{7EA9C3A9-71C7-6F76-AE3E-91E3B0D7B319}"/>
                </a:ext>
              </a:extLst>
            </p:cNvPr>
            <p:cNvSpPr/>
            <p:nvPr/>
          </p:nvSpPr>
          <p:spPr>
            <a:xfrm>
              <a:off x="6873989" y="5071261"/>
              <a:ext cx="4680907" cy="1169218"/>
            </a:xfrm>
            <a:prstGeom prst="rect">
              <a:avLst/>
            </a:prstGeom>
          </p:spPr>
          <p:txBody>
            <a:bodyPr spcFirstLastPara="0" lIns="0" tIns="0" rIns="0" bIns="0" anchor="t"/>
            <a:lstStyle/>
            <a:p>
              <a:pPr algn="l" hangingPunct="0">
                <a:lnSpc>
                  <a:spcPct val="116667"/>
                </a:lnSpc>
              </a:pPr>
              <a:r>
                <a:rPr sz="1687" dirty="0">
                  <a:solidFill>
                    <a:srgbClr val="2B2B2B"/>
                  </a:solidFill>
                  <a:cs typeface="Amaranth"/>
                </a:rPr>
                <a:t>1.5 Responsibility for ensuring that records and information management is integrated into work processes, systems, and services is allocated to </a:t>
              </a:r>
              <a:r>
                <a:rPr sz="1687" b="1" dirty="0">
                  <a:solidFill>
                    <a:srgbClr val="2B2B2B"/>
                  </a:solidFill>
                  <a:cs typeface="Amaranth"/>
                </a:rPr>
                <a:t>business owners and business units.</a:t>
              </a:r>
            </a:p>
          </p:txBody>
        </p:sp>
      </p:grpSp>
    </p:spTree>
    <p:extLst>
      <p:ext uri="{BB962C8B-B14F-4D97-AF65-F5344CB8AC3E}">
        <p14:creationId xmlns:p14="http://schemas.microsoft.com/office/powerpoint/2010/main" val="41403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Gov_B1_PPT_Corporate_v3" id="{394730F3-E2CB-4F7F-9864-878478E3344D}" vid="{CABB42E2-2283-4F4E-86BD-C2DC532073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2709CF3B0DD469CDDDBE57147FD28" ma:contentTypeVersion="17" ma:contentTypeDescription="Create a new document." ma:contentTypeScope="" ma:versionID="b3c9caac2d2d5b0aef4005ece22d4416">
  <xsd:schema xmlns:xsd="http://www.w3.org/2001/XMLSchema" xmlns:xs="http://www.w3.org/2001/XMLSchema" xmlns:p="http://schemas.microsoft.com/office/2006/metadata/properties" xmlns:ns2="03587689-6363-4595-8fce-46d91eec81df" xmlns:ns3="e346091b-32e4-4b1a-81f9-3e70bc986948" targetNamespace="http://schemas.microsoft.com/office/2006/metadata/properties" ma:root="true" ma:fieldsID="8cc1c50a0ffbf584677a35e1b5bba995" ns2:_="" ns3:_="">
    <xsd:import namespace="03587689-6363-4595-8fce-46d91eec81df"/>
    <xsd:import namespace="e346091b-32e4-4b1a-81f9-3e70bc9869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Actio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587689-6363-4595-8fce-46d91eec8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774b8b1-cdcf-4e04-afe7-5ae7905299b3" ma:termSetId="09814cd3-568e-fe90-9814-8d621ff8fb84" ma:anchorId="fba54fb3-c3e1-fe81-a776-ca4b69148c4d" ma:open="true" ma:isKeyword="false">
      <xsd:complexType>
        <xsd:sequence>
          <xsd:element ref="pc:Terms" minOccurs="0" maxOccurs="1"/>
        </xsd:sequence>
      </xsd:complexType>
    </xsd:element>
    <xsd:element name="Action" ma:index="23" nillable="true" ma:displayName="Action " ma:format="Dropdown" ma:internalName="Action">
      <xsd:simpleType>
        <xsd:restriction base="dms:Note">
          <xsd:maxLength value="255"/>
        </xsd:restriction>
      </xsd:simpleType>
    </xsd:element>
    <xsd:element name="STATUS" ma:index="24" nillable="true" ma:displayName="STATUS" ma:format="Dropdown" ma:internalName="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46091b-32e4-4b1a-81f9-3e70bc9869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33114cb-3009-4db2-8087-c4819728c1b0}" ma:internalName="TaxCatchAll" ma:showField="CatchAllData" ma:web="e346091b-32e4-4b1a-81f9-3e70bc9869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346091b-32e4-4b1a-81f9-3e70bc986948" xsi:nil="true"/>
    <lcf76f155ced4ddcb4097134ff3c332f xmlns="03587689-6363-4595-8fce-46d91eec81df">
      <Terms xmlns="http://schemas.microsoft.com/office/infopath/2007/PartnerControls"/>
    </lcf76f155ced4ddcb4097134ff3c332f>
    <SharedWithUsers xmlns="e346091b-32e4-4b1a-81f9-3e70bc986948">
      <UserInfo>
        <DisplayName>Mary Darwell</DisplayName>
        <AccountId>75</AccountId>
        <AccountType/>
      </UserInfo>
    </SharedWithUsers>
    <Action xmlns="03587689-6363-4595-8fce-46d91eec81df" xsi:nil="true"/>
    <STATUS xmlns="03587689-6363-4595-8fce-46d91eec81df" xsi:nil="true"/>
  </documentManagement>
</p:properties>
</file>

<file path=customXml/itemProps1.xml><?xml version="1.0" encoding="utf-8"?>
<ds:datastoreItem xmlns:ds="http://schemas.openxmlformats.org/officeDocument/2006/customXml" ds:itemID="{D1385A42-8F89-45D5-83DD-F0436331CB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587689-6363-4595-8fce-46d91eec81df"/>
    <ds:schemaRef ds:uri="e346091b-32e4-4b1a-81f9-3e70bc986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2AEBC2-3C0B-46BA-BC57-2F52613F6FA1}">
  <ds:schemaRefs>
    <ds:schemaRef ds:uri="http://schemas.microsoft.com/sharepoint/v3/contenttype/forms"/>
  </ds:schemaRefs>
</ds:datastoreItem>
</file>

<file path=customXml/itemProps3.xml><?xml version="1.0" encoding="utf-8"?>
<ds:datastoreItem xmlns:ds="http://schemas.openxmlformats.org/officeDocument/2006/customXml" ds:itemID="{B88D9771-DA60-467B-84ED-B1504E64320F}">
  <ds:schemaRefs>
    <ds:schemaRef ds:uri="e346091b-32e4-4b1a-81f9-3e70bc986948"/>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03587689-6363-4595-8fce-46d91eec81df"/>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NSWG Corporate</Template>
  <TotalTime>428</TotalTime>
  <Words>1192</Words>
  <Application>Microsoft Office PowerPoint</Application>
  <PresentationFormat>Widescreen</PresentationFormat>
  <Paragraphs>151</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Amaranth</vt:lpstr>
      <vt:lpstr>Arial</vt:lpstr>
      <vt:lpstr>Calibri</vt:lpstr>
      <vt:lpstr>Courier New</vt:lpstr>
      <vt:lpstr>Lato</vt:lpstr>
      <vt:lpstr>Libre-Baskerville</vt:lpstr>
      <vt:lpstr>Public Sans</vt:lpstr>
      <vt:lpstr>Public Sans Light</vt:lpstr>
      <vt:lpstr>Roboto</vt:lpstr>
      <vt:lpstr>Times New Roman</vt:lpstr>
      <vt:lpstr>Wingdings</vt:lpstr>
      <vt:lpstr>NSWG Corporate</vt:lpstr>
      <vt:lpstr>Records Management Fundamentals for Senior Executives and Senior Responsible Officers</vt:lpstr>
      <vt:lpstr>Contents 2</vt:lpstr>
      <vt:lpstr>NSW records regulatory regime </vt:lpstr>
      <vt:lpstr>Obligation to protect records</vt:lpstr>
      <vt:lpstr>Why records?</vt:lpstr>
      <vt:lpstr>Key benefits of good recordkeeping</vt:lpstr>
      <vt:lpstr>What are records &amp; State records?</vt:lpstr>
      <vt:lpstr>Records management responsibilities</vt:lpstr>
      <vt:lpstr>Records management obligations</vt:lpstr>
      <vt:lpstr>Individual recordkeeping obligations</vt:lpstr>
      <vt:lpstr>The records management program</vt:lpstr>
      <vt:lpstr>Monitoring</vt:lpstr>
      <vt:lpstr>Retention and disposal authorisation</vt:lpstr>
      <vt:lpstr>For further information or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Jasmin Tulk</dc:creator>
  <cp:lastModifiedBy>Irene Chymyn</cp:lastModifiedBy>
  <cp:revision>2</cp:revision>
  <dcterms:created xsi:type="dcterms:W3CDTF">2022-09-22T00:44:25Z</dcterms:created>
  <dcterms:modified xsi:type="dcterms:W3CDTF">2023-05-12T01:42:21Z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0x010100A592709CF3B0DD469CDDDBE57147FD28</vt:lpwstr>
  </property>
  <property fmtid="{D5CDD505-2E9C-101B-9397-08002B2CF9AE}" pid="3" name="Order">
    <vt:r8>32200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