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7" r:id="rId6"/>
    <p:sldId id="270" r:id="rId7"/>
    <p:sldId id="260" r:id="rId8"/>
    <p:sldId id="301" r:id="rId9"/>
    <p:sldId id="292" r:id="rId10"/>
    <p:sldId id="302" r:id="rId11"/>
    <p:sldId id="296" r:id="rId12"/>
    <p:sldId id="30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925CA5DD-65D3-41C6-9065-5985F33EEC7B}">
          <p14:sldIdLst>
            <p14:sldId id="256"/>
          </p14:sldIdLst>
        </p14:section>
        <p14:section name="Contents" id="{0B9FCFAF-D713-4DA8-A630-D85521B2E1B1}">
          <p14:sldIdLst>
            <p14:sldId id="267"/>
          </p14:sldIdLst>
        </p14:section>
        <p14:section name="NSW records regulatory regime" id="{36721FBF-9204-4FD9-89B5-227B5D963680}">
          <p14:sldIdLst>
            <p14:sldId id="270"/>
          </p14:sldIdLst>
        </p14:section>
        <p14:section name="Why records and recordkeeping" id="{5480A8B3-B2AD-4825-9DF0-8156EA4E9388}">
          <p14:sldIdLst>
            <p14:sldId id="260"/>
            <p14:sldId id="301"/>
          </p14:sldIdLst>
        </p14:section>
        <p14:section name="What is a record and why is it important?" id="{EB135AE8-802E-40DC-A93D-92544F3672C1}">
          <p14:sldIdLst>
            <p14:sldId id="292"/>
          </p14:sldIdLst>
        </p14:section>
        <p14:section name="Recordkeeping obligations" id="{8C5E5B04-DDD7-404B-8A70-0F5C09ABBDFA}">
          <p14:sldIdLst>
            <p14:sldId id="302"/>
            <p14:sldId id="296"/>
            <p14:sldId id="300"/>
          </p14:sldIdLst>
        </p14:section>
        <p14:section name="Further info" id="{31706071-6EB0-4D11-9ACC-6DA89E7632D4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00"/>
    <a:srgbClr val="0B3F47"/>
    <a:srgbClr val="E6E1FD"/>
    <a:srgbClr val="002664"/>
    <a:srgbClr val="8CE0FF"/>
    <a:srgbClr val="146CFD"/>
    <a:srgbClr val="EBEBEB"/>
    <a:srgbClr val="F3E2E6"/>
    <a:srgbClr val="630019"/>
    <a:srgbClr val="F6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578345-30DE-47FA-874A-92E426FFC2D6}" v="397" dt="2023-05-12T01:48:36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497" autoAdjust="0"/>
  </p:normalViewPr>
  <p:slideViewPr>
    <p:cSldViewPr snapToGrid="0">
      <p:cViewPr varScale="1">
        <p:scale>
          <a:sx n="106" d="100"/>
          <a:sy n="106" d="100"/>
        </p:scale>
        <p:origin x="174" y="192"/>
      </p:cViewPr>
      <p:guideLst/>
    </p:cSldViewPr>
  </p:slideViewPr>
  <p:outlineViewPr>
    <p:cViewPr>
      <p:scale>
        <a:sx n="33" d="100"/>
        <a:sy n="33" d="100"/>
      </p:scale>
      <p:origin x="0" y="-5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1773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Chymyn" userId="2e56d221-64e3-4b80-8a2e-95534e5b9459" providerId="ADAL" clId="{7A578345-30DE-47FA-874A-92E426FFC2D6}"/>
    <pc:docChg chg="undo custSel addSld delSld modSld sldOrd addSection delSection modSection">
      <pc:chgData name="Irene Chymyn" userId="2e56d221-64e3-4b80-8a2e-95534e5b9459" providerId="ADAL" clId="{7A578345-30DE-47FA-874A-92E426FFC2D6}" dt="2023-05-12T01:48:36.340" v="1437"/>
      <pc:docMkLst>
        <pc:docMk/>
      </pc:docMkLst>
      <pc:sldChg chg="delSp modSp mod">
        <pc:chgData name="Irene Chymyn" userId="2e56d221-64e3-4b80-8a2e-95534e5b9459" providerId="ADAL" clId="{7A578345-30DE-47FA-874A-92E426FFC2D6}" dt="2023-05-12T01:43:06.496" v="1404" actId="20577"/>
        <pc:sldMkLst>
          <pc:docMk/>
          <pc:sldMk cId="3898389907" sldId="256"/>
        </pc:sldMkLst>
        <pc:spChg chg="mod">
          <ac:chgData name="Irene Chymyn" userId="2e56d221-64e3-4b80-8a2e-95534e5b9459" providerId="ADAL" clId="{7A578345-30DE-47FA-874A-92E426FFC2D6}" dt="2023-05-05T05:52:34.329" v="0" actId="6549"/>
          <ac:spMkLst>
            <pc:docMk/>
            <pc:sldMk cId="3898389907" sldId="256"/>
            <ac:spMk id="6" creationId="{E666C0CE-5149-4272-B098-4336C71D7260}"/>
          </ac:spMkLst>
        </pc:spChg>
        <pc:spChg chg="del">
          <ac:chgData name="Irene Chymyn" userId="2e56d221-64e3-4b80-8a2e-95534e5b9459" providerId="ADAL" clId="{7A578345-30DE-47FA-874A-92E426FFC2D6}" dt="2023-05-12T01:43:04.022" v="1400" actId="478"/>
          <ac:spMkLst>
            <pc:docMk/>
            <pc:sldMk cId="3898389907" sldId="256"/>
            <ac:spMk id="26" creationId="{DB69C86B-F709-41BE-E5E2-6048607FDCED}"/>
          </ac:spMkLst>
        </pc:spChg>
        <pc:spChg chg="mod">
          <ac:chgData name="Irene Chymyn" userId="2e56d221-64e3-4b80-8a2e-95534e5b9459" providerId="ADAL" clId="{7A578345-30DE-47FA-874A-92E426FFC2D6}" dt="2023-05-12T01:43:06.496" v="1404" actId="20577"/>
          <ac:spMkLst>
            <pc:docMk/>
            <pc:sldMk cId="3898389907" sldId="256"/>
            <ac:spMk id="28" creationId="{756ED365-2E66-9A6A-59CF-B315F66A87A2}"/>
          </ac:spMkLst>
        </pc:spChg>
      </pc:sldChg>
      <pc:sldChg chg="delSp modSp add del mod setBg">
        <pc:chgData name="Irene Chymyn" userId="2e56d221-64e3-4b80-8a2e-95534e5b9459" providerId="ADAL" clId="{7A578345-30DE-47FA-874A-92E426FFC2D6}" dt="2023-05-05T06:10:04.094" v="1200" actId="47"/>
        <pc:sldMkLst>
          <pc:docMk/>
          <pc:sldMk cId="3930024240" sldId="265"/>
        </pc:sldMkLst>
        <pc:spChg chg="mod">
          <ac:chgData name="Irene Chymyn" userId="2e56d221-64e3-4b80-8a2e-95534e5b9459" providerId="ADAL" clId="{7A578345-30DE-47FA-874A-92E426FFC2D6}" dt="2023-05-05T06:08:16.067" v="1043" actId="1038"/>
          <ac:spMkLst>
            <pc:docMk/>
            <pc:sldMk cId="3930024240" sldId="265"/>
            <ac:spMk id="12" creationId="{00000000-0000-0000-0000-000000000000}"/>
          </ac:spMkLst>
        </pc:spChg>
        <pc:spChg chg="mod">
          <ac:chgData name="Irene Chymyn" userId="2e56d221-64e3-4b80-8a2e-95534e5b9459" providerId="ADAL" clId="{7A578345-30DE-47FA-874A-92E426FFC2D6}" dt="2023-05-05T06:08:16.067" v="1043" actId="1038"/>
          <ac:spMkLst>
            <pc:docMk/>
            <pc:sldMk cId="3930024240" sldId="265"/>
            <ac:spMk id="13" creationId="{00000000-0000-0000-0000-000000000000}"/>
          </ac:spMkLst>
        </pc:spChg>
        <pc:spChg chg="mod">
          <ac:chgData name="Irene Chymyn" userId="2e56d221-64e3-4b80-8a2e-95534e5b9459" providerId="ADAL" clId="{7A578345-30DE-47FA-874A-92E426FFC2D6}" dt="2023-05-05T06:08:16.067" v="1043" actId="1038"/>
          <ac:spMkLst>
            <pc:docMk/>
            <pc:sldMk cId="3930024240" sldId="265"/>
            <ac:spMk id="14" creationId="{00000000-0000-0000-0000-000000000000}"/>
          </ac:spMkLst>
        </pc:spChg>
        <pc:spChg chg="mod">
          <ac:chgData name="Irene Chymyn" userId="2e56d221-64e3-4b80-8a2e-95534e5b9459" providerId="ADAL" clId="{7A578345-30DE-47FA-874A-92E426FFC2D6}" dt="2023-05-05T06:08:16.067" v="1043" actId="1038"/>
          <ac:spMkLst>
            <pc:docMk/>
            <pc:sldMk cId="3930024240" sldId="265"/>
            <ac:spMk id="15" creationId="{00000000-0000-0000-0000-000000000000}"/>
          </ac:spMkLst>
        </pc:spChg>
        <pc:spChg chg="mod">
          <ac:chgData name="Irene Chymyn" userId="2e56d221-64e3-4b80-8a2e-95534e5b9459" providerId="ADAL" clId="{7A578345-30DE-47FA-874A-92E426FFC2D6}" dt="2023-05-05T06:08:16.067" v="1043" actId="1038"/>
          <ac:spMkLst>
            <pc:docMk/>
            <pc:sldMk cId="3930024240" sldId="265"/>
            <ac:spMk id="18" creationId="{00000000-0000-0000-0000-000000000000}"/>
          </ac:spMkLst>
        </pc:spChg>
        <pc:spChg chg="mod">
          <ac:chgData name="Irene Chymyn" userId="2e56d221-64e3-4b80-8a2e-95534e5b9459" providerId="ADAL" clId="{7A578345-30DE-47FA-874A-92E426FFC2D6}" dt="2023-05-05T06:07:04.118" v="973" actId="21"/>
          <ac:spMkLst>
            <pc:docMk/>
            <pc:sldMk cId="3930024240" sldId="265"/>
            <ac:spMk id="19" creationId="{00000000-0000-0000-0000-000000000000}"/>
          </ac:spMkLst>
        </pc:spChg>
        <pc:spChg chg="mod">
          <ac:chgData name="Irene Chymyn" userId="2e56d221-64e3-4b80-8a2e-95534e5b9459" providerId="ADAL" clId="{7A578345-30DE-47FA-874A-92E426FFC2D6}" dt="2023-05-05T06:08:16.067" v="1043" actId="1038"/>
          <ac:spMkLst>
            <pc:docMk/>
            <pc:sldMk cId="3930024240" sldId="265"/>
            <ac:spMk id="22" creationId="{00000000-0000-0000-0000-000000000000}"/>
          </ac:spMkLst>
        </pc:spChg>
        <pc:spChg chg="del">
          <ac:chgData name="Irene Chymyn" userId="2e56d221-64e3-4b80-8a2e-95534e5b9459" providerId="ADAL" clId="{7A578345-30DE-47FA-874A-92E426FFC2D6}" dt="2023-05-05T06:06:55.275" v="972" actId="478"/>
          <ac:spMkLst>
            <pc:docMk/>
            <pc:sldMk cId="3930024240" sldId="265"/>
            <ac:spMk id="29" creationId="{00000000-0000-0000-0000-000000000000}"/>
          </ac:spMkLst>
        </pc:spChg>
        <pc:spChg chg="del">
          <ac:chgData name="Irene Chymyn" userId="2e56d221-64e3-4b80-8a2e-95534e5b9459" providerId="ADAL" clId="{7A578345-30DE-47FA-874A-92E426FFC2D6}" dt="2023-05-05T06:06:40.840" v="971" actId="21"/>
          <ac:spMkLst>
            <pc:docMk/>
            <pc:sldMk cId="3930024240" sldId="265"/>
            <ac:spMk id="32" creationId="{00000000-0000-0000-0000-000000000000}"/>
          </ac:spMkLst>
        </pc:sp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2" creationId="{00000000-0000-0000-0000-000000000000}"/>
          </ac:picMkLst>
        </pc:pic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3" creationId="{00000000-0000-0000-0000-000000000000}"/>
          </ac:picMkLst>
        </pc:pic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4" creationId="{00000000-0000-0000-0000-000000000000}"/>
          </ac:picMkLst>
        </pc:pic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5" creationId="{00000000-0000-0000-0000-000000000000}"/>
          </ac:picMkLst>
        </pc:picChg>
        <pc:picChg chg="del">
          <ac:chgData name="Irene Chymyn" userId="2e56d221-64e3-4b80-8a2e-95534e5b9459" providerId="ADAL" clId="{7A578345-30DE-47FA-874A-92E426FFC2D6}" dt="2023-05-05T06:07:56.351" v="990" actId="478"/>
          <ac:picMkLst>
            <pc:docMk/>
            <pc:sldMk cId="3930024240" sldId="265"/>
            <ac:picMk id="6" creationId="{00000000-0000-0000-0000-000000000000}"/>
          </ac:picMkLst>
        </pc:pic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7" creationId="{00000000-0000-0000-0000-000000000000}"/>
          </ac:picMkLst>
        </pc:pic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8" creationId="{00000000-0000-0000-0000-000000000000}"/>
          </ac:picMkLst>
        </pc:pic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9" creationId="{00000000-0000-0000-0000-000000000000}"/>
          </ac:picMkLst>
        </pc:picChg>
        <pc:picChg chg="del">
          <ac:chgData name="Irene Chymyn" userId="2e56d221-64e3-4b80-8a2e-95534e5b9459" providerId="ADAL" clId="{7A578345-30DE-47FA-874A-92E426FFC2D6}" dt="2023-05-05T06:07:56.351" v="990" actId="478"/>
          <ac:picMkLst>
            <pc:docMk/>
            <pc:sldMk cId="3930024240" sldId="265"/>
            <ac:picMk id="10" creationId="{00000000-0000-0000-0000-000000000000}"/>
          </ac:picMkLst>
        </pc:pic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16" creationId="{00000000-0000-0000-0000-000000000000}"/>
          </ac:picMkLst>
        </pc:pic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17" creationId="{00000000-0000-0000-0000-000000000000}"/>
          </ac:picMkLst>
        </pc:pic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20" creationId="{00000000-0000-0000-0000-000000000000}"/>
          </ac:picMkLst>
        </pc:pic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21" creationId="{00000000-0000-0000-0000-000000000000}"/>
          </ac:picMkLst>
        </pc:pic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23" creationId="{00000000-0000-0000-0000-000000000000}"/>
          </ac:picMkLst>
        </pc:pic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24" creationId="{00000000-0000-0000-0000-000000000000}"/>
          </ac:picMkLst>
        </pc:pic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25" creationId="{00000000-0000-0000-0000-000000000000}"/>
          </ac:picMkLst>
        </pc:pic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26" creationId="{00000000-0000-0000-0000-000000000000}"/>
          </ac:picMkLst>
        </pc:picChg>
        <pc:picChg chg="mod">
          <ac:chgData name="Irene Chymyn" userId="2e56d221-64e3-4b80-8a2e-95534e5b9459" providerId="ADAL" clId="{7A578345-30DE-47FA-874A-92E426FFC2D6}" dt="2023-05-05T06:08:16.067" v="1043" actId="1038"/>
          <ac:picMkLst>
            <pc:docMk/>
            <pc:sldMk cId="3930024240" sldId="265"/>
            <ac:picMk id="27" creationId="{00000000-0000-0000-0000-000000000000}"/>
          </ac:picMkLst>
        </pc:picChg>
        <pc:picChg chg="del">
          <ac:chgData name="Irene Chymyn" userId="2e56d221-64e3-4b80-8a2e-95534e5b9459" providerId="ADAL" clId="{7A578345-30DE-47FA-874A-92E426FFC2D6}" dt="2023-05-05T06:06:55.275" v="972" actId="478"/>
          <ac:picMkLst>
            <pc:docMk/>
            <pc:sldMk cId="3930024240" sldId="265"/>
            <ac:picMk id="28" creationId="{00000000-0000-0000-0000-000000000000}"/>
          </ac:picMkLst>
        </pc:picChg>
        <pc:picChg chg="del">
          <ac:chgData name="Irene Chymyn" userId="2e56d221-64e3-4b80-8a2e-95534e5b9459" providerId="ADAL" clId="{7A578345-30DE-47FA-874A-92E426FFC2D6}" dt="2023-05-05T06:06:55.275" v="972" actId="478"/>
          <ac:picMkLst>
            <pc:docMk/>
            <pc:sldMk cId="3930024240" sldId="265"/>
            <ac:picMk id="30" creationId="{00000000-0000-0000-0000-000000000000}"/>
          </ac:picMkLst>
        </pc:picChg>
        <pc:picChg chg="del">
          <ac:chgData name="Irene Chymyn" userId="2e56d221-64e3-4b80-8a2e-95534e5b9459" providerId="ADAL" clId="{7A578345-30DE-47FA-874A-92E426FFC2D6}" dt="2023-05-05T06:06:40.840" v="971" actId="21"/>
          <ac:picMkLst>
            <pc:docMk/>
            <pc:sldMk cId="3930024240" sldId="265"/>
            <ac:picMk id="31" creationId="{00000000-0000-0000-0000-000000000000}"/>
          </ac:picMkLst>
        </pc:picChg>
        <pc:picChg chg="del">
          <ac:chgData name="Irene Chymyn" userId="2e56d221-64e3-4b80-8a2e-95534e5b9459" providerId="ADAL" clId="{7A578345-30DE-47FA-874A-92E426FFC2D6}" dt="2023-05-05T06:06:40.840" v="971" actId="21"/>
          <ac:picMkLst>
            <pc:docMk/>
            <pc:sldMk cId="3930024240" sldId="265"/>
            <ac:picMk id="33" creationId="{00000000-0000-0000-0000-000000000000}"/>
          </ac:picMkLst>
        </pc:picChg>
      </pc:sldChg>
      <pc:sldChg chg="modSp mod">
        <pc:chgData name="Irene Chymyn" userId="2e56d221-64e3-4b80-8a2e-95534e5b9459" providerId="ADAL" clId="{7A578345-30DE-47FA-874A-92E426FFC2D6}" dt="2023-05-05T06:15:21.053" v="1384" actId="21"/>
        <pc:sldMkLst>
          <pc:docMk/>
          <pc:sldMk cId="4016271774" sldId="267"/>
        </pc:sldMkLst>
        <pc:graphicFrameChg chg="mod modGraphic">
          <ac:chgData name="Irene Chymyn" userId="2e56d221-64e3-4b80-8a2e-95534e5b9459" providerId="ADAL" clId="{7A578345-30DE-47FA-874A-92E426FFC2D6}" dt="2023-05-05T06:15:21.053" v="1384" actId="21"/>
          <ac:graphicFrameMkLst>
            <pc:docMk/>
            <pc:sldMk cId="4016271774" sldId="267"/>
            <ac:graphicFrameMk id="6" creationId="{B987BE5E-0801-4903-A09B-BD33824ABE7B}"/>
          </ac:graphicFrameMkLst>
        </pc:graphicFrameChg>
      </pc:sldChg>
      <pc:sldChg chg="modAnim">
        <pc:chgData name="Irene Chymyn" userId="2e56d221-64e3-4b80-8a2e-95534e5b9459" providerId="ADAL" clId="{7A578345-30DE-47FA-874A-92E426FFC2D6}" dt="2023-05-12T01:43:27.922" v="1406"/>
        <pc:sldMkLst>
          <pc:docMk/>
          <pc:sldMk cId="2176912625" sldId="270"/>
        </pc:sldMkLst>
      </pc:sldChg>
      <pc:sldChg chg="modSp mod">
        <pc:chgData name="Irene Chymyn" userId="2e56d221-64e3-4b80-8a2e-95534e5b9459" providerId="ADAL" clId="{7A578345-30DE-47FA-874A-92E426FFC2D6}" dt="2023-05-05T06:15:45.923" v="1399" actId="27636"/>
        <pc:sldMkLst>
          <pc:docMk/>
          <pc:sldMk cId="478934908" sldId="271"/>
        </pc:sldMkLst>
        <pc:spChg chg="mod">
          <ac:chgData name="Irene Chymyn" userId="2e56d221-64e3-4b80-8a2e-95534e5b9459" providerId="ADAL" clId="{7A578345-30DE-47FA-874A-92E426FFC2D6}" dt="2023-05-05T06:10:43.866" v="1221" actId="6549"/>
          <ac:spMkLst>
            <pc:docMk/>
            <pc:sldMk cId="478934908" sldId="271"/>
            <ac:spMk id="10" creationId="{03FE31A0-654B-5679-60FD-5D450A431AC4}"/>
          </ac:spMkLst>
        </pc:spChg>
        <pc:spChg chg="mod">
          <ac:chgData name="Irene Chymyn" userId="2e56d221-64e3-4b80-8a2e-95534e5b9459" providerId="ADAL" clId="{7A578345-30DE-47FA-874A-92E426FFC2D6}" dt="2023-05-05T06:15:45.923" v="1399" actId="27636"/>
          <ac:spMkLst>
            <pc:docMk/>
            <pc:sldMk cId="478934908" sldId="271"/>
            <ac:spMk id="15" creationId="{9428BDAA-9132-4F4C-AE8A-948AC24AF4E4}"/>
          </ac:spMkLst>
        </pc:spChg>
      </pc:sldChg>
      <pc:sldChg chg="del">
        <pc:chgData name="Irene Chymyn" userId="2e56d221-64e3-4b80-8a2e-95534e5b9459" providerId="ADAL" clId="{7A578345-30DE-47FA-874A-92E426FFC2D6}" dt="2023-05-05T05:52:54.995" v="1" actId="47"/>
        <pc:sldMkLst>
          <pc:docMk/>
          <pc:sldMk cId="1482556899" sldId="282"/>
        </pc:sldMkLst>
      </pc:sldChg>
      <pc:sldChg chg="del">
        <pc:chgData name="Irene Chymyn" userId="2e56d221-64e3-4b80-8a2e-95534e5b9459" providerId="ADAL" clId="{7A578345-30DE-47FA-874A-92E426FFC2D6}" dt="2023-05-12T01:43:57.809" v="1408" actId="47"/>
        <pc:sldMkLst>
          <pc:docMk/>
          <pc:sldMk cId="1624024900" sldId="285"/>
        </pc:sldMkLst>
      </pc:sldChg>
      <pc:sldChg chg="modSp mod modAnim">
        <pc:chgData name="Irene Chymyn" userId="2e56d221-64e3-4b80-8a2e-95534e5b9459" providerId="ADAL" clId="{7A578345-30DE-47FA-874A-92E426FFC2D6}" dt="2023-05-12T01:44:16.591" v="1412"/>
        <pc:sldMkLst>
          <pc:docMk/>
          <pc:sldMk cId="124994692" sldId="292"/>
        </pc:sldMkLst>
        <pc:spChg chg="mod">
          <ac:chgData name="Irene Chymyn" userId="2e56d221-64e3-4b80-8a2e-95534e5b9459" providerId="ADAL" clId="{7A578345-30DE-47FA-874A-92E426FFC2D6}" dt="2023-05-05T05:53:46.564" v="42" actId="20577"/>
          <ac:spMkLst>
            <pc:docMk/>
            <pc:sldMk cId="124994692" sldId="292"/>
            <ac:spMk id="2" creationId="{907CCF60-0508-4D28-B0C7-769DEB3C30F8}"/>
          </ac:spMkLst>
        </pc:spChg>
        <pc:spChg chg="mod">
          <ac:chgData name="Irene Chymyn" userId="2e56d221-64e3-4b80-8a2e-95534e5b9459" providerId="ADAL" clId="{7A578345-30DE-47FA-874A-92E426FFC2D6}" dt="2023-05-05T05:54:21.881" v="159" actId="21"/>
          <ac:spMkLst>
            <pc:docMk/>
            <pc:sldMk cId="124994692" sldId="292"/>
            <ac:spMk id="70" creationId="{52EF1150-68F1-C45C-597E-0AC06C27F05C}"/>
          </ac:spMkLst>
        </pc:spChg>
        <pc:spChg chg="mod">
          <ac:chgData name="Irene Chymyn" userId="2e56d221-64e3-4b80-8a2e-95534e5b9459" providerId="ADAL" clId="{7A578345-30DE-47FA-874A-92E426FFC2D6}" dt="2023-05-05T05:55:45.285" v="400" actId="20577"/>
          <ac:spMkLst>
            <pc:docMk/>
            <pc:sldMk cId="124994692" sldId="292"/>
            <ac:spMk id="71" creationId="{456DB679-9B9A-DF99-DF1B-4B9A3CAD0842}"/>
          </ac:spMkLst>
        </pc:spChg>
      </pc:sldChg>
      <pc:sldChg chg="del">
        <pc:chgData name="Irene Chymyn" userId="2e56d221-64e3-4b80-8a2e-95534e5b9459" providerId="ADAL" clId="{7A578345-30DE-47FA-874A-92E426FFC2D6}" dt="2023-05-05T05:56:07.938" v="401" actId="47"/>
        <pc:sldMkLst>
          <pc:docMk/>
          <pc:sldMk cId="3953266652" sldId="294"/>
        </pc:sldMkLst>
      </pc:sldChg>
      <pc:sldChg chg="addSp delSp modSp mod modAnim">
        <pc:chgData name="Irene Chymyn" userId="2e56d221-64e3-4b80-8a2e-95534e5b9459" providerId="ADAL" clId="{7A578345-30DE-47FA-874A-92E426FFC2D6}" dt="2023-05-12T01:45:01.031" v="1416"/>
        <pc:sldMkLst>
          <pc:docMk/>
          <pc:sldMk cId="4140364503" sldId="296"/>
        </pc:sldMkLst>
        <pc:spChg chg="mod">
          <ac:chgData name="Irene Chymyn" userId="2e56d221-64e3-4b80-8a2e-95534e5b9459" providerId="ADAL" clId="{7A578345-30DE-47FA-874A-92E426FFC2D6}" dt="2023-05-05T06:01:00.060" v="868" actId="20577"/>
          <ac:spMkLst>
            <pc:docMk/>
            <pc:sldMk cId="4140364503" sldId="296"/>
            <ac:spMk id="2" creationId="{907CCF60-0508-4D28-B0C7-769DEB3C30F8}"/>
          </ac:spMkLst>
        </pc:spChg>
        <pc:spChg chg="del">
          <ac:chgData name="Irene Chymyn" userId="2e56d221-64e3-4b80-8a2e-95534e5b9459" providerId="ADAL" clId="{7A578345-30DE-47FA-874A-92E426FFC2D6}" dt="2023-05-05T05:57:17.830" v="530" actId="478"/>
          <ac:spMkLst>
            <pc:docMk/>
            <pc:sldMk cId="4140364503" sldId="296"/>
            <ac:spMk id="8" creationId="{197F401B-CED3-BEF5-BD25-3FC754ABF920}"/>
          </ac:spMkLst>
        </pc:spChg>
        <pc:spChg chg="del">
          <ac:chgData name="Irene Chymyn" userId="2e56d221-64e3-4b80-8a2e-95534e5b9459" providerId="ADAL" clId="{7A578345-30DE-47FA-874A-92E426FFC2D6}" dt="2023-05-05T05:57:17.830" v="530" actId="478"/>
          <ac:spMkLst>
            <pc:docMk/>
            <pc:sldMk cId="4140364503" sldId="296"/>
            <ac:spMk id="15" creationId="{FF284781-86C1-E777-7F72-22A3F6B2729A}"/>
          </ac:spMkLst>
        </pc:spChg>
        <pc:spChg chg="del">
          <ac:chgData name="Irene Chymyn" userId="2e56d221-64e3-4b80-8a2e-95534e5b9459" providerId="ADAL" clId="{7A578345-30DE-47FA-874A-92E426FFC2D6}" dt="2023-05-05T05:57:21.344" v="531" actId="478"/>
          <ac:spMkLst>
            <pc:docMk/>
            <pc:sldMk cId="4140364503" sldId="296"/>
            <ac:spMk id="16" creationId="{73A3BA92-D41E-03E6-8A26-33FEE2439266}"/>
          </ac:spMkLst>
        </pc:spChg>
        <pc:spChg chg="del">
          <ac:chgData name="Irene Chymyn" userId="2e56d221-64e3-4b80-8a2e-95534e5b9459" providerId="ADAL" clId="{7A578345-30DE-47FA-874A-92E426FFC2D6}" dt="2023-05-05T05:57:17.830" v="530" actId="478"/>
          <ac:spMkLst>
            <pc:docMk/>
            <pc:sldMk cId="4140364503" sldId="296"/>
            <ac:spMk id="17" creationId="{3B0CBAA1-1D02-9FDE-0785-73D1A02D183B}"/>
          </ac:spMkLst>
        </pc:spChg>
        <pc:spChg chg="del">
          <ac:chgData name="Irene Chymyn" userId="2e56d221-64e3-4b80-8a2e-95534e5b9459" providerId="ADAL" clId="{7A578345-30DE-47FA-874A-92E426FFC2D6}" dt="2023-05-05T05:57:17.830" v="530" actId="478"/>
          <ac:spMkLst>
            <pc:docMk/>
            <pc:sldMk cId="4140364503" sldId="296"/>
            <ac:spMk id="18" creationId="{97FDF80C-9374-7F2E-772E-386EAF719C79}"/>
          </ac:spMkLst>
        </pc:spChg>
        <pc:spChg chg="del">
          <ac:chgData name="Irene Chymyn" userId="2e56d221-64e3-4b80-8a2e-95534e5b9459" providerId="ADAL" clId="{7A578345-30DE-47FA-874A-92E426FFC2D6}" dt="2023-05-05T05:57:21.344" v="531" actId="478"/>
          <ac:spMkLst>
            <pc:docMk/>
            <pc:sldMk cId="4140364503" sldId="296"/>
            <ac:spMk id="20" creationId="{FE100A1D-7446-2A83-0720-FD5147DFF00D}"/>
          </ac:spMkLst>
        </pc:spChg>
        <pc:spChg chg="del">
          <ac:chgData name="Irene Chymyn" userId="2e56d221-64e3-4b80-8a2e-95534e5b9459" providerId="ADAL" clId="{7A578345-30DE-47FA-874A-92E426FFC2D6}" dt="2023-05-05T05:57:26.852" v="532" actId="478"/>
          <ac:spMkLst>
            <pc:docMk/>
            <pc:sldMk cId="4140364503" sldId="296"/>
            <ac:spMk id="24" creationId="{443540EF-53C4-F524-256F-E860F9BD52CD}"/>
          </ac:spMkLst>
        </pc:spChg>
        <pc:spChg chg="del">
          <ac:chgData name="Irene Chymyn" userId="2e56d221-64e3-4b80-8a2e-95534e5b9459" providerId="ADAL" clId="{7A578345-30DE-47FA-874A-92E426FFC2D6}" dt="2023-05-05T05:57:17.830" v="530" actId="478"/>
          <ac:spMkLst>
            <pc:docMk/>
            <pc:sldMk cId="4140364503" sldId="296"/>
            <ac:spMk id="25" creationId="{A3052BDB-5DD2-7D94-4427-D40F139F89A8}"/>
          </ac:spMkLst>
        </pc:spChg>
        <pc:spChg chg="del">
          <ac:chgData name="Irene Chymyn" userId="2e56d221-64e3-4b80-8a2e-95534e5b9459" providerId="ADAL" clId="{7A578345-30DE-47FA-874A-92E426FFC2D6}" dt="2023-05-05T05:57:26.852" v="532" actId="478"/>
          <ac:spMkLst>
            <pc:docMk/>
            <pc:sldMk cId="4140364503" sldId="296"/>
            <ac:spMk id="27" creationId="{92BB4C37-49AA-3219-F379-82395E3B6048}"/>
          </ac:spMkLst>
        </pc:spChg>
        <pc:spChg chg="del">
          <ac:chgData name="Irene Chymyn" userId="2e56d221-64e3-4b80-8a2e-95534e5b9459" providerId="ADAL" clId="{7A578345-30DE-47FA-874A-92E426FFC2D6}" dt="2023-05-05T05:57:17.830" v="530" actId="478"/>
          <ac:spMkLst>
            <pc:docMk/>
            <pc:sldMk cId="4140364503" sldId="296"/>
            <ac:spMk id="28" creationId="{7EA9C3A9-71C7-6F76-AE3E-91E3B0D7B319}"/>
          </ac:spMkLst>
        </pc:spChg>
        <pc:graphicFrameChg chg="add mod modGraphic">
          <ac:chgData name="Irene Chymyn" userId="2e56d221-64e3-4b80-8a2e-95534e5b9459" providerId="ADAL" clId="{7A578345-30DE-47FA-874A-92E426FFC2D6}" dt="2023-05-05T06:02:08.772" v="889" actId="12100"/>
          <ac:graphicFrameMkLst>
            <pc:docMk/>
            <pc:sldMk cId="4140364503" sldId="296"/>
            <ac:graphicFrameMk id="3" creationId="{CE3FAC22-59AF-62D5-A4E2-6F52841C1E38}"/>
          </ac:graphicFrameMkLst>
        </pc:graphicFrameChg>
        <pc:picChg chg="del">
          <ac:chgData name="Irene Chymyn" userId="2e56d221-64e3-4b80-8a2e-95534e5b9459" providerId="ADAL" clId="{7A578345-30DE-47FA-874A-92E426FFC2D6}" dt="2023-05-05T05:57:26.852" v="532" actId="478"/>
          <ac:picMkLst>
            <pc:docMk/>
            <pc:sldMk cId="4140364503" sldId="296"/>
            <ac:picMk id="9" creationId="{D42FD5AB-C653-4126-23CD-3FDDB3BAF6C9}"/>
          </ac:picMkLst>
        </pc:picChg>
        <pc:picChg chg="del">
          <ac:chgData name="Irene Chymyn" userId="2e56d221-64e3-4b80-8a2e-95534e5b9459" providerId="ADAL" clId="{7A578345-30DE-47FA-874A-92E426FFC2D6}" dt="2023-05-05T05:57:17.830" v="530" actId="478"/>
          <ac:picMkLst>
            <pc:docMk/>
            <pc:sldMk cId="4140364503" sldId="296"/>
            <ac:picMk id="10" creationId="{E9C2CC8D-33F2-05CB-3D37-F71F52AC442D}"/>
          </ac:picMkLst>
        </pc:picChg>
        <pc:picChg chg="del">
          <ac:chgData name="Irene Chymyn" userId="2e56d221-64e3-4b80-8a2e-95534e5b9459" providerId="ADAL" clId="{7A578345-30DE-47FA-874A-92E426FFC2D6}" dt="2023-05-05T05:57:26.852" v="532" actId="478"/>
          <ac:picMkLst>
            <pc:docMk/>
            <pc:sldMk cId="4140364503" sldId="296"/>
            <ac:picMk id="11" creationId="{57122051-F6E7-F457-0258-EDC854C0BB88}"/>
          </ac:picMkLst>
        </pc:picChg>
        <pc:picChg chg="del">
          <ac:chgData name="Irene Chymyn" userId="2e56d221-64e3-4b80-8a2e-95534e5b9459" providerId="ADAL" clId="{7A578345-30DE-47FA-874A-92E426FFC2D6}" dt="2023-05-05T05:57:17.830" v="530" actId="478"/>
          <ac:picMkLst>
            <pc:docMk/>
            <pc:sldMk cId="4140364503" sldId="296"/>
            <ac:picMk id="12" creationId="{669F9A1E-6E73-4B42-F4E7-6452F09403F6}"/>
          </ac:picMkLst>
        </pc:picChg>
        <pc:picChg chg="del">
          <ac:chgData name="Irene Chymyn" userId="2e56d221-64e3-4b80-8a2e-95534e5b9459" providerId="ADAL" clId="{7A578345-30DE-47FA-874A-92E426FFC2D6}" dt="2023-05-05T05:57:17.830" v="530" actId="478"/>
          <ac:picMkLst>
            <pc:docMk/>
            <pc:sldMk cId="4140364503" sldId="296"/>
            <ac:picMk id="13" creationId="{719EF20C-E5DC-2AA4-F230-1E838C8E115F}"/>
          </ac:picMkLst>
        </pc:picChg>
        <pc:picChg chg="del">
          <ac:chgData name="Irene Chymyn" userId="2e56d221-64e3-4b80-8a2e-95534e5b9459" providerId="ADAL" clId="{7A578345-30DE-47FA-874A-92E426FFC2D6}" dt="2023-05-05T05:57:17.830" v="530" actId="478"/>
          <ac:picMkLst>
            <pc:docMk/>
            <pc:sldMk cId="4140364503" sldId="296"/>
            <ac:picMk id="14" creationId="{C97BAC67-5F85-CD96-E96A-874062F681F3}"/>
          </ac:picMkLst>
        </pc:picChg>
        <pc:picChg chg="del">
          <ac:chgData name="Irene Chymyn" userId="2e56d221-64e3-4b80-8a2e-95534e5b9459" providerId="ADAL" clId="{7A578345-30DE-47FA-874A-92E426FFC2D6}" dt="2023-05-05T05:57:17.830" v="530" actId="478"/>
          <ac:picMkLst>
            <pc:docMk/>
            <pc:sldMk cId="4140364503" sldId="296"/>
            <ac:picMk id="19" creationId="{DA8F42C3-D8A5-F21E-638C-944E735A787A}"/>
          </ac:picMkLst>
        </pc:picChg>
        <pc:picChg chg="del">
          <ac:chgData name="Irene Chymyn" userId="2e56d221-64e3-4b80-8a2e-95534e5b9459" providerId="ADAL" clId="{7A578345-30DE-47FA-874A-92E426FFC2D6}" dt="2023-05-05T05:57:17.830" v="530" actId="478"/>
          <ac:picMkLst>
            <pc:docMk/>
            <pc:sldMk cId="4140364503" sldId="296"/>
            <ac:picMk id="21" creationId="{04104242-0953-4FDC-B74C-5F7899233CB3}"/>
          </ac:picMkLst>
        </pc:picChg>
        <pc:picChg chg="del">
          <ac:chgData name="Irene Chymyn" userId="2e56d221-64e3-4b80-8a2e-95534e5b9459" providerId="ADAL" clId="{7A578345-30DE-47FA-874A-92E426FFC2D6}" dt="2023-05-05T05:57:17.830" v="530" actId="478"/>
          <ac:picMkLst>
            <pc:docMk/>
            <pc:sldMk cId="4140364503" sldId="296"/>
            <ac:picMk id="22" creationId="{108E2F65-CC0A-768A-1870-3E05ED568F86}"/>
          </ac:picMkLst>
        </pc:picChg>
        <pc:picChg chg="del">
          <ac:chgData name="Irene Chymyn" userId="2e56d221-64e3-4b80-8a2e-95534e5b9459" providerId="ADAL" clId="{7A578345-30DE-47FA-874A-92E426FFC2D6}" dt="2023-05-05T05:57:17.830" v="530" actId="478"/>
          <ac:picMkLst>
            <pc:docMk/>
            <pc:sldMk cId="4140364503" sldId="296"/>
            <ac:picMk id="23" creationId="{91CA0054-DC0E-0789-FCE1-4E029CF5C832}"/>
          </ac:picMkLst>
        </pc:picChg>
        <pc:picChg chg="del">
          <ac:chgData name="Irene Chymyn" userId="2e56d221-64e3-4b80-8a2e-95534e5b9459" providerId="ADAL" clId="{7A578345-30DE-47FA-874A-92E426FFC2D6}" dt="2023-05-05T05:57:17.830" v="530" actId="478"/>
          <ac:picMkLst>
            <pc:docMk/>
            <pc:sldMk cId="4140364503" sldId="296"/>
            <ac:picMk id="26" creationId="{9C1FDE99-AD0B-9751-EB8F-6F147C6BC26F}"/>
          </ac:picMkLst>
        </pc:picChg>
      </pc:sldChg>
      <pc:sldChg chg="modSp del mod ord">
        <pc:chgData name="Irene Chymyn" userId="2e56d221-64e3-4b80-8a2e-95534e5b9459" providerId="ADAL" clId="{7A578345-30DE-47FA-874A-92E426FFC2D6}" dt="2023-05-12T01:44:39.001" v="1414" actId="47"/>
        <pc:sldMkLst>
          <pc:docMk/>
          <pc:sldMk cId="2984537673" sldId="297"/>
        </pc:sldMkLst>
        <pc:spChg chg="mod">
          <ac:chgData name="Irene Chymyn" userId="2e56d221-64e3-4b80-8a2e-95534e5b9459" providerId="ADAL" clId="{7A578345-30DE-47FA-874A-92E426FFC2D6}" dt="2023-05-05T06:07:49.615" v="989" actId="20577"/>
          <ac:spMkLst>
            <pc:docMk/>
            <pc:sldMk cId="2984537673" sldId="297"/>
            <ac:spMk id="21" creationId="{B164FE73-DD77-42E0-1773-9FF9AF8F4E0D}"/>
          </ac:spMkLst>
        </pc:spChg>
      </pc:sldChg>
      <pc:sldChg chg="modSp del mod">
        <pc:chgData name="Irene Chymyn" userId="2e56d221-64e3-4b80-8a2e-95534e5b9459" providerId="ADAL" clId="{7A578345-30DE-47FA-874A-92E426FFC2D6}" dt="2023-05-05T06:02:51.128" v="913" actId="47"/>
        <pc:sldMkLst>
          <pc:docMk/>
          <pc:sldMk cId="480939107" sldId="298"/>
        </pc:sldMkLst>
        <pc:spChg chg="mod">
          <ac:chgData name="Irene Chymyn" userId="2e56d221-64e3-4b80-8a2e-95534e5b9459" providerId="ADAL" clId="{7A578345-30DE-47FA-874A-92E426FFC2D6}" dt="2023-05-05T06:02:28.472" v="912" actId="20577"/>
          <ac:spMkLst>
            <pc:docMk/>
            <pc:sldMk cId="480939107" sldId="298"/>
            <ac:spMk id="2" creationId="{907CCF60-0508-4D28-B0C7-769DEB3C30F8}"/>
          </ac:spMkLst>
        </pc:spChg>
      </pc:sldChg>
      <pc:sldChg chg="addSp delSp modSp del mod modClrScheme chgLayout">
        <pc:chgData name="Irene Chymyn" userId="2e56d221-64e3-4b80-8a2e-95534e5b9459" providerId="ADAL" clId="{7A578345-30DE-47FA-874A-92E426FFC2D6}" dt="2023-05-05T06:12:52.795" v="1329" actId="47"/>
        <pc:sldMkLst>
          <pc:docMk/>
          <pc:sldMk cId="3087120087" sldId="299"/>
        </pc:sldMkLst>
        <pc:spChg chg="mod ord">
          <ac:chgData name="Irene Chymyn" userId="2e56d221-64e3-4b80-8a2e-95534e5b9459" providerId="ADAL" clId="{7A578345-30DE-47FA-874A-92E426FFC2D6}" dt="2023-05-05T06:11:01.661" v="1226" actId="1076"/>
          <ac:spMkLst>
            <pc:docMk/>
            <pc:sldMk cId="3087120087" sldId="299"/>
            <ac:spMk id="2" creationId="{907CCF60-0508-4D28-B0C7-769DEB3C30F8}"/>
          </ac:spMkLst>
        </pc:spChg>
        <pc:spChg chg="mod ord">
          <ac:chgData name="Irene Chymyn" userId="2e56d221-64e3-4b80-8a2e-95534e5b9459" providerId="ADAL" clId="{7A578345-30DE-47FA-874A-92E426FFC2D6}" dt="2023-05-05T06:05:49.958" v="966" actId="2711"/>
          <ac:spMkLst>
            <pc:docMk/>
            <pc:sldMk cId="3087120087" sldId="299"/>
            <ac:spMk id="5" creationId="{6CC4D7F9-1F62-4675-8435-DAB14DE3D0AC}"/>
          </ac:spMkLst>
        </pc:spChg>
        <pc:spChg chg="mod ord">
          <ac:chgData name="Irene Chymyn" userId="2e56d221-64e3-4b80-8a2e-95534e5b9459" providerId="ADAL" clId="{7A578345-30DE-47FA-874A-92E426FFC2D6}" dt="2023-05-05T06:05:49.958" v="966" actId="2711"/>
          <ac:spMkLst>
            <pc:docMk/>
            <pc:sldMk cId="3087120087" sldId="299"/>
            <ac:spMk id="6" creationId="{51087370-0807-4B4B-8F59-79DC3D1F6C5E}"/>
          </ac:spMkLst>
        </pc:spChg>
        <pc:spChg chg="del mod">
          <ac:chgData name="Irene Chymyn" userId="2e56d221-64e3-4b80-8a2e-95534e5b9459" providerId="ADAL" clId="{7A578345-30DE-47FA-874A-92E426FFC2D6}" dt="2023-05-05T06:12:36.279" v="1292" actId="21"/>
          <ac:spMkLst>
            <pc:docMk/>
            <pc:sldMk cId="3087120087" sldId="299"/>
            <ac:spMk id="8" creationId="{197F401B-CED3-BEF5-BD25-3FC754ABF920}"/>
          </ac:spMkLst>
        </pc:spChg>
        <pc:spChg chg="add del mod">
          <ac:chgData name="Irene Chymyn" userId="2e56d221-64e3-4b80-8a2e-95534e5b9459" providerId="ADAL" clId="{7A578345-30DE-47FA-874A-92E426FFC2D6}" dt="2023-05-05T06:12:36.279" v="1292" actId="21"/>
          <ac:spMkLst>
            <pc:docMk/>
            <pc:sldMk cId="3087120087" sldId="299"/>
            <ac:spMk id="13" creationId="{3D7A5191-6DE7-295C-AF61-4F2B1C9D0E5C}"/>
          </ac:spMkLst>
        </pc:spChg>
        <pc:spChg chg="add del mod">
          <ac:chgData name="Irene Chymyn" userId="2e56d221-64e3-4b80-8a2e-95534e5b9459" providerId="ADAL" clId="{7A578345-30DE-47FA-874A-92E426FFC2D6}" dt="2023-05-05T06:12:36.279" v="1292" actId="21"/>
          <ac:spMkLst>
            <pc:docMk/>
            <pc:sldMk cId="3087120087" sldId="299"/>
            <ac:spMk id="14" creationId="{6FF804F6-3465-ED69-4D2A-0E4354D13330}"/>
          </ac:spMkLst>
        </pc:spChg>
        <pc:spChg chg="add del mod">
          <ac:chgData name="Irene Chymyn" userId="2e56d221-64e3-4b80-8a2e-95534e5b9459" providerId="ADAL" clId="{7A578345-30DE-47FA-874A-92E426FFC2D6}" dt="2023-05-05T06:12:36.279" v="1292" actId="21"/>
          <ac:spMkLst>
            <pc:docMk/>
            <pc:sldMk cId="3087120087" sldId="299"/>
            <ac:spMk id="15" creationId="{A9827203-7880-053B-7277-2BBF4703A5DE}"/>
          </ac:spMkLst>
        </pc:spChg>
        <pc:spChg chg="add del mod">
          <ac:chgData name="Irene Chymyn" userId="2e56d221-64e3-4b80-8a2e-95534e5b9459" providerId="ADAL" clId="{7A578345-30DE-47FA-874A-92E426FFC2D6}" dt="2023-05-05T06:08:22.786" v="1044" actId="478"/>
          <ac:spMkLst>
            <pc:docMk/>
            <pc:sldMk cId="3087120087" sldId="299"/>
            <ac:spMk id="18" creationId="{CA573D63-34B7-A584-A2ED-F461BC8857F0}"/>
          </ac:spMkLst>
        </pc:spChg>
        <pc:spChg chg="add del mod">
          <ac:chgData name="Irene Chymyn" userId="2e56d221-64e3-4b80-8a2e-95534e5b9459" providerId="ADAL" clId="{7A578345-30DE-47FA-874A-92E426FFC2D6}" dt="2023-05-05T06:05:26.988" v="961" actId="478"/>
          <ac:spMkLst>
            <pc:docMk/>
            <pc:sldMk cId="3087120087" sldId="299"/>
            <ac:spMk id="21" creationId="{13AF9ACF-12A6-8E2B-BA45-BCC1EBF1B200}"/>
          </ac:spMkLst>
        </pc:spChg>
        <pc:spChg chg="del">
          <ac:chgData name="Irene Chymyn" userId="2e56d221-64e3-4b80-8a2e-95534e5b9459" providerId="ADAL" clId="{7A578345-30DE-47FA-874A-92E426FFC2D6}" dt="2023-05-05T06:04:02.339" v="917" actId="478"/>
          <ac:spMkLst>
            <pc:docMk/>
            <pc:sldMk cId="3087120087" sldId="299"/>
            <ac:spMk id="24" creationId="{D366904B-14B2-14DC-5A90-2507972794FC}"/>
          </ac:spMkLst>
        </pc:spChg>
        <pc:spChg chg="add del mod">
          <ac:chgData name="Irene Chymyn" userId="2e56d221-64e3-4b80-8a2e-95534e5b9459" providerId="ADAL" clId="{7A578345-30DE-47FA-874A-92E426FFC2D6}" dt="2023-05-05T06:08:22.786" v="1044" actId="478"/>
          <ac:spMkLst>
            <pc:docMk/>
            <pc:sldMk cId="3087120087" sldId="299"/>
            <ac:spMk id="29" creationId="{7AF0EF49-DCE9-F170-C28C-4D8BF5ADFED6}"/>
          </ac:spMkLst>
        </pc:spChg>
        <pc:spChg chg="add del mod">
          <ac:chgData name="Irene Chymyn" userId="2e56d221-64e3-4b80-8a2e-95534e5b9459" providerId="ADAL" clId="{7A578345-30DE-47FA-874A-92E426FFC2D6}" dt="2023-05-05T06:08:22.786" v="1044" actId="478"/>
          <ac:spMkLst>
            <pc:docMk/>
            <pc:sldMk cId="3087120087" sldId="299"/>
            <ac:spMk id="31" creationId="{E3B79274-A09F-5800-04E4-73D63B9F9CA1}"/>
          </ac:spMkLst>
        </pc:spChg>
        <pc:spChg chg="add del mod">
          <ac:chgData name="Irene Chymyn" userId="2e56d221-64e3-4b80-8a2e-95534e5b9459" providerId="ADAL" clId="{7A578345-30DE-47FA-874A-92E426FFC2D6}" dt="2023-05-05T06:12:36.279" v="1292" actId="21"/>
          <ac:spMkLst>
            <pc:docMk/>
            <pc:sldMk cId="3087120087" sldId="299"/>
            <ac:spMk id="35" creationId="{CB25A24A-E754-C91D-CF9F-57092DAF3F39}"/>
          </ac:spMkLst>
        </pc:spChg>
        <pc:spChg chg="add del mod">
          <ac:chgData name="Irene Chymyn" userId="2e56d221-64e3-4b80-8a2e-95534e5b9459" providerId="ADAL" clId="{7A578345-30DE-47FA-874A-92E426FFC2D6}" dt="2023-05-05T06:12:36.279" v="1292" actId="21"/>
          <ac:spMkLst>
            <pc:docMk/>
            <pc:sldMk cId="3087120087" sldId="299"/>
            <ac:spMk id="36" creationId="{CE4F7DD8-E5E6-2895-8BD2-DF485549EB04}"/>
          </ac:spMkLst>
        </pc:spChg>
        <pc:spChg chg="add del mod">
          <ac:chgData name="Irene Chymyn" userId="2e56d221-64e3-4b80-8a2e-95534e5b9459" providerId="ADAL" clId="{7A578345-30DE-47FA-874A-92E426FFC2D6}" dt="2023-05-05T06:05:32.333" v="964" actId="478"/>
          <ac:spMkLst>
            <pc:docMk/>
            <pc:sldMk cId="3087120087" sldId="299"/>
            <ac:spMk id="37" creationId="{5F9B698D-8E1C-6C0D-958C-4B53ACA898B5}"/>
          </ac:spMkLst>
        </pc:spChg>
        <pc:spChg chg="add del mod">
          <ac:chgData name="Irene Chymyn" userId="2e56d221-64e3-4b80-8a2e-95534e5b9459" providerId="ADAL" clId="{7A578345-30DE-47FA-874A-92E426FFC2D6}" dt="2023-05-05T06:12:36.279" v="1292" actId="21"/>
          <ac:spMkLst>
            <pc:docMk/>
            <pc:sldMk cId="3087120087" sldId="299"/>
            <ac:spMk id="38" creationId="{D354398E-C61D-3D9D-7DFA-C70668EF3E81}"/>
          </ac:spMkLst>
        </pc:spChg>
        <pc:picChg chg="add del mod">
          <ac:chgData name="Irene Chymyn" userId="2e56d221-64e3-4b80-8a2e-95534e5b9459" providerId="ADAL" clId="{7A578345-30DE-47FA-874A-92E426FFC2D6}" dt="2023-05-05T06:11:46.225" v="1231" actId="478"/>
          <ac:picMkLst>
            <pc:docMk/>
            <pc:sldMk cId="3087120087" sldId="299"/>
            <ac:picMk id="3" creationId="{F6AF143E-7DCE-9D56-2A2C-BB4097FECDC9}"/>
          </ac:picMkLst>
        </pc:picChg>
        <pc:picChg chg="add del mod">
          <ac:chgData name="Irene Chymyn" userId="2e56d221-64e3-4b80-8a2e-95534e5b9459" providerId="ADAL" clId="{7A578345-30DE-47FA-874A-92E426FFC2D6}" dt="2023-05-05T06:12:36.279" v="1292" actId="21"/>
          <ac:picMkLst>
            <pc:docMk/>
            <pc:sldMk cId="3087120087" sldId="299"/>
            <ac:picMk id="4" creationId="{555B0DE0-59E4-3EEB-6589-83A4D9BC4896}"/>
          </ac:picMkLst>
        </pc:picChg>
        <pc:picChg chg="add del mod">
          <ac:chgData name="Irene Chymyn" userId="2e56d221-64e3-4b80-8a2e-95534e5b9459" providerId="ADAL" clId="{7A578345-30DE-47FA-874A-92E426FFC2D6}" dt="2023-05-05T06:08:22.786" v="1044" actId="478"/>
          <ac:picMkLst>
            <pc:docMk/>
            <pc:sldMk cId="3087120087" sldId="299"/>
            <ac:picMk id="7" creationId="{71205423-EDB1-365F-9696-075D5ABAFF7A}"/>
          </ac:picMkLst>
        </pc:picChg>
        <pc:picChg chg="add del mod">
          <ac:chgData name="Irene Chymyn" userId="2e56d221-64e3-4b80-8a2e-95534e5b9459" providerId="ADAL" clId="{7A578345-30DE-47FA-874A-92E426FFC2D6}" dt="2023-05-05T06:12:36.279" v="1292" actId="21"/>
          <ac:picMkLst>
            <pc:docMk/>
            <pc:sldMk cId="3087120087" sldId="299"/>
            <ac:picMk id="9" creationId="{042E298B-C7C3-A660-6415-161B6BFCFDAC}"/>
          </ac:picMkLst>
        </pc:picChg>
        <pc:picChg chg="add del mod">
          <ac:chgData name="Irene Chymyn" userId="2e56d221-64e3-4b80-8a2e-95534e5b9459" providerId="ADAL" clId="{7A578345-30DE-47FA-874A-92E426FFC2D6}" dt="2023-05-05T06:12:36.279" v="1292" actId="21"/>
          <ac:picMkLst>
            <pc:docMk/>
            <pc:sldMk cId="3087120087" sldId="299"/>
            <ac:picMk id="10" creationId="{B15C3DE3-CE93-98EB-C66B-2AD4A81A9C6F}"/>
          </ac:picMkLst>
        </pc:picChg>
        <pc:picChg chg="add del mod">
          <ac:chgData name="Irene Chymyn" userId="2e56d221-64e3-4b80-8a2e-95534e5b9459" providerId="ADAL" clId="{7A578345-30DE-47FA-874A-92E426FFC2D6}" dt="2023-05-05T06:12:36.279" v="1292" actId="21"/>
          <ac:picMkLst>
            <pc:docMk/>
            <pc:sldMk cId="3087120087" sldId="299"/>
            <ac:picMk id="11" creationId="{B92F157A-DC39-6B96-1DC3-0CE812BCB78A}"/>
          </ac:picMkLst>
        </pc:picChg>
        <pc:picChg chg="add del mod">
          <ac:chgData name="Irene Chymyn" userId="2e56d221-64e3-4b80-8a2e-95534e5b9459" providerId="ADAL" clId="{7A578345-30DE-47FA-874A-92E426FFC2D6}" dt="2023-05-05T06:08:22.786" v="1044" actId="478"/>
          <ac:picMkLst>
            <pc:docMk/>
            <pc:sldMk cId="3087120087" sldId="299"/>
            <ac:picMk id="12" creationId="{F6162519-C9C6-F5EF-EA77-7BD1399CC5C5}"/>
          </ac:picMkLst>
        </pc:picChg>
        <pc:picChg chg="add del mod">
          <ac:chgData name="Irene Chymyn" userId="2e56d221-64e3-4b80-8a2e-95534e5b9459" providerId="ADAL" clId="{7A578345-30DE-47FA-874A-92E426FFC2D6}" dt="2023-05-05T06:12:36.279" v="1292" actId="21"/>
          <ac:picMkLst>
            <pc:docMk/>
            <pc:sldMk cId="3087120087" sldId="299"/>
            <ac:picMk id="16" creationId="{A835F421-6625-B402-9C3D-F2DA4F10106A}"/>
          </ac:picMkLst>
        </pc:picChg>
        <pc:picChg chg="add del mod">
          <ac:chgData name="Irene Chymyn" userId="2e56d221-64e3-4b80-8a2e-95534e5b9459" providerId="ADAL" clId="{7A578345-30DE-47FA-874A-92E426FFC2D6}" dt="2023-05-05T06:12:36.279" v="1292" actId="21"/>
          <ac:picMkLst>
            <pc:docMk/>
            <pc:sldMk cId="3087120087" sldId="299"/>
            <ac:picMk id="17" creationId="{AF3B0E9D-CD8B-6585-FCAF-C54F10A4D4D2}"/>
          </ac:picMkLst>
        </pc:picChg>
        <pc:picChg chg="add del mod">
          <ac:chgData name="Irene Chymyn" userId="2e56d221-64e3-4b80-8a2e-95534e5b9459" providerId="ADAL" clId="{7A578345-30DE-47FA-874A-92E426FFC2D6}" dt="2023-05-05T06:10:55.932" v="1224" actId="478"/>
          <ac:picMkLst>
            <pc:docMk/>
            <pc:sldMk cId="3087120087" sldId="299"/>
            <ac:picMk id="19" creationId="{AAE46F88-46BE-9843-3FD9-5BBA9508D66F}"/>
          </ac:picMkLst>
        </pc:picChg>
        <pc:picChg chg="add del mod">
          <ac:chgData name="Irene Chymyn" userId="2e56d221-64e3-4b80-8a2e-95534e5b9459" providerId="ADAL" clId="{7A578345-30DE-47FA-874A-92E426FFC2D6}" dt="2023-05-05T06:12:36.279" v="1292" actId="21"/>
          <ac:picMkLst>
            <pc:docMk/>
            <pc:sldMk cId="3087120087" sldId="299"/>
            <ac:picMk id="20" creationId="{AE3DE25F-30A7-01D3-0381-344832495431}"/>
          </ac:picMkLst>
        </pc:picChg>
        <pc:picChg chg="add del mod">
          <ac:chgData name="Irene Chymyn" userId="2e56d221-64e3-4b80-8a2e-95534e5b9459" providerId="ADAL" clId="{7A578345-30DE-47FA-874A-92E426FFC2D6}" dt="2023-05-05T06:12:36.279" v="1292" actId="21"/>
          <ac:picMkLst>
            <pc:docMk/>
            <pc:sldMk cId="3087120087" sldId="299"/>
            <ac:picMk id="22" creationId="{948F75D3-F543-0F77-D68A-EDC31DD1838D}"/>
          </ac:picMkLst>
        </pc:picChg>
        <pc:picChg chg="add del mod">
          <ac:chgData name="Irene Chymyn" userId="2e56d221-64e3-4b80-8a2e-95534e5b9459" providerId="ADAL" clId="{7A578345-30DE-47FA-874A-92E426FFC2D6}" dt="2023-05-05T06:12:36.279" v="1292" actId="21"/>
          <ac:picMkLst>
            <pc:docMk/>
            <pc:sldMk cId="3087120087" sldId="299"/>
            <ac:picMk id="23" creationId="{F11F1D11-6FD1-EC3A-5D72-525AA6ABF9DE}"/>
          </ac:picMkLst>
        </pc:picChg>
        <pc:picChg chg="add del mod">
          <ac:chgData name="Irene Chymyn" userId="2e56d221-64e3-4b80-8a2e-95534e5b9459" providerId="ADAL" clId="{7A578345-30DE-47FA-874A-92E426FFC2D6}" dt="2023-05-05T06:10:56.860" v="1225" actId="478"/>
          <ac:picMkLst>
            <pc:docMk/>
            <pc:sldMk cId="3087120087" sldId="299"/>
            <ac:picMk id="25" creationId="{34D2EF3D-26A3-D16A-C056-C8B7BD3E05C8}"/>
          </ac:picMkLst>
        </pc:picChg>
        <pc:picChg chg="add del mod">
          <ac:chgData name="Irene Chymyn" userId="2e56d221-64e3-4b80-8a2e-95534e5b9459" providerId="ADAL" clId="{7A578345-30DE-47FA-874A-92E426FFC2D6}" dt="2023-05-05T06:10:54.300" v="1223" actId="478"/>
          <ac:picMkLst>
            <pc:docMk/>
            <pc:sldMk cId="3087120087" sldId="299"/>
            <ac:picMk id="26" creationId="{20B922D6-9125-2404-27E5-FECE24D95105}"/>
          </ac:picMkLst>
        </pc:picChg>
        <pc:picChg chg="add del mod">
          <ac:chgData name="Irene Chymyn" userId="2e56d221-64e3-4b80-8a2e-95534e5b9459" providerId="ADAL" clId="{7A578345-30DE-47FA-874A-92E426FFC2D6}" dt="2023-05-05T06:10:53.404" v="1222" actId="478"/>
          <ac:picMkLst>
            <pc:docMk/>
            <pc:sldMk cId="3087120087" sldId="299"/>
            <ac:picMk id="27" creationId="{7C92487C-4334-6297-BDC4-114AC1353C8A}"/>
          </ac:picMkLst>
        </pc:picChg>
        <pc:picChg chg="add del mod">
          <ac:chgData name="Irene Chymyn" userId="2e56d221-64e3-4b80-8a2e-95534e5b9459" providerId="ADAL" clId="{7A578345-30DE-47FA-874A-92E426FFC2D6}" dt="2023-05-05T06:08:22.786" v="1044" actId="478"/>
          <ac:picMkLst>
            <pc:docMk/>
            <pc:sldMk cId="3087120087" sldId="299"/>
            <ac:picMk id="28" creationId="{32C221CA-54AE-CCF4-DF43-1A269EB239C6}"/>
          </ac:picMkLst>
        </pc:picChg>
        <pc:picChg chg="add del mod">
          <ac:chgData name="Irene Chymyn" userId="2e56d221-64e3-4b80-8a2e-95534e5b9459" providerId="ADAL" clId="{7A578345-30DE-47FA-874A-92E426FFC2D6}" dt="2023-05-05T06:08:22.786" v="1044" actId="478"/>
          <ac:picMkLst>
            <pc:docMk/>
            <pc:sldMk cId="3087120087" sldId="299"/>
            <ac:picMk id="30" creationId="{7B44A91B-8519-0D33-D688-A154E88D52FE}"/>
          </ac:picMkLst>
        </pc:picChg>
        <pc:picChg chg="add del mod">
          <ac:chgData name="Irene Chymyn" userId="2e56d221-64e3-4b80-8a2e-95534e5b9459" providerId="ADAL" clId="{7A578345-30DE-47FA-874A-92E426FFC2D6}" dt="2023-05-05T06:08:22.786" v="1044" actId="478"/>
          <ac:picMkLst>
            <pc:docMk/>
            <pc:sldMk cId="3087120087" sldId="299"/>
            <ac:picMk id="32" creationId="{67519EC2-24BC-ADA3-4756-34C2C1420C40}"/>
          </ac:picMkLst>
        </pc:picChg>
        <pc:picChg chg="add del mod">
          <ac:chgData name="Irene Chymyn" userId="2e56d221-64e3-4b80-8a2e-95534e5b9459" providerId="ADAL" clId="{7A578345-30DE-47FA-874A-92E426FFC2D6}" dt="2023-05-05T06:12:36.279" v="1292" actId="21"/>
          <ac:picMkLst>
            <pc:docMk/>
            <pc:sldMk cId="3087120087" sldId="299"/>
            <ac:picMk id="33" creationId="{5044FCAA-F280-F218-0A17-AE1807EE093F}"/>
          </ac:picMkLst>
        </pc:picChg>
        <pc:picChg chg="add del mod">
          <ac:chgData name="Irene Chymyn" userId="2e56d221-64e3-4b80-8a2e-95534e5b9459" providerId="ADAL" clId="{7A578345-30DE-47FA-874A-92E426FFC2D6}" dt="2023-05-05T06:12:36.279" v="1292" actId="21"/>
          <ac:picMkLst>
            <pc:docMk/>
            <pc:sldMk cId="3087120087" sldId="299"/>
            <ac:picMk id="34" creationId="{9DD671CD-1828-B350-C915-93E50B4E62DC}"/>
          </ac:picMkLst>
        </pc:picChg>
      </pc:sldChg>
      <pc:sldChg chg="del">
        <pc:chgData name="Irene Chymyn" userId="2e56d221-64e3-4b80-8a2e-95534e5b9459" providerId="ADAL" clId="{7A578345-30DE-47FA-874A-92E426FFC2D6}" dt="2023-05-05T06:10:27.024" v="1219" actId="47"/>
        <pc:sldMkLst>
          <pc:docMk/>
          <pc:sldMk cId="1631378717" sldId="300"/>
        </pc:sldMkLst>
      </pc:sldChg>
      <pc:sldChg chg="addSp delSp modSp add mod modAnim">
        <pc:chgData name="Irene Chymyn" userId="2e56d221-64e3-4b80-8a2e-95534e5b9459" providerId="ADAL" clId="{7A578345-30DE-47FA-874A-92E426FFC2D6}" dt="2023-05-12T01:46:43.504" v="1434"/>
        <pc:sldMkLst>
          <pc:docMk/>
          <pc:sldMk cId="2631656995" sldId="300"/>
        </pc:sldMkLst>
        <pc:spChg chg="mod">
          <ac:chgData name="Irene Chymyn" userId="2e56d221-64e3-4b80-8a2e-95534e5b9459" providerId="ADAL" clId="{7A578345-30DE-47FA-874A-92E426FFC2D6}" dt="2023-05-05T06:12:26.061" v="1290" actId="20577"/>
          <ac:spMkLst>
            <pc:docMk/>
            <pc:sldMk cId="2631656995" sldId="300"/>
            <ac:spMk id="2" creationId="{907CCF60-0508-4D28-B0C7-769DEB3C30F8}"/>
          </ac:spMkLst>
        </pc:spChg>
        <pc:spChg chg="add del mod">
          <ac:chgData name="Irene Chymyn" userId="2e56d221-64e3-4b80-8a2e-95534e5b9459" providerId="ADAL" clId="{7A578345-30DE-47FA-874A-92E426FFC2D6}" dt="2023-05-05T06:12:42.914" v="1294"/>
          <ac:spMkLst>
            <pc:docMk/>
            <pc:sldMk cId="2631656995" sldId="300"/>
            <ac:spMk id="4" creationId="{4F91BBFF-0823-8787-06F3-47D7BB9C4D91}"/>
          </ac:spMkLst>
        </pc:spChg>
        <pc:spChg chg="add del mod">
          <ac:chgData name="Irene Chymyn" userId="2e56d221-64e3-4b80-8a2e-95534e5b9459" providerId="ADAL" clId="{7A578345-30DE-47FA-874A-92E426FFC2D6}" dt="2023-05-05T06:12:42.914" v="1294"/>
          <ac:spMkLst>
            <pc:docMk/>
            <pc:sldMk cId="2631656995" sldId="300"/>
            <ac:spMk id="11" creationId="{5F706795-AE19-F516-0C08-146289C31F6D}"/>
          </ac:spMkLst>
        </pc:spChg>
        <pc:spChg chg="add del mod">
          <ac:chgData name="Irene Chymyn" userId="2e56d221-64e3-4b80-8a2e-95534e5b9459" providerId="ADAL" clId="{7A578345-30DE-47FA-874A-92E426FFC2D6}" dt="2023-05-05T06:12:42.914" v="1294"/>
          <ac:spMkLst>
            <pc:docMk/>
            <pc:sldMk cId="2631656995" sldId="300"/>
            <ac:spMk id="12" creationId="{3DF34035-90E7-6B6C-B7EA-069249013AF8}"/>
          </ac:spMkLst>
        </pc:spChg>
        <pc:spChg chg="add del mod">
          <ac:chgData name="Irene Chymyn" userId="2e56d221-64e3-4b80-8a2e-95534e5b9459" providerId="ADAL" clId="{7A578345-30DE-47FA-874A-92E426FFC2D6}" dt="2023-05-05T06:12:42.914" v="1294"/>
          <ac:spMkLst>
            <pc:docMk/>
            <pc:sldMk cId="2631656995" sldId="300"/>
            <ac:spMk id="13" creationId="{121C4B86-B3A0-E2C9-D01A-FC65AF97FF16}"/>
          </ac:spMkLst>
        </pc:spChg>
        <pc:spChg chg="add del mod">
          <ac:chgData name="Irene Chymyn" userId="2e56d221-64e3-4b80-8a2e-95534e5b9459" providerId="ADAL" clId="{7A578345-30DE-47FA-874A-92E426FFC2D6}" dt="2023-05-05T06:12:42.914" v="1294"/>
          <ac:spMkLst>
            <pc:docMk/>
            <pc:sldMk cId="2631656995" sldId="300"/>
            <ac:spMk id="21" creationId="{A05AC598-BD1D-426A-B212-76CE1521828D}"/>
          </ac:spMkLst>
        </pc:spChg>
        <pc:spChg chg="add del mod">
          <ac:chgData name="Irene Chymyn" userId="2e56d221-64e3-4b80-8a2e-95534e5b9459" providerId="ADAL" clId="{7A578345-30DE-47FA-874A-92E426FFC2D6}" dt="2023-05-05T06:12:42.914" v="1294"/>
          <ac:spMkLst>
            <pc:docMk/>
            <pc:sldMk cId="2631656995" sldId="300"/>
            <ac:spMk id="22" creationId="{3F06E5E6-613C-FF94-4E40-0B4C4AFAF102}"/>
          </ac:spMkLst>
        </pc:spChg>
        <pc:spChg chg="add del mod">
          <ac:chgData name="Irene Chymyn" userId="2e56d221-64e3-4b80-8a2e-95534e5b9459" providerId="ADAL" clId="{7A578345-30DE-47FA-874A-92E426FFC2D6}" dt="2023-05-05T06:12:42.914" v="1294"/>
          <ac:spMkLst>
            <pc:docMk/>
            <pc:sldMk cId="2631656995" sldId="300"/>
            <ac:spMk id="23" creationId="{9457B556-DE80-D1CF-4646-99E5E2FECA3E}"/>
          </ac:spMkLst>
        </pc:spChg>
        <pc:spChg chg="add mod">
          <ac:chgData name="Irene Chymyn" userId="2e56d221-64e3-4b80-8a2e-95534e5b9459" providerId="ADAL" clId="{7A578345-30DE-47FA-874A-92E426FFC2D6}" dt="2023-05-05T06:12:49.617" v="1328" actId="1036"/>
          <ac:spMkLst>
            <pc:docMk/>
            <pc:sldMk cId="2631656995" sldId="300"/>
            <ac:spMk id="24" creationId="{7D1614AD-5BEA-1300-D125-2DE0ED511736}"/>
          </ac:spMkLst>
        </pc:spChg>
        <pc:spChg chg="add mod">
          <ac:chgData name="Irene Chymyn" userId="2e56d221-64e3-4b80-8a2e-95534e5b9459" providerId="ADAL" clId="{7A578345-30DE-47FA-874A-92E426FFC2D6}" dt="2023-05-05T06:12:49.617" v="1328" actId="1036"/>
          <ac:spMkLst>
            <pc:docMk/>
            <pc:sldMk cId="2631656995" sldId="300"/>
            <ac:spMk id="29" creationId="{33456C1F-AB05-7E10-F61E-99DD5F8982DB}"/>
          </ac:spMkLst>
        </pc:spChg>
        <pc:spChg chg="add mod">
          <ac:chgData name="Irene Chymyn" userId="2e56d221-64e3-4b80-8a2e-95534e5b9459" providerId="ADAL" clId="{7A578345-30DE-47FA-874A-92E426FFC2D6}" dt="2023-05-05T06:12:49.617" v="1328" actId="1036"/>
          <ac:spMkLst>
            <pc:docMk/>
            <pc:sldMk cId="2631656995" sldId="300"/>
            <ac:spMk id="30" creationId="{DBAF1875-BC2B-D140-7BC3-34850980D84D}"/>
          </ac:spMkLst>
        </pc:spChg>
        <pc:spChg chg="add mod">
          <ac:chgData name="Irene Chymyn" userId="2e56d221-64e3-4b80-8a2e-95534e5b9459" providerId="ADAL" clId="{7A578345-30DE-47FA-874A-92E426FFC2D6}" dt="2023-05-05T06:12:49.617" v="1328" actId="1036"/>
          <ac:spMkLst>
            <pc:docMk/>
            <pc:sldMk cId="2631656995" sldId="300"/>
            <ac:spMk id="31" creationId="{D69488EC-4D3E-7AF7-ABE9-0C242BBE673F}"/>
          </ac:spMkLst>
        </pc:spChg>
        <pc:spChg chg="add mod">
          <ac:chgData name="Irene Chymyn" userId="2e56d221-64e3-4b80-8a2e-95534e5b9459" providerId="ADAL" clId="{7A578345-30DE-47FA-874A-92E426FFC2D6}" dt="2023-05-05T06:12:49.617" v="1328" actId="1036"/>
          <ac:spMkLst>
            <pc:docMk/>
            <pc:sldMk cId="2631656995" sldId="300"/>
            <ac:spMk id="39" creationId="{AAB51D50-D413-E368-AF5A-4E8D157B6E30}"/>
          </ac:spMkLst>
        </pc:spChg>
        <pc:spChg chg="add mod">
          <ac:chgData name="Irene Chymyn" userId="2e56d221-64e3-4b80-8a2e-95534e5b9459" providerId="ADAL" clId="{7A578345-30DE-47FA-874A-92E426FFC2D6}" dt="2023-05-05T06:12:49.617" v="1328" actId="1036"/>
          <ac:spMkLst>
            <pc:docMk/>
            <pc:sldMk cId="2631656995" sldId="300"/>
            <ac:spMk id="40" creationId="{A090F488-4653-5546-057D-B96D2217A399}"/>
          </ac:spMkLst>
        </pc:spChg>
        <pc:spChg chg="add mod">
          <ac:chgData name="Irene Chymyn" userId="2e56d221-64e3-4b80-8a2e-95534e5b9459" providerId="ADAL" clId="{7A578345-30DE-47FA-874A-92E426FFC2D6}" dt="2023-05-05T06:12:49.617" v="1328" actId="1036"/>
          <ac:spMkLst>
            <pc:docMk/>
            <pc:sldMk cId="2631656995" sldId="300"/>
            <ac:spMk id="41" creationId="{A4EE76BF-B154-66D9-9561-3D05EFAE2786}"/>
          </ac:spMkLst>
        </pc:spChg>
        <pc:graphicFrameChg chg="del">
          <ac:chgData name="Irene Chymyn" userId="2e56d221-64e3-4b80-8a2e-95534e5b9459" providerId="ADAL" clId="{7A578345-30DE-47FA-874A-92E426FFC2D6}" dt="2023-05-05T06:12:29.733" v="1291" actId="478"/>
          <ac:graphicFrameMkLst>
            <pc:docMk/>
            <pc:sldMk cId="2631656995" sldId="300"/>
            <ac:graphicFrameMk id="3" creationId="{CE3FAC22-59AF-62D5-A4E2-6F52841C1E38}"/>
          </ac:graphicFrameMkLst>
        </pc:graphicFrameChg>
        <pc:picChg chg="add mod ord">
          <ac:chgData name="Irene Chymyn" userId="2e56d221-64e3-4b80-8a2e-95534e5b9459" providerId="ADAL" clId="{7A578345-30DE-47FA-874A-92E426FFC2D6}" dt="2023-05-12T01:45:34.954" v="1421" actId="167"/>
          <ac:picMkLst>
            <pc:docMk/>
            <pc:sldMk cId="2631656995" sldId="300"/>
            <ac:picMk id="3" creationId="{DCCD1845-F627-A802-4F56-9AE64FEB739D}"/>
          </ac:picMkLst>
        </pc:picChg>
        <pc:picChg chg="add del mod">
          <ac:chgData name="Irene Chymyn" userId="2e56d221-64e3-4b80-8a2e-95534e5b9459" providerId="ADAL" clId="{7A578345-30DE-47FA-874A-92E426FFC2D6}" dt="2023-05-05T06:12:42.914" v="1294"/>
          <ac:picMkLst>
            <pc:docMk/>
            <pc:sldMk cId="2631656995" sldId="300"/>
            <ac:picMk id="7" creationId="{59BFAD13-C3D2-4252-E3C9-4F9C448184F4}"/>
          </ac:picMkLst>
        </pc:picChg>
        <pc:picChg chg="add del mod">
          <ac:chgData name="Irene Chymyn" userId="2e56d221-64e3-4b80-8a2e-95534e5b9459" providerId="ADAL" clId="{7A578345-30DE-47FA-874A-92E426FFC2D6}" dt="2023-05-05T06:12:42.914" v="1294"/>
          <ac:picMkLst>
            <pc:docMk/>
            <pc:sldMk cId="2631656995" sldId="300"/>
            <ac:picMk id="8" creationId="{960FEE52-55FE-5B76-E81F-2E217EA69DDA}"/>
          </ac:picMkLst>
        </pc:picChg>
        <pc:picChg chg="add del mod">
          <ac:chgData name="Irene Chymyn" userId="2e56d221-64e3-4b80-8a2e-95534e5b9459" providerId="ADAL" clId="{7A578345-30DE-47FA-874A-92E426FFC2D6}" dt="2023-05-05T06:12:42.914" v="1294"/>
          <ac:picMkLst>
            <pc:docMk/>
            <pc:sldMk cId="2631656995" sldId="300"/>
            <ac:picMk id="9" creationId="{6BC6D6AB-10EA-8DEF-950A-D27A71325719}"/>
          </ac:picMkLst>
        </pc:picChg>
        <pc:picChg chg="add del mod">
          <ac:chgData name="Irene Chymyn" userId="2e56d221-64e3-4b80-8a2e-95534e5b9459" providerId="ADAL" clId="{7A578345-30DE-47FA-874A-92E426FFC2D6}" dt="2023-05-05T06:12:42.914" v="1294"/>
          <ac:picMkLst>
            <pc:docMk/>
            <pc:sldMk cId="2631656995" sldId="300"/>
            <ac:picMk id="10" creationId="{D4B0D31E-9591-07E6-F9AD-27FD836D6E99}"/>
          </ac:picMkLst>
        </pc:picChg>
        <pc:picChg chg="add del mod">
          <ac:chgData name="Irene Chymyn" userId="2e56d221-64e3-4b80-8a2e-95534e5b9459" providerId="ADAL" clId="{7A578345-30DE-47FA-874A-92E426FFC2D6}" dt="2023-05-05T06:12:42.914" v="1294"/>
          <ac:picMkLst>
            <pc:docMk/>
            <pc:sldMk cId="2631656995" sldId="300"/>
            <ac:picMk id="14" creationId="{6C67640B-4259-3A86-8EAD-460C231671FA}"/>
          </ac:picMkLst>
        </pc:picChg>
        <pc:picChg chg="add del mod">
          <ac:chgData name="Irene Chymyn" userId="2e56d221-64e3-4b80-8a2e-95534e5b9459" providerId="ADAL" clId="{7A578345-30DE-47FA-874A-92E426FFC2D6}" dt="2023-05-05T06:12:42.914" v="1294"/>
          <ac:picMkLst>
            <pc:docMk/>
            <pc:sldMk cId="2631656995" sldId="300"/>
            <ac:picMk id="15" creationId="{0681D763-4973-93A9-103D-471FC51CD1F6}"/>
          </ac:picMkLst>
        </pc:picChg>
        <pc:picChg chg="add del mod">
          <ac:chgData name="Irene Chymyn" userId="2e56d221-64e3-4b80-8a2e-95534e5b9459" providerId="ADAL" clId="{7A578345-30DE-47FA-874A-92E426FFC2D6}" dt="2023-05-05T06:12:42.914" v="1294"/>
          <ac:picMkLst>
            <pc:docMk/>
            <pc:sldMk cId="2631656995" sldId="300"/>
            <ac:picMk id="16" creationId="{38B6F381-3CDE-D25B-6063-E306C73F5BA7}"/>
          </ac:picMkLst>
        </pc:picChg>
        <pc:picChg chg="add del mod">
          <ac:chgData name="Irene Chymyn" userId="2e56d221-64e3-4b80-8a2e-95534e5b9459" providerId="ADAL" clId="{7A578345-30DE-47FA-874A-92E426FFC2D6}" dt="2023-05-05T06:12:42.914" v="1294"/>
          <ac:picMkLst>
            <pc:docMk/>
            <pc:sldMk cId="2631656995" sldId="300"/>
            <ac:picMk id="17" creationId="{9A901DB6-263D-ABBE-790A-76A5B3BA4E40}"/>
          </ac:picMkLst>
        </pc:picChg>
        <pc:picChg chg="add del mod">
          <ac:chgData name="Irene Chymyn" userId="2e56d221-64e3-4b80-8a2e-95534e5b9459" providerId="ADAL" clId="{7A578345-30DE-47FA-874A-92E426FFC2D6}" dt="2023-05-05T06:12:42.914" v="1294"/>
          <ac:picMkLst>
            <pc:docMk/>
            <pc:sldMk cId="2631656995" sldId="300"/>
            <ac:picMk id="18" creationId="{1897CCD4-4092-5CD5-028E-0266C233FA53}"/>
          </ac:picMkLst>
        </pc:picChg>
        <pc:picChg chg="add del mod">
          <ac:chgData name="Irene Chymyn" userId="2e56d221-64e3-4b80-8a2e-95534e5b9459" providerId="ADAL" clId="{7A578345-30DE-47FA-874A-92E426FFC2D6}" dt="2023-05-05T06:12:42.914" v="1294"/>
          <ac:picMkLst>
            <pc:docMk/>
            <pc:sldMk cId="2631656995" sldId="300"/>
            <ac:picMk id="19" creationId="{4399C307-5F1F-E77F-CAC7-C023F04D3898}"/>
          </ac:picMkLst>
        </pc:picChg>
        <pc:picChg chg="add del mod">
          <ac:chgData name="Irene Chymyn" userId="2e56d221-64e3-4b80-8a2e-95534e5b9459" providerId="ADAL" clId="{7A578345-30DE-47FA-874A-92E426FFC2D6}" dt="2023-05-05T06:12:42.914" v="1294"/>
          <ac:picMkLst>
            <pc:docMk/>
            <pc:sldMk cId="2631656995" sldId="300"/>
            <ac:picMk id="20" creationId="{280674C1-B5A1-31AF-6AC6-737749AE8CDB}"/>
          </ac:picMkLst>
        </pc:picChg>
        <pc:picChg chg="add mod">
          <ac:chgData name="Irene Chymyn" userId="2e56d221-64e3-4b80-8a2e-95534e5b9459" providerId="ADAL" clId="{7A578345-30DE-47FA-874A-92E426FFC2D6}" dt="2023-05-05T06:12:49.617" v="1328" actId="1036"/>
          <ac:picMkLst>
            <pc:docMk/>
            <pc:sldMk cId="2631656995" sldId="300"/>
            <ac:picMk id="25" creationId="{4C850463-63D8-78F1-8764-328295893440}"/>
          </ac:picMkLst>
        </pc:picChg>
        <pc:picChg chg="add mod">
          <ac:chgData name="Irene Chymyn" userId="2e56d221-64e3-4b80-8a2e-95534e5b9459" providerId="ADAL" clId="{7A578345-30DE-47FA-874A-92E426FFC2D6}" dt="2023-05-05T06:12:49.617" v="1328" actId="1036"/>
          <ac:picMkLst>
            <pc:docMk/>
            <pc:sldMk cId="2631656995" sldId="300"/>
            <ac:picMk id="26" creationId="{36A018F6-0C1D-4A03-1C42-874718BF6BB3}"/>
          </ac:picMkLst>
        </pc:picChg>
        <pc:picChg chg="add mod">
          <ac:chgData name="Irene Chymyn" userId="2e56d221-64e3-4b80-8a2e-95534e5b9459" providerId="ADAL" clId="{7A578345-30DE-47FA-874A-92E426FFC2D6}" dt="2023-05-05T06:12:49.617" v="1328" actId="1036"/>
          <ac:picMkLst>
            <pc:docMk/>
            <pc:sldMk cId="2631656995" sldId="300"/>
            <ac:picMk id="27" creationId="{0B9D2CF9-76D3-90B7-093A-8035B024D7E1}"/>
          </ac:picMkLst>
        </pc:picChg>
        <pc:picChg chg="add mod">
          <ac:chgData name="Irene Chymyn" userId="2e56d221-64e3-4b80-8a2e-95534e5b9459" providerId="ADAL" clId="{7A578345-30DE-47FA-874A-92E426FFC2D6}" dt="2023-05-05T06:12:49.617" v="1328" actId="1036"/>
          <ac:picMkLst>
            <pc:docMk/>
            <pc:sldMk cId="2631656995" sldId="300"/>
            <ac:picMk id="28" creationId="{BDF71007-0011-196E-3A5F-4DF3581C6E3F}"/>
          </ac:picMkLst>
        </pc:picChg>
        <pc:picChg chg="add mod">
          <ac:chgData name="Irene Chymyn" userId="2e56d221-64e3-4b80-8a2e-95534e5b9459" providerId="ADAL" clId="{7A578345-30DE-47FA-874A-92E426FFC2D6}" dt="2023-05-05T06:12:49.617" v="1328" actId="1036"/>
          <ac:picMkLst>
            <pc:docMk/>
            <pc:sldMk cId="2631656995" sldId="300"/>
            <ac:picMk id="32" creationId="{DBD30621-DA66-D0D4-A7FA-EFC0D4C9CB9B}"/>
          </ac:picMkLst>
        </pc:picChg>
        <pc:picChg chg="add mod">
          <ac:chgData name="Irene Chymyn" userId="2e56d221-64e3-4b80-8a2e-95534e5b9459" providerId="ADAL" clId="{7A578345-30DE-47FA-874A-92E426FFC2D6}" dt="2023-05-05T06:12:49.617" v="1328" actId="1036"/>
          <ac:picMkLst>
            <pc:docMk/>
            <pc:sldMk cId="2631656995" sldId="300"/>
            <ac:picMk id="33" creationId="{9036D182-D5CB-EAB8-21DE-5CAF8C470964}"/>
          </ac:picMkLst>
        </pc:picChg>
        <pc:picChg chg="add mod">
          <ac:chgData name="Irene Chymyn" userId="2e56d221-64e3-4b80-8a2e-95534e5b9459" providerId="ADAL" clId="{7A578345-30DE-47FA-874A-92E426FFC2D6}" dt="2023-05-05T06:12:49.617" v="1328" actId="1036"/>
          <ac:picMkLst>
            <pc:docMk/>
            <pc:sldMk cId="2631656995" sldId="300"/>
            <ac:picMk id="34" creationId="{BBDA2F88-A2DA-A9D4-B1E1-586FB2222A96}"/>
          </ac:picMkLst>
        </pc:picChg>
        <pc:picChg chg="add mod">
          <ac:chgData name="Irene Chymyn" userId="2e56d221-64e3-4b80-8a2e-95534e5b9459" providerId="ADAL" clId="{7A578345-30DE-47FA-874A-92E426FFC2D6}" dt="2023-05-05T06:12:49.617" v="1328" actId="1036"/>
          <ac:picMkLst>
            <pc:docMk/>
            <pc:sldMk cId="2631656995" sldId="300"/>
            <ac:picMk id="35" creationId="{06981F48-ECFA-5FCB-EBC9-48408F6EB56F}"/>
          </ac:picMkLst>
        </pc:picChg>
        <pc:picChg chg="add mod">
          <ac:chgData name="Irene Chymyn" userId="2e56d221-64e3-4b80-8a2e-95534e5b9459" providerId="ADAL" clId="{7A578345-30DE-47FA-874A-92E426FFC2D6}" dt="2023-05-05T06:12:49.617" v="1328" actId="1036"/>
          <ac:picMkLst>
            <pc:docMk/>
            <pc:sldMk cId="2631656995" sldId="300"/>
            <ac:picMk id="36" creationId="{0D9CB6F2-406B-FC63-C987-0B0E9598A39D}"/>
          </ac:picMkLst>
        </pc:picChg>
        <pc:picChg chg="add mod">
          <ac:chgData name="Irene Chymyn" userId="2e56d221-64e3-4b80-8a2e-95534e5b9459" providerId="ADAL" clId="{7A578345-30DE-47FA-874A-92E426FFC2D6}" dt="2023-05-05T06:12:49.617" v="1328" actId="1036"/>
          <ac:picMkLst>
            <pc:docMk/>
            <pc:sldMk cId="2631656995" sldId="300"/>
            <ac:picMk id="37" creationId="{7FD70E68-40B8-CC70-3AF5-D58082F7A1A7}"/>
          </ac:picMkLst>
        </pc:picChg>
        <pc:picChg chg="add mod">
          <ac:chgData name="Irene Chymyn" userId="2e56d221-64e3-4b80-8a2e-95534e5b9459" providerId="ADAL" clId="{7A578345-30DE-47FA-874A-92E426FFC2D6}" dt="2023-05-05T06:12:49.617" v="1328" actId="1036"/>
          <ac:picMkLst>
            <pc:docMk/>
            <pc:sldMk cId="2631656995" sldId="300"/>
            <ac:picMk id="38" creationId="{A096D487-DC43-468C-22A5-609EAAE0830F}"/>
          </ac:picMkLst>
        </pc:picChg>
      </pc:sldChg>
      <pc:sldChg chg="add">
        <pc:chgData name="Irene Chymyn" userId="2e56d221-64e3-4b80-8a2e-95534e5b9459" providerId="ADAL" clId="{7A578345-30DE-47FA-874A-92E426FFC2D6}" dt="2023-05-12T01:43:54.061" v="1407"/>
        <pc:sldMkLst>
          <pc:docMk/>
          <pc:sldMk cId="3126703538" sldId="301"/>
        </pc:sldMkLst>
      </pc:sldChg>
      <pc:sldChg chg="add modAnim">
        <pc:chgData name="Irene Chymyn" userId="2e56d221-64e3-4b80-8a2e-95534e5b9459" providerId="ADAL" clId="{7A578345-30DE-47FA-874A-92E426FFC2D6}" dt="2023-05-12T01:48:36.340" v="1437"/>
        <pc:sldMkLst>
          <pc:docMk/>
          <pc:sldMk cId="318940125" sldId="302"/>
        </pc:sldMkLst>
      </pc:sldChg>
      <pc:sldMasterChg chg="delSldLayout">
        <pc:chgData name="Irene Chymyn" userId="2e56d221-64e3-4b80-8a2e-95534e5b9459" providerId="ADAL" clId="{7A578345-30DE-47FA-874A-92E426FFC2D6}" dt="2023-05-05T06:10:04.094" v="1200" actId="47"/>
        <pc:sldMasterMkLst>
          <pc:docMk/>
          <pc:sldMasterMk cId="4123316428" sldId="2147483660"/>
        </pc:sldMasterMkLst>
        <pc:sldLayoutChg chg="del">
          <pc:chgData name="Irene Chymyn" userId="2e56d221-64e3-4b80-8a2e-95534e5b9459" providerId="ADAL" clId="{7A578345-30DE-47FA-874A-92E426FFC2D6}" dt="2023-05-05T06:10:04.094" v="1200" actId="47"/>
          <pc:sldLayoutMkLst>
            <pc:docMk/>
            <pc:sldMasterMk cId="4123316428" sldId="2147483660"/>
            <pc:sldLayoutMk cId="3493106788" sldId="214748368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CDC59-CE5C-4B97-8BD2-B4EEFC59DF40}" type="doc">
      <dgm:prSet loTypeId="urn:microsoft.com/office/officeart/2005/8/layout/defaul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AU"/>
        </a:p>
      </dgm:t>
    </dgm:pt>
    <dgm:pt modelId="{B6FA05BC-418B-44F4-8265-FEA689A1D18F}">
      <dgm:prSet phldrT="[Text]"/>
      <dgm:spPr/>
      <dgm:t>
        <a:bodyPr/>
        <a:lstStyle/>
        <a:p>
          <a:r>
            <a:rPr lang="en-AU" dirty="0"/>
            <a:t>Meetings or discussions</a:t>
          </a:r>
        </a:p>
      </dgm:t>
    </dgm:pt>
    <dgm:pt modelId="{D2E3D0C3-B66E-4671-BE24-C028CC66EA8A}" type="parTrans" cxnId="{64C55E2D-85C6-4B1F-9566-AF965BA87F49}">
      <dgm:prSet/>
      <dgm:spPr/>
      <dgm:t>
        <a:bodyPr/>
        <a:lstStyle/>
        <a:p>
          <a:endParaRPr lang="en-AU"/>
        </a:p>
      </dgm:t>
    </dgm:pt>
    <dgm:pt modelId="{F031AB61-5259-4E03-804C-10385C8DCDC1}" type="sibTrans" cxnId="{64C55E2D-85C6-4B1F-9566-AF965BA87F49}">
      <dgm:prSet/>
      <dgm:spPr/>
      <dgm:t>
        <a:bodyPr/>
        <a:lstStyle/>
        <a:p>
          <a:endParaRPr lang="en-AU"/>
        </a:p>
      </dgm:t>
    </dgm:pt>
    <dgm:pt modelId="{DCB66900-E5CF-4E11-A900-9A78F2F60654}">
      <dgm:prSet phldrT="[Text]"/>
      <dgm:spPr/>
      <dgm:t>
        <a:bodyPr/>
        <a:lstStyle/>
        <a:p>
          <a:r>
            <a:rPr lang="en-AU" dirty="0"/>
            <a:t>Collaboration platforms such as Microsoft Teams, Slack</a:t>
          </a:r>
        </a:p>
      </dgm:t>
    </dgm:pt>
    <dgm:pt modelId="{6DB6FDD5-F766-4E76-A888-1A7F5CBE6B14}" type="parTrans" cxnId="{2D930382-3AB6-432D-BB01-FE32C84B2A61}">
      <dgm:prSet/>
      <dgm:spPr/>
      <dgm:t>
        <a:bodyPr/>
        <a:lstStyle/>
        <a:p>
          <a:endParaRPr lang="en-AU"/>
        </a:p>
      </dgm:t>
    </dgm:pt>
    <dgm:pt modelId="{AFCB1D35-B713-41B0-B76A-E8B11F41AB56}" type="sibTrans" cxnId="{2D930382-3AB6-432D-BB01-FE32C84B2A61}">
      <dgm:prSet/>
      <dgm:spPr/>
      <dgm:t>
        <a:bodyPr/>
        <a:lstStyle/>
        <a:p>
          <a:endParaRPr lang="en-AU"/>
        </a:p>
      </dgm:t>
    </dgm:pt>
    <dgm:pt modelId="{BE171999-C369-493E-9CF7-DDEDE8C63798}">
      <dgm:prSet phldrT="[Text]"/>
      <dgm:spPr/>
      <dgm:t>
        <a:bodyPr/>
        <a:lstStyle/>
        <a:p>
          <a:r>
            <a:rPr lang="en-AU" dirty="0"/>
            <a:t>Phone calls or text messages from applications such as </a:t>
          </a:r>
          <a:r>
            <a:rPr lang="en-AU" dirty="0" err="1"/>
            <a:t>Whatsapp</a:t>
          </a:r>
          <a:r>
            <a:rPr lang="en-AU" dirty="0"/>
            <a:t>, Twitter, Facebook</a:t>
          </a:r>
        </a:p>
      </dgm:t>
    </dgm:pt>
    <dgm:pt modelId="{DBD29C38-9CBA-4BF9-841A-8A373293527A}" type="parTrans" cxnId="{787E8ECB-A085-47D9-9A0B-2A41967D6D2C}">
      <dgm:prSet/>
      <dgm:spPr/>
      <dgm:t>
        <a:bodyPr/>
        <a:lstStyle/>
        <a:p>
          <a:endParaRPr lang="en-AU"/>
        </a:p>
      </dgm:t>
    </dgm:pt>
    <dgm:pt modelId="{72118518-C3F9-4BD6-8C53-B36498F3218B}" type="sibTrans" cxnId="{787E8ECB-A085-47D9-9A0B-2A41967D6D2C}">
      <dgm:prSet/>
      <dgm:spPr/>
      <dgm:t>
        <a:bodyPr/>
        <a:lstStyle/>
        <a:p>
          <a:endParaRPr lang="en-AU"/>
        </a:p>
      </dgm:t>
    </dgm:pt>
    <dgm:pt modelId="{9653F38A-97DE-4B95-9413-5E50880F55BA}">
      <dgm:prSet phldrT="[Text]"/>
      <dgm:spPr/>
      <dgm:t>
        <a:bodyPr/>
        <a:lstStyle/>
        <a:p>
          <a:r>
            <a:rPr lang="en-AU" dirty="0"/>
            <a:t>Correspondences</a:t>
          </a:r>
        </a:p>
      </dgm:t>
    </dgm:pt>
    <dgm:pt modelId="{63DE271E-BB70-4B8C-835E-1CEAA4BDBBC4}" type="parTrans" cxnId="{A4789A94-FB5C-46A4-9C84-0B0FC994FBF9}">
      <dgm:prSet/>
      <dgm:spPr/>
      <dgm:t>
        <a:bodyPr/>
        <a:lstStyle/>
        <a:p>
          <a:endParaRPr lang="en-AU"/>
        </a:p>
      </dgm:t>
    </dgm:pt>
    <dgm:pt modelId="{8E909BB0-25F9-4C9F-AAE3-8D1BB0E5F899}" type="sibTrans" cxnId="{A4789A94-FB5C-46A4-9C84-0B0FC994FBF9}">
      <dgm:prSet/>
      <dgm:spPr/>
      <dgm:t>
        <a:bodyPr/>
        <a:lstStyle/>
        <a:p>
          <a:endParaRPr lang="en-AU"/>
        </a:p>
      </dgm:t>
    </dgm:pt>
    <dgm:pt modelId="{63F6EC04-5FB0-4E7E-9AD2-F0951CFB8EC7}">
      <dgm:prSet phldrT="[Text]"/>
      <dgm:spPr/>
      <dgm:t>
        <a:bodyPr/>
        <a:lstStyle/>
        <a:p>
          <a:r>
            <a:rPr lang="en-AU" dirty="0"/>
            <a:t>Project records</a:t>
          </a:r>
        </a:p>
      </dgm:t>
    </dgm:pt>
    <dgm:pt modelId="{877A76AC-06C8-4F93-8CE4-F1285205A9A6}" type="parTrans" cxnId="{16F95713-B8DF-424E-9E26-BF12B878E923}">
      <dgm:prSet/>
      <dgm:spPr/>
      <dgm:t>
        <a:bodyPr/>
        <a:lstStyle/>
        <a:p>
          <a:endParaRPr lang="en-AU"/>
        </a:p>
      </dgm:t>
    </dgm:pt>
    <dgm:pt modelId="{B2FB2A46-D7D7-4F8B-9D04-C1A211245774}" type="sibTrans" cxnId="{16F95713-B8DF-424E-9E26-BF12B878E923}">
      <dgm:prSet/>
      <dgm:spPr/>
      <dgm:t>
        <a:bodyPr/>
        <a:lstStyle/>
        <a:p>
          <a:endParaRPr lang="en-AU"/>
        </a:p>
      </dgm:t>
    </dgm:pt>
    <dgm:pt modelId="{8553119F-3D0D-40B0-8C19-9052BFC2AF30}">
      <dgm:prSet phldrT="[Text]"/>
      <dgm:spPr/>
      <dgm:t>
        <a:bodyPr/>
        <a:lstStyle/>
        <a:p>
          <a:r>
            <a:rPr lang="en-AU" dirty="0"/>
            <a:t>Working papers and drafts</a:t>
          </a:r>
        </a:p>
      </dgm:t>
    </dgm:pt>
    <dgm:pt modelId="{4638E7E8-4418-4333-BDC8-30847BC0659D}" type="parTrans" cxnId="{B3462B2A-37A0-41A6-9B07-FE9BD9E4BBC8}">
      <dgm:prSet/>
      <dgm:spPr/>
      <dgm:t>
        <a:bodyPr/>
        <a:lstStyle/>
        <a:p>
          <a:endParaRPr lang="en-AU"/>
        </a:p>
      </dgm:t>
    </dgm:pt>
    <dgm:pt modelId="{59F6E5D5-B3B7-4F1F-8AA5-7EB2FC228E9C}" type="sibTrans" cxnId="{B3462B2A-37A0-41A6-9B07-FE9BD9E4BBC8}">
      <dgm:prSet/>
      <dgm:spPr/>
      <dgm:t>
        <a:bodyPr/>
        <a:lstStyle/>
        <a:p>
          <a:endParaRPr lang="en-AU"/>
        </a:p>
      </dgm:t>
    </dgm:pt>
    <dgm:pt modelId="{7D826894-4427-4DE6-A498-38052F7D4FE5}" type="pres">
      <dgm:prSet presAssocID="{356CDC59-CE5C-4B97-8BD2-B4EEFC59DF40}" presName="diagram" presStyleCnt="0">
        <dgm:presLayoutVars>
          <dgm:dir/>
          <dgm:resizeHandles val="exact"/>
        </dgm:presLayoutVars>
      </dgm:prSet>
      <dgm:spPr/>
    </dgm:pt>
    <dgm:pt modelId="{D0D1B29F-712E-4A65-8D7F-33C0E845819E}" type="pres">
      <dgm:prSet presAssocID="{B6FA05BC-418B-44F4-8265-FEA689A1D18F}" presName="node" presStyleLbl="node1" presStyleIdx="0" presStyleCnt="6">
        <dgm:presLayoutVars>
          <dgm:bulletEnabled val="1"/>
        </dgm:presLayoutVars>
      </dgm:prSet>
      <dgm:spPr/>
    </dgm:pt>
    <dgm:pt modelId="{83EF9E50-BA9D-4059-9D5F-E7DF40B568EB}" type="pres">
      <dgm:prSet presAssocID="{F031AB61-5259-4E03-804C-10385C8DCDC1}" presName="sibTrans" presStyleCnt="0"/>
      <dgm:spPr/>
    </dgm:pt>
    <dgm:pt modelId="{08AF0EEA-04ED-4539-92EB-CEC2A34005C8}" type="pres">
      <dgm:prSet presAssocID="{63F6EC04-5FB0-4E7E-9AD2-F0951CFB8EC7}" presName="node" presStyleLbl="node1" presStyleIdx="1" presStyleCnt="6">
        <dgm:presLayoutVars>
          <dgm:bulletEnabled val="1"/>
        </dgm:presLayoutVars>
      </dgm:prSet>
      <dgm:spPr/>
    </dgm:pt>
    <dgm:pt modelId="{A32BA4D5-A434-4907-820B-CAFF23A23D9C}" type="pres">
      <dgm:prSet presAssocID="{B2FB2A46-D7D7-4F8B-9D04-C1A211245774}" presName="sibTrans" presStyleCnt="0"/>
      <dgm:spPr/>
    </dgm:pt>
    <dgm:pt modelId="{8C23F767-782F-4E0E-ACFF-03EE2F4C560E}" type="pres">
      <dgm:prSet presAssocID="{8553119F-3D0D-40B0-8C19-9052BFC2AF30}" presName="node" presStyleLbl="node1" presStyleIdx="2" presStyleCnt="6">
        <dgm:presLayoutVars>
          <dgm:bulletEnabled val="1"/>
        </dgm:presLayoutVars>
      </dgm:prSet>
      <dgm:spPr/>
    </dgm:pt>
    <dgm:pt modelId="{BFCCA9AF-E5D2-4E72-BCB6-1F52D84C7983}" type="pres">
      <dgm:prSet presAssocID="{59F6E5D5-B3B7-4F1F-8AA5-7EB2FC228E9C}" presName="sibTrans" presStyleCnt="0"/>
      <dgm:spPr/>
    </dgm:pt>
    <dgm:pt modelId="{93B3B771-4BF9-4CDF-BFA4-53CA5C46C723}" type="pres">
      <dgm:prSet presAssocID="{DCB66900-E5CF-4E11-A900-9A78F2F60654}" presName="node" presStyleLbl="node1" presStyleIdx="3" presStyleCnt="6">
        <dgm:presLayoutVars>
          <dgm:bulletEnabled val="1"/>
        </dgm:presLayoutVars>
      </dgm:prSet>
      <dgm:spPr/>
    </dgm:pt>
    <dgm:pt modelId="{A8C5449A-B868-47D4-9753-8A01007C8A0F}" type="pres">
      <dgm:prSet presAssocID="{AFCB1D35-B713-41B0-B76A-E8B11F41AB56}" presName="sibTrans" presStyleCnt="0"/>
      <dgm:spPr/>
    </dgm:pt>
    <dgm:pt modelId="{D693FF3A-469C-4169-9A10-604A1195B15F}" type="pres">
      <dgm:prSet presAssocID="{BE171999-C369-493E-9CF7-DDEDE8C63798}" presName="node" presStyleLbl="node1" presStyleIdx="4" presStyleCnt="6">
        <dgm:presLayoutVars>
          <dgm:bulletEnabled val="1"/>
        </dgm:presLayoutVars>
      </dgm:prSet>
      <dgm:spPr/>
    </dgm:pt>
    <dgm:pt modelId="{0E8E792F-E83D-4D34-9026-E5E447084921}" type="pres">
      <dgm:prSet presAssocID="{72118518-C3F9-4BD6-8C53-B36498F3218B}" presName="sibTrans" presStyleCnt="0"/>
      <dgm:spPr/>
    </dgm:pt>
    <dgm:pt modelId="{2C22F35B-F75D-4845-95E9-96293EBF18B3}" type="pres">
      <dgm:prSet presAssocID="{9653F38A-97DE-4B95-9413-5E50880F55BA}" presName="node" presStyleLbl="node1" presStyleIdx="5" presStyleCnt="6">
        <dgm:presLayoutVars>
          <dgm:bulletEnabled val="1"/>
        </dgm:presLayoutVars>
      </dgm:prSet>
      <dgm:spPr/>
    </dgm:pt>
  </dgm:ptLst>
  <dgm:cxnLst>
    <dgm:cxn modelId="{16F95713-B8DF-424E-9E26-BF12B878E923}" srcId="{356CDC59-CE5C-4B97-8BD2-B4EEFC59DF40}" destId="{63F6EC04-5FB0-4E7E-9AD2-F0951CFB8EC7}" srcOrd="1" destOrd="0" parTransId="{877A76AC-06C8-4F93-8CE4-F1285205A9A6}" sibTransId="{B2FB2A46-D7D7-4F8B-9D04-C1A211245774}"/>
    <dgm:cxn modelId="{B3462B2A-37A0-41A6-9B07-FE9BD9E4BBC8}" srcId="{356CDC59-CE5C-4B97-8BD2-B4EEFC59DF40}" destId="{8553119F-3D0D-40B0-8C19-9052BFC2AF30}" srcOrd="2" destOrd="0" parTransId="{4638E7E8-4418-4333-BDC8-30847BC0659D}" sibTransId="{59F6E5D5-B3B7-4F1F-8AA5-7EB2FC228E9C}"/>
    <dgm:cxn modelId="{64C55E2D-85C6-4B1F-9566-AF965BA87F49}" srcId="{356CDC59-CE5C-4B97-8BD2-B4EEFC59DF40}" destId="{B6FA05BC-418B-44F4-8265-FEA689A1D18F}" srcOrd="0" destOrd="0" parTransId="{D2E3D0C3-B66E-4671-BE24-C028CC66EA8A}" sibTransId="{F031AB61-5259-4E03-804C-10385C8DCDC1}"/>
    <dgm:cxn modelId="{74555D64-49AF-4465-ACC4-FF363F36B12B}" type="presOf" srcId="{8553119F-3D0D-40B0-8C19-9052BFC2AF30}" destId="{8C23F767-782F-4E0E-ACFF-03EE2F4C560E}" srcOrd="0" destOrd="0" presId="urn:microsoft.com/office/officeart/2005/8/layout/default"/>
    <dgm:cxn modelId="{A1D6DC69-888B-4B25-AD30-1189807155A0}" type="presOf" srcId="{BE171999-C369-493E-9CF7-DDEDE8C63798}" destId="{D693FF3A-469C-4169-9A10-604A1195B15F}" srcOrd="0" destOrd="0" presId="urn:microsoft.com/office/officeart/2005/8/layout/default"/>
    <dgm:cxn modelId="{2D930382-3AB6-432D-BB01-FE32C84B2A61}" srcId="{356CDC59-CE5C-4B97-8BD2-B4EEFC59DF40}" destId="{DCB66900-E5CF-4E11-A900-9A78F2F60654}" srcOrd="3" destOrd="0" parTransId="{6DB6FDD5-F766-4E76-A888-1A7F5CBE6B14}" sibTransId="{AFCB1D35-B713-41B0-B76A-E8B11F41AB56}"/>
    <dgm:cxn modelId="{6C9A9989-7391-4BCF-8024-61EDB593F998}" type="presOf" srcId="{356CDC59-CE5C-4B97-8BD2-B4EEFC59DF40}" destId="{7D826894-4427-4DE6-A498-38052F7D4FE5}" srcOrd="0" destOrd="0" presId="urn:microsoft.com/office/officeart/2005/8/layout/default"/>
    <dgm:cxn modelId="{A4789A94-FB5C-46A4-9C84-0B0FC994FBF9}" srcId="{356CDC59-CE5C-4B97-8BD2-B4EEFC59DF40}" destId="{9653F38A-97DE-4B95-9413-5E50880F55BA}" srcOrd="5" destOrd="0" parTransId="{63DE271E-BB70-4B8C-835E-1CEAA4BDBBC4}" sibTransId="{8E909BB0-25F9-4C9F-AAE3-8D1BB0E5F899}"/>
    <dgm:cxn modelId="{0C4525A7-E496-4495-A1D8-BC7C0F838F4F}" type="presOf" srcId="{DCB66900-E5CF-4E11-A900-9A78F2F60654}" destId="{93B3B771-4BF9-4CDF-BFA4-53CA5C46C723}" srcOrd="0" destOrd="0" presId="urn:microsoft.com/office/officeart/2005/8/layout/default"/>
    <dgm:cxn modelId="{5CFD0DAF-8019-4739-9EB8-789910C52A48}" type="presOf" srcId="{B6FA05BC-418B-44F4-8265-FEA689A1D18F}" destId="{D0D1B29F-712E-4A65-8D7F-33C0E845819E}" srcOrd="0" destOrd="0" presId="urn:microsoft.com/office/officeart/2005/8/layout/default"/>
    <dgm:cxn modelId="{787E8ECB-A085-47D9-9A0B-2A41967D6D2C}" srcId="{356CDC59-CE5C-4B97-8BD2-B4EEFC59DF40}" destId="{BE171999-C369-493E-9CF7-DDEDE8C63798}" srcOrd="4" destOrd="0" parTransId="{DBD29C38-9CBA-4BF9-841A-8A373293527A}" sibTransId="{72118518-C3F9-4BD6-8C53-B36498F3218B}"/>
    <dgm:cxn modelId="{4F1A27D7-0908-4738-9471-4F2955FBF66D}" type="presOf" srcId="{9653F38A-97DE-4B95-9413-5E50880F55BA}" destId="{2C22F35B-F75D-4845-95E9-96293EBF18B3}" srcOrd="0" destOrd="0" presId="urn:microsoft.com/office/officeart/2005/8/layout/default"/>
    <dgm:cxn modelId="{F48F36D7-2AF6-4C31-81EB-0C1D6FDBD86D}" type="presOf" srcId="{63F6EC04-5FB0-4E7E-9AD2-F0951CFB8EC7}" destId="{08AF0EEA-04ED-4539-92EB-CEC2A34005C8}" srcOrd="0" destOrd="0" presId="urn:microsoft.com/office/officeart/2005/8/layout/default"/>
    <dgm:cxn modelId="{41FB240C-FD72-4279-9DE1-BA65BCD4CC03}" type="presParOf" srcId="{7D826894-4427-4DE6-A498-38052F7D4FE5}" destId="{D0D1B29F-712E-4A65-8D7F-33C0E845819E}" srcOrd="0" destOrd="0" presId="urn:microsoft.com/office/officeart/2005/8/layout/default"/>
    <dgm:cxn modelId="{8D186515-5E4A-42E1-8497-8EE1E75475EE}" type="presParOf" srcId="{7D826894-4427-4DE6-A498-38052F7D4FE5}" destId="{83EF9E50-BA9D-4059-9D5F-E7DF40B568EB}" srcOrd="1" destOrd="0" presId="urn:microsoft.com/office/officeart/2005/8/layout/default"/>
    <dgm:cxn modelId="{64268DDA-09C4-4E43-A001-E60387C02FA1}" type="presParOf" srcId="{7D826894-4427-4DE6-A498-38052F7D4FE5}" destId="{08AF0EEA-04ED-4539-92EB-CEC2A34005C8}" srcOrd="2" destOrd="0" presId="urn:microsoft.com/office/officeart/2005/8/layout/default"/>
    <dgm:cxn modelId="{E77C81D0-ABB1-498F-A6E6-E9C08D849893}" type="presParOf" srcId="{7D826894-4427-4DE6-A498-38052F7D4FE5}" destId="{A32BA4D5-A434-4907-820B-CAFF23A23D9C}" srcOrd="3" destOrd="0" presId="urn:microsoft.com/office/officeart/2005/8/layout/default"/>
    <dgm:cxn modelId="{F9DAA892-70A2-4B63-9C50-553F9255AEC9}" type="presParOf" srcId="{7D826894-4427-4DE6-A498-38052F7D4FE5}" destId="{8C23F767-782F-4E0E-ACFF-03EE2F4C560E}" srcOrd="4" destOrd="0" presId="urn:microsoft.com/office/officeart/2005/8/layout/default"/>
    <dgm:cxn modelId="{58675BD8-D1D4-47E9-A5B1-B04E6D136AEC}" type="presParOf" srcId="{7D826894-4427-4DE6-A498-38052F7D4FE5}" destId="{BFCCA9AF-E5D2-4E72-BCB6-1F52D84C7983}" srcOrd="5" destOrd="0" presId="urn:microsoft.com/office/officeart/2005/8/layout/default"/>
    <dgm:cxn modelId="{7E784AD2-F7E4-4503-B687-981CFEAD8B4B}" type="presParOf" srcId="{7D826894-4427-4DE6-A498-38052F7D4FE5}" destId="{93B3B771-4BF9-4CDF-BFA4-53CA5C46C723}" srcOrd="6" destOrd="0" presId="urn:microsoft.com/office/officeart/2005/8/layout/default"/>
    <dgm:cxn modelId="{6282E962-6933-4245-86FC-E7FC65400E27}" type="presParOf" srcId="{7D826894-4427-4DE6-A498-38052F7D4FE5}" destId="{A8C5449A-B868-47D4-9753-8A01007C8A0F}" srcOrd="7" destOrd="0" presId="urn:microsoft.com/office/officeart/2005/8/layout/default"/>
    <dgm:cxn modelId="{55946731-2F5A-4491-B65B-D3FE069CD1FD}" type="presParOf" srcId="{7D826894-4427-4DE6-A498-38052F7D4FE5}" destId="{D693FF3A-469C-4169-9A10-604A1195B15F}" srcOrd="8" destOrd="0" presId="urn:microsoft.com/office/officeart/2005/8/layout/default"/>
    <dgm:cxn modelId="{8E2F9844-62A9-4835-BBDA-2F492B1A30D1}" type="presParOf" srcId="{7D826894-4427-4DE6-A498-38052F7D4FE5}" destId="{0E8E792F-E83D-4D34-9026-E5E447084921}" srcOrd="9" destOrd="0" presId="urn:microsoft.com/office/officeart/2005/8/layout/default"/>
    <dgm:cxn modelId="{CF4ACAB2-00CC-4B52-A26B-5B251A14C833}" type="presParOf" srcId="{7D826894-4427-4DE6-A498-38052F7D4FE5}" destId="{2C22F35B-F75D-4845-95E9-96293EBF18B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1B29F-712E-4A65-8D7F-33C0E845819E}">
      <dsp:nvSpPr>
        <dsp:cNvPr id="0" name=""/>
        <dsp:cNvSpPr/>
      </dsp:nvSpPr>
      <dsp:spPr>
        <a:xfrm>
          <a:off x="0" y="527002"/>
          <a:ext cx="2871931" cy="17231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Meetings or discussions</a:t>
          </a:r>
        </a:p>
      </dsp:txBody>
      <dsp:txXfrm>
        <a:off x="0" y="527002"/>
        <a:ext cx="2871931" cy="1723159"/>
      </dsp:txXfrm>
    </dsp:sp>
    <dsp:sp modelId="{08AF0EEA-04ED-4539-92EB-CEC2A34005C8}">
      <dsp:nvSpPr>
        <dsp:cNvPr id="0" name=""/>
        <dsp:cNvSpPr/>
      </dsp:nvSpPr>
      <dsp:spPr>
        <a:xfrm>
          <a:off x="3159125" y="527002"/>
          <a:ext cx="2871931" cy="17231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Project records</a:t>
          </a:r>
        </a:p>
      </dsp:txBody>
      <dsp:txXfrm>
        <a:off x="3159125" y="527002"/>
        <a:ext cx="2871931" cy="1723159"/>
      </dsp:txXfrm>
    </dsp:sp>
    <dsp:sp modelId="{8C23F767-782F-4E0E-ACFF-03EE2F4C560E}">
      <dsp:nvSpPr>
        <dsp:cNvPr id="0" name=""/>
        <dsp:cNvSpPr/>
      </dsp:nvSpPr>
      <dsp:spPr>
        <a:xfrm>
          <a:off x="6318250" y="527002"/>
          <a:ext cx="2871931" cy="17231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Working papers and drafts</a:t>
          </a:r>
        </a:p>
      </dsp:txBody>
      <dsp:txXfrm>
        <a:off x="6318250" y="527002"/>
        <a:ext cx="2871931" cy="1723159"/>
      </dsp:txXfrm>
    </dsp:sp>
    <dsp:sp modelId="{93B3B771-4BF9-4CDF-BFA4-53CA5C46C723}">
      <dsp:nvSpPr>
        <dsp:cNvPr id="0" name=""/>
        <dsp:cNvSpPr/>
      </dsp:nvSpPr>
      <dsp:spPr>
        <a:xfrm>
          <a:off x="0" y="2537354"/>
          <a:ext cx="2871931" cy="17231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Collaboration platforms such as Microsoft Teams, Slack</a:t>
          </a:r>
        </a:p>
      </dsp:txBody>
      <dsp:txXfrm>
        <a:off x="0" y="2537354"/>
        <a:ext cx="2871931" cy="1723159"/>
      </dsp:txXfrm>
    </dsp:sp>
    <dsp:sp modelId="{D693FF3A-469C-4169-9A10-604A1195B15F}">
      <dsp:nvSpPr>
        <dsp:cNvPr id="0" name=""/>
        <dsp:cNvSpPr/>
      </dsp:nvSpPr>
      <dsp:spPr>
        <a:xfrm>
          <a:off x="3159125" y="2537354"/>
          <a:ext cx="2871931" cy="17231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Phone calls or text messages from applications such as </a:t>
          </a:r>
          <a:r>
            <a:rPr lang="en-AU" sz="2200" kern="1200" dirty="0" err="1"/>
            <a:t>Whatsapp</a:t>
          </a:r>
          <a:r>
            <a:rPr lang="en-AU" sz="2200" kern="1200" dirty="0"/>
            <a:t>, Twitter, Facebook</a:t>
          </a:r>
        </a:p>
      </dsp:txBody>
      <dsp:txXfrm>
        <a:off x="3159125" y="2537354"/>
        <a:ext cx="2871931" cy="1723159"/>
      </dsp:txXfrm>
    </dsp:sp>
    <dsp:sp modelId="{2C22F35B-F75D-4845-95E9-96293EBF18B3}">
      <dsp:nvSpPr>
        <dsp:cNvPr id="0" name=""/>
        <dsp:cNvSpPr/>
      </dsp:nvSpPr>
      <dsp:spPr>
        <a:xfrm>
          <a:off x="6318250" y="2537354"/>
          <a:ext cx="2871931" cy="17231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Correspondences</a:t>
          </a:r>
        </a:p>
      </dsp:txBody>
      <dsp:txXfrm>
        <a:off x="6318250" y="2537354"/>
        <a:ext cx="2871931" cy="1723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825C-382E-4C1A-82AB-BCE4AFD21ABE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58C4-A119-4B78-9DE8-A50001BC31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60000"/>
            <a:ext cx="10741897" cy="2387600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4284000"/>
            <a:ext cx="2700000" cy="10895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108985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" pitchFamily="2" charset="0"/>
              </a:defRPr>
            </a:lvl1pPr>
            <a:lvl2pPr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000" y="4284000"/>
            <a:ext cx="2700000" cy="108985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00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57456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ABACDD-EEA1-4D7E-AF09-D231DF0AC4BA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40000"/>
            <a:ext cx="6612000" cy="3960000"/>
          </a:xfrm>
        </p:spPr>
        <p:txBody>
          <a:bodyPr numCol="2" spcCol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360000" y="216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40000"/>
            <a:ext cx="4680000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78588" cy="418557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26425"/>
            <a:ext cx="3567113" cy="409575"/>
          </a:xfrm>
        </p:spPr>
        <p:txBody>
          <a:bodyPr anchor="b">
            <a:normAutofit/>
          </a:bodyPr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Image caption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000" y="1800000"/>
            <a:ext cx="56160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002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216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BBD760-6DEA-4064-8474-A197EF7B44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E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6000" y="1748331"/>
            <a:ext cx="36720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772000"/>
            <a:ext cx="7560000" cy="3314895"/>
          </a:xfrm>
        </p:spPr>
        <p:txBody>
          <a:bodyPr numCol="2" spcCol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49600"/>
            <a:ext cx="7560000" cy="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Subheading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79FF34-E700-48B3-9129-EB64DD6F1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6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BBD760-6DEA-4064-8474-A197EF7B44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00" y="6444000"/>
            <a:ext cx="6720000" cy="25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Descriptor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7458" y="6516000"/>
            <a:ext cx="490542" cy="1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/>
          <p:nvPr userDrawn="1"/>
        </p:nvCxnSpPr>
        <p:spPr>
          <a:xfrm>
            <a:off x="360000" y="2160000"/>
            <a:ext cx="11473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1"/>
            <a:ext cx="8532000" cy="2499670"/>
          </a:xfrm>
        </p:spPr>
        <p:txBody>
          <a:bodyPr numCol="3" spcCol="1800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B6CEC-BF4E-4B7E-BF6A-CACDC5381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76800"/>
            <a:ext cx="5658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2000"/>
            <a:ext cx="5639998" cy="3314895"/>
          </a:xfrm>
        </p:spPr>
        <p:txBody>
          <a:bodyPr numCol="2" spcCol="18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87729" y="1749600"/>
            <a:ext cx="2744268" cy="900000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Caption</a:t>
            </a:r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89476"/>
            <a:ext cx="56587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76800"/>
            <a:ext cx="5976000" cy="4716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2520000" cy="1009652"/>
          </a:xfrm>
        </p:spPr>
        <p:txBody>
          <a:bodyPr>
            <a:normAutofit/>
          </a:bodyPr>
          <a:lstStyle>
            <a:lvl1pPr>
              <a:defRPr sz="1600">
                <a:latin typeface="Public Sans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726895"/>
          </a:xfrm>
        </p:spPr>
        <p:txBody>
          <a:bodyPr numCol="1" spcCol="180000"/>
          <a:lstStyle>
            <a:lvl1pPr>
              <a:defRPr sz="3600"/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</a:extLst>
          </p:cNvPr>
          <p:cNvSpPr/>
          <p:nvPr userDrawn="1"/>
        </p:nvSpPr>
        <p:spPr>
          <a:xfrm>
            <a:off x="0" y="1602000"/>
            <a:ext cx="12192000" cy="525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7560000" cy="1009652"/>
          </a:xfrm>
        </p:spPr>
        <p:txBody>
          <a:bodyPr numCol="2" spcCol="180000">
            <a:norm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21707E-ED45-4C2A-9328-C747C8E2B09F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7000" y="1611825"/>
            <a:ext cx="8478000" cy="468817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3060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99998" y="359999"/>
            <a:ext cx="6964836" cy="2917763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9" y="4403188"/>
            <a:ext cx="5135997" cy="1176813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0" y="5940000"/>
            <a:ext cx="3600000" cy="5580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4834" y="5781821"/>
            <a:ext cx="2700000" cy="744977"/>
          </a:xfrm>
        </p:spPr>
        <p:txBody>
          <a:bodyPr anchor="b">
            <a:noAutofit/>
          </a:bodyPr>
          <a:lstStyle>
            <a:lvl1pPr algn="r"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</a:extLst>
          </p:cNvPr>
          <p:cNvCxnSpPr>
            <a:cxnSpLocks/>
          </p:cNvCxnSpPr>
          <p:nvPr userDrawn="1"/>
        </p:nvCxnSpPr>
        <p:spPr>
          <a:xfrm>
            <a:off x="3456000" y="388136"/>
            <a:ext cx="0" cy="601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1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4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E5D367-3ECD-4D95-8593-6E37E7633C61}"/>
              </a:ext>
            </a:extLst>
          </p:cNvPr>
          <p:cNvSpPr/>
          <p:nvPr userDrawn="1"/>
        </p:nvSpPr>
        <p:spPr>
          <a:xfrm>
            <a:off x="0" y="1584000"/>
            <a:ext cx="12192000" cy="525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Descriptor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0AEF18-0048-410F-AB0A-6EBF9EE73C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1728000"/>
            <a:ext cx="2736000" cy="441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CE6DB5-6EC9-4FCA-8E33-1569637E9B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345" y="1728788"/>
            <a:ext cx="1944000" cy="2016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A0EE890-674F-4513-9B6E-9E8A4D4EE2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0000" y="4120295"/>
            <a:ext cx="1944000" cy="201600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5F3C85-5357-43EC-A1C1-36604BBB1AF2}"/>
              </a:ext>
            </a:extLst>
          </p:cNvPr>
          <p:cNvCxnSpPr/>
          <p:nvPr userDrawn="1"/>
        </p:nvCxnSpPr>
        <p:spPr>
          <a:xfrm>
            <a:off x="3259354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057F61-0899-4B7C-BD2B-3738152A2B7E}"/>
              </a:ext>
            </a:extLst>
          </p:cNvPr>
          <p:cNvCxnSpPr>
            <a:cxnSpLocks/>
          </p:cNvCxnSpPr>
          <p:nvPr userDrawn="1"/>
        </p:nvCxnSpPr>
        <p:spPr>
          <a:xfrm flipH="1">
            <a:off x="3420000" y="3929035"/>
            <a:ext cx="19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90CB6B-A391-4BF9-8C5A-B72CA862E5A9}"/>
              </a:ext>
            </a:extLst>
          </p:cNvPr>
          <p:cNvCxnSpPr/>
          <p:nvPr userDrawn="1"/>
        </p:nvCxnSpPr>
        <p:spPr>
          <a:xfrm>
            <a:off x="5529336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242911-8827-4F09-B4C0-F5B40262A31E}"/>
              </a:ext>
            </a:extLst>
          </p:cNvPr>
          <p:cNvCxnSpPr/>
          <p:nvPr userDrawn="1"/>
        </p:nvCxnSpPr>
        <p:spPr>
          <a:xfrm>
            <a:off x="8375318" y="1728000"/>
            <a:ext cx="0" cy="44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9F3CABFF-021D-4DB0-B816-0E2C407AA39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92327" y="2103123"/>
            <a:ext cx="2520000" cy="4053202"/>
          </a:xfrm>
        </p:spPr>
        <p:txBody>
          <a:bodyPr/>
          <a:lstStyle>
            <a:lvl1pPr>
              <a:defRPr sz="1200">
                <a:latin typeface="Public Sans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8" name="Content Placeholder 26">
            <a:extLst>
              <a:ext uri="{FF2B5EF4-FFF2-40B4-BE49-F238E27FC236}">
                <a16:creationId xmlns:a16="http://schemas.microsoft.com/office/drawing/2014/main" id="{F3D2FA77-52F3-471B-A291-EED89A0DE68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38308" y="2103123"/>
            <a:ext cx="3269692" cy="4053202"/>
          </a:xfrm>
        </p:spPr>
        <p:txBody>
          <a:bodyPr/>
          <a:lstStyle>
            <a:lvl1pPr>
              <a:defRPr sz="1200">
                <a:latin typeface="Public Sans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A4CE82D-B1F3-42D5-BFC4-5FF9241B02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44345" y="2286788"/>
            <a:ext cx="900000" cy="9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FD821410-29F3-4DF7-B1BB-8609C9096EE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942000" y="4678295"/>
            <a:ext cx="900000" cy="900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77997327-1253-41DB-B0DD-0A414715E9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87236" y="1728788"/>
            <a:ext cx="2520000" cy="374332"/>
          </a:xfrm>
        </p:spPr>
        <p:txBody>
          <a:bodyPr/>
          <a:lstStyle>
            <a:lvl1pPr>
              <a:defRPr sz="1200">
                <a:latin typeface="Public Sans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Heading here</a:t>
            </a:r>
            <a:endParaRPr lang="en-AU" dirty="0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6A7A3DE4-B76A-4DA3-9340-FFAA6B8830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28459" y="1728788"/>
            <a:ext cx="3303177" cy="374332"/>
          </a:xfrm>
        </p:spPr>
        <p:txBody>
          <a:bodyPr/>
          <a:lstStyle>
            <a:lvl1pPr>
              <a:defRPr sz="1200">
                <a:latin typeface="Public Sans" pitchFamily="2" charset="0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Heading here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36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9531360" cy="100965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8000"/>
            <a:ext cx="4679995" cy="22216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4093697"/>
            <a:ext cx="4679994" cy="19483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360000"/>
            <a:ext cx="0" cy="59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536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9" y="6173999"/>
            <a:ext cx="4703999" cy="180000"/>
          </a:xfrm>
        </p:spPr>
        <p:txBody>
          <a:bodyPr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Figure</a:t>
            </a:r>
            <a:endParaRPr lang="en-A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59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9720000" cy="100965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A67116-4454-462F-A3FD-DC94D36B8379}"/>
              </a:ext>
            </a:extLst>
          </p:cNvPr>
          <p:cNvCxnSpPr/>
          <p:nvPr userDrawn="1"/>
        </p:nvCxnSpPr>
        <p:spPr>
          <a:xfrm>
            <a:off x="360000" y="360000"/>
            <a:ext cx="0" cy="59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</a:extLst>
          </p:cNvPr>
          <p:cNvCxnSpPr>
            <a:cxnSpLocks/>
          </p:cNvCxnSpPr>
          <p:nvPr userDrawn="1"/>
        </p:nvCxnSpPr>
        <p:spPr>
          <a:xfrm>
            <a:off x="8928000" y="3330000"/>
            <a:ext cx="0" cy="298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54163"/>
            <a:ext cx="7560000" cy="3938587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AU"/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15425" y="3330000"/>
            <a:ext cx="2716213" cy="2162750"/>
          </a:xfrm>
        </p:spPr>
        <p:txBody>
          <a:bodyPr/>
          <a:lstStyle/>
          <a:p>
            <a:r>
              <a:rPr lang="en-GB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627688"/>
            <a:ext cx="7560000" cy="6905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>
                <a:latin typeface="Public Sans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23533" y="5627688"/>
            <a:ext cx="2716213" cy="69056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>
                <a:latin typeface="Public Sans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800000"/>
            <a:ext cx="5400000" cy="540000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1A3F1C1-3AA5-49E1-9481-3B7111F8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1276FF-A829-4228-B12D-1EEE42C2AB11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118380"/>
            <a:ext cx="4500000" cy="2679008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960000"/>
            <a:ext cx="4500000" cy="1176813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00000" y="3924000"/>
            <a:ext cx="2338228" cy="106299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6120001"/>
            <a:ext cx="2700000" cy="280136"/>
          </a:xfrm>
        </p:spPr>
        <p:txBody>
          <a:bodyPr anchor="t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9"/>
            <a:ext cx="4500000" cy="51219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Descriptor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2926" y="0"/>
            <a:ext cx="3708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118380"/>
            <a:ext cx="4500000" cy="2679008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960000"/>
            <a:ext cx="4500000" cy="1176813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0000" y="3960000"/>
            <a:ext cx="1892926" cy="117681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Public Sans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Presenter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6120001"/>
            <a:ext cx="2700000" cy="280136"/>
          </a:xfrm>
        </p:spPr>
        <p:txBody>
          <a:bodyPr anchor="t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59999"/>
            <a:ext cx="4500000" cy="51219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Descriptor</a:t>
            </a:r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01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</a:extLst>
          </p:cNvPr>
          <p:cNvSpPr/>
          <p:nvPr userDrawn="1"/>
        </p:nvSpPr>
        <p:spPr>
          <a:xfrm>
            <a:off x="-1" y="3330000"/>
            <a:ext cx="12192001" cy="3528000"/>
          </a:xfrm>
          <a:prstGeom prst="rect">
            <a:avLst/>
          </a:prstGeom>
          <a:solidFill>
            <a:srgbClr val="63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6A6961-24E6-4839-AA27-A340B1809347}"/>
              </a:ext>
            </a:extLst>
          </p:cNvPr>
          <p:cNvSpPr/>
          <p:nvPr userDrawn="1"/>
        </p:nvSpPr>
        <p:spPr>
          <a:xfrm>
            <a:off x="-1" y="0"/>
            <a:ext cx="12192001" cy="156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</a:extLst>
          </p:cNvPr>
          <p:cNvSpPr/>
          <p:nvPr userDrawn="1"/>
        </p:nvSpPr>
        <p:spPr>
          <a:xfrm>
            <a:off x="-1" y="1566000"/>
            <a:ext cx="12192001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387600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958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44000"/>
            <a:ext cx="45000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Descriptor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78925" y="4071600"/>
            <a:ext cx="2778613" cy="27864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Public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pic>
        <p:nvPicPr>
          <p:cNvPr id="10" name="Picture 9" descr="NSW Government logo">
            <a:extLst>
              <a:ext uri="{FF2B5EF4-FFF2-40B4-BE49-F238E27FC236}">
                <a16:creationId xmlns:a16="http://schemas.microsoft.com/office/drawing/2014/main" id="{4614E832-4BCC-4853-BB8C-E93D74BE5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104000"/>
            <a:ext cx="10242886" cy="1009606"/>
          </a:xfrm>
          <a:ln>
            <a:noFill/>
          </a:ln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652000"/>
            <a:ext cx="10242886" cy="52371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44000"/>
            <a:ext cx="4500000" cy="21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chemeClr val="bg2"/>
                </a:solidFill>
                <a:latin typeface="Public Sans" pitchFamily="2" charset="0"/>
              </a:defRPr>
            </a:lvl1pPr>
          </a:lstStyle>
          <a:p>
            <a:r>
              <a:rPr lang="en-US"/>
              <a:t>Descriptor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360000"/>
            <a:ext cx="2778613" cy="27864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2"/>
                </a:solidFill>
                <a:latin typeface="Public Sans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0FCFB7-2251-4DE7-B878-A07B57992F00}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SW Government logo">
            <a:extLst>
              <a:ext uri="{FF2B5EF4-FFF2-40B4-BE49-F238E27FC236}">
                <a16:creationId xmlns:a16="http://schemas.microsoft.com/office/drawing/2014/main" id="{27C4C535-7E4B-4B48-BCD8-F680CCDFE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</a:extLst>
          </p:cNvPr>
          <p:cNvSpPr/>
          <p:nvPr userDrawn="1"/>
        </p:nvSpPr>
        <p:spPr>
          <a:xfrm>
            <a:off x="0" y="1602000"/>
            <a:ext cx="12192000" cy="5256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000" y="6444000"/>
            <a:ext cx="6720000" cy="252000"/>
          </a:xfrm>
        </p:spPr>
        <p:txBody>
          <a:bodyPr/>
          <a:lstStyle/>
          <a:p>
            <a:r>
              <a:rPr lang="en-US" dirty="0"/>
              <a:t>Descriptor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7458" y="6516000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3" y="1800001"/>
            <a:ext cx="11447462" cy="4409998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3" y="1620000"/>
            <a:ext cx="11447462" cy="4500000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Descriptor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</a:extLst>
          </p:cNvPr>
          <p:cNvCxnSpPr/>
          <p:nvPr userDrawn="1"/>
        </p:nvCxnSpPr>
        <p:spPr>
          <a:xfrm>
            <a:off x="360000" y="1548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D7C65C-44E2-4933-BFBB-90BBEEAAAC45}"/>
              </a:ext>
            </a:extLst>
          </p:cNvPr>
          <p:cNvCxnSpPr/>
          <p:nvPr userDrawn="1"/>
        </p:nvCxnSpPr>
        <p:spPr>
          <a:xfrm>
            <a:off x="360000" y="6300000"/>
            <a:ext cx="1147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11448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444000"/>
            <a:ext cx="6720000" cy="25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400">
                <a:solidFill>
                  <a:schemeClr val="bg2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Descriptor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7458" y="6516000"/>
            <a:ext cx="490542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</a:extLst>
          </p:cNvPr>
          <p:cNvSpPr txBox="1"/>
          <p:nvPr userDrawn="1"/>
        </p:nvSpPr>
        <p:spPr>
          <a:xfrm>
            <a:off x="-2622931" y="14626"/>
            <a:ext cx="2544960" cy="5170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930" y="1263563"/>
            <a:ext cx="632972" cy="215628"/>
          </a:xfrm>
          <a:prstGeom prst="rect">
            <a:avLst/>
          </a:prstGeom>
        </p:spPr>
      </p:pic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0" y="360000"/>
            <a:ext cx="630000" cy="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8" r:id="rId3"/>
    <p:sldLayoutId id="2147483671" r:id="rId4"/>
    <p:sldLayoutId id="2147483673" r:id="rId5"/>
    <p:sldLayoutId id="2147483674" r:id="rId6"/>
    <p:sldLayoutId id="2147483675" r:id="rId7"/>
    <p:sldLayoutId id="2147483676" r:id="rId8"/>
    <p:sldLayoutId id="2147483662" r:id="rId9"/>
    <p:sldLayoutId id="2147483672" r:id="rId10"/>
    <p:sldLayoutId id="2147483677" r:id="rId11"/>
    <p:sldLayoutId id="2147483678" r:id="rId12"/>
    <p:sldLayoutId id="2147483664" r:id="rId13"/>
    <p:sldLayoutId id="2147483684" r:id="rId14"/>
    <p:sldLayoutId id="2147483679" r:id="rId15"/>
    <p:sldLayoutId id="2147483687" r:id="rId16"/>
    <p:sldLayoutId id="2147483680" r:id="rId17"/>
    <p:sldLayoutId id="2147483681" r:id="rId18"/>
    <p:sldLayoutId id="2147483682" r:id="rId19"/>
    <p:sldLayoutId id="2147483683" r:id="rId20"/>
    <p:sldLayoutId id="2147483685" r:id="rId21"/>
    <p:sldLayoutId id="2147483686" r:id="rId22"/>
    <p:sldLayoutId id="2147483665" r:id="rId23"/>
    <p:sldLayoutId id="2147483666" r:id="rId24"/>
    <p:sldLayoutId id="2147483667" r:id="rId25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Public Sans" pitchFamily="2" charset="0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ovrec@staterecords.nsw.gov.au" TargetMode="External"/><Relationship Id="rId2" Type="http://schemas.openxmlformats.org/officeDocument/2006/relationships/hyperlink" Target="https://www.ombo.nsw.gov.au/Find-a-publication/publications/guidelines/state-and-local-government/good-conduct-and-administrative-practice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0.png"/><Relationship Id="rId4" Type="http://schemas.openxmlformats.org/officeDocument/2006/relationships/hyperlink" Target="https://staterecords.nsw.gov.a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Letter&#10;&#10;Description automatically generated">
            <a:extLst>
              <a:ext uri="{FF2B5EF4-FFF2-40B4-BE49-F238E27FC236}">
                <a16:creationId xmlns:a16="http://schemas.microsoft.com/office/drawing/2014/main" id="{8FAD2FD4-AEB6-154B-29CB-C89499F50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59094" b="-1"/>
          <a:stretch/>
        </p:blipFill>
        <p:spPr>
          <a:xfrm>
            <a:off x="-1" y="10"/>
            <a:ext cx="3060000" cy="685799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666C0CE-5149-4272-B098-4336C71D7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8" y="359999"/>
            <a:ext cx="6964836" cy="2917763"/>
          </a:xfrm>
        </p:spPr>
        <p:txBody>
          <a:bodyPr anchor="t">
            <a:normAutofit/>
          </a:bodyPr>
          <a:lstStyle/>
          <a:p>
            <a:r>
              <a:rPr lang="en-AU" dirty="0"/>
              <a:t>Records Management Fundamentals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305D3D-BC2C-4397-8263-41EAA05A9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999" y="4403188"/>
            <a:ext cx="5135997" cy="1176813"/>
          </a:xfrm>
        </p:spPr>
        <p:txBody>
          <a:bodyPr anchor="b">
            <a:normAutofit/>
          </a:bodyPr>
          <a:lstStyle/>
          <a:p>
            <a:r>
              <a:rPr lang="en-AU" dirty="0"/>
              <a:t>A State Records NSW awareness session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56ED365-2E66-9A6A-59CF-B315F66A87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64834" y="5781821"/>
            <a:ext cx="2700000" cy="744977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89838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ECF6AFB-49EA-463D-9902-A7CB1D4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 anchor="t">
            <a:normAutofit/>
          </a:bodyPr>
          <a:lstStyle/>
          <a:p>
            <a:r>
              <a:rPr lang="en-US" dirty="0"/>
              <a:t>For further information or advice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A9347-5592-42BD-8858-3C74887D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444000"/>
            <a:ext cx="67200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State Records NSW 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51B8C-132B-49F6-9610-14E609099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16000"/>
            <a:ext cx="490542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AU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03FE31A0-654B-5679-60FD-5D450A431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1"/>
            <a:ext cx="8532000" cy="2499670"/>
          </a:xfrm>
        </p:spPr>
        <p:txBody>
          <a:bodyPr spcFirstLastPara="0" lIns="95250" tIns="95250" rIns="95250" bIns="0" numCol="1">
            <a:normAutofit/>
          </a:bodyPr>
          <a:lstStyle/>
          <a:p>
            <a:pPr hangingPunct="0"/>
            <a:r>
              <a:rPr lang="en-AU" dirty="0"/>
              <a:t>Additional resources: </a:t>
            </a:r>
          </a:p>
          <a:p>
            <a:pPr marL="228600" indent="-228600" hangingPunct="0">
              <a:buFont typeface="Courier New" panose="020B0604020202020204" pitchFamily="34" charset="0"/>
              <a:buChar char="o"/>
            </a:pPr>
            <a:r>
              <a:rPr lang="en-AU" dirty="0">
                <a:hlinkClick r:id="rId2"/>
              </a:rPr>
              <a:t>Good conduct and administrative practice: Guidelines for state and local government</a:t>
            </a:r>
            <a:r>
              <a:rPr lang="en-AU" dirty="0"/>
              <a:t> / NSW Ombudsman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28BDAA-9132-4F4C-AE8A-948AC24AF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2340000"/>
            <a:ext cx="8532000" cy="1116002"/>
          </a:xfrm>
        </p:spPr>
        <p:txBody>
          <a:bodyPr>
            <a:normAutofit/>
          </a:bodyPr>
          <a:lstStyle/>
          <a:p>
            <a:r>
              <a:rPr lang="en-AU" dirty="0"/>
              <a:t>Email:  </a:t>
            </a:r>
            <a:r>
              <a:rPr lang="en-AU" dirty="0">
                <a:hlinkClick r:id="rId3"/>
              </a:rPr>
              <a:t>govrec@staterecords.nsw.gov.au</a:t>
            </a:r>
            <a:endParaRPr lang="en-AU" dirty="0"/>
          </a:p>
          <a:p>
            <a:r>
              <a:rPr lang="en-AU"/>
              <a:t>Web: </a:t>
            </a:r>
            <a:r>
              <a:rPr lang="en-AU">
                <a:hlinkClick r:id="rId4"/>
              </a:rPr>
              <a:t>https</a:t>
            </a:r>
            <a:r>
              <a:rPr lang="en-AU" dirty="0">
                <a:hlinkClick r:id="rId4"/>
              </a:rPr>
              <a:t>://staterecords.nsw.gov.au</a:t>
            </a:r>
            <a:r>
              <a:rPr lang="en-AU" dirty="0"/>
              <a:t> </a:t>
            </a:r>
          </a:p>
        </p:txBody>
      </p:sp>
      <p:pic>
        <p:nvPicPr>
          <p:cNvPr id="2" name="Picture Placeholder 6" descr="A person riding a skateboard on a street&#10;&#10;Description automatically generated with low confidence">
            <a:extLst>
              <a:ext uri="{FF2B5EF4-FFF2-40B4-BE49-F238E27FC236}">
                <a16:creationId xmlns:a16="http://schemas.microsoft.com/office/drawing/2014/main" id="{0086412C-0E7B-F1FF-3FB7-E1DF7F5EAD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9"/>
          <a:stretch/>
        </p:blipFill>
        <p:spPr>
          <a:xfrm>
            <a:off x="9072000" y="2340000"/>
            <a:ext cx="2736000" cy="39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893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6211B-55F5-48FC-9C0F-D39E8EDA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r>
              <a:rPr lang="en-US" dirty="0"/>
              <a:t>Contents 2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21EE6-4031-447B-B4E2-EFD41B10C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444000"/>
            <a:ext cx="6720000" cy="180000"/>
          </a:xfrm>
        </p:spPr>
        <p:txBody>
          <a:bodyPr/>
          <a:lstStyle/>
          <a:p>
            <a:r>
              <a:rPr lang="en-US" dirty="0"/>
              <a:t>State Records NSW 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FD662-59DF-414A-B26A-A10A588C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443999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87BE5E-0801-4903-A09B-BD33824ABE7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407279285"/>
              </p:ext>
            </p:extLst>
          </p:nvPr>
        </p:nvGraphicFramePr>
        <p:xfrm>
          <a:off x="360362" y="1619250"/>
          <a:ext cx="10756816" cy="27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81945">
                  <a:extLst>
                    <a:ext uri="{9D8B030D-6E8A-4147-A177-3AD203B41FA5}">
                      <a16:colId xmlns:a16="http://schemas.microsoft.com/office/drawing/2014/main" val="383876704"/>
                    </a:ext>
                  </a:extLst>
                </a:gridCol>
                <a:gridCol w="1624747">
                  <a:extLst>
                    <a:ext uri="{9D8B030D-6E8A-4147-A177-3AD203B41FA5}">
                      <a16:colId xmlns:a16="http://schemas.microsoft.com/office/drawing/2014/main" val="3264263018"/>
                    </a:ext>
                  </a:extLst>
                </a:gridCol>
                <a:gridCol w="550124">
                  <a:extLst>
                    <a:ext uri="{9D8B030D-6E8A-4147-A177-3AD203B41FA5}">
                      <a16:colId xmlns:a16="http://schemas.microsoft.com/office/drawing/2014/main" val="56154311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AU" dirty="0"/>
                        <a:t>NSW records regulatory regime</a:t>
                      </a:r>
                      <a:endParaRPr lang="en-US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78385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Why records and recordkeeping</a:t>
                      </a:r>
                      <a:endParaRPr lang="en-AU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97241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is a record and why is it important?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594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Recordkeeping obligations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02538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US" dirty="0"/>
                        <a:t>Further information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588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27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CF60-0508-4D28-B0C7-769DEB3C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pPr algn="l" hangingPunct="0">
              <a:lnSpc>
                <a:spcPct val="100000"/>
              </a:lnSpc>
            </a:pPr>
            <a:r>
              <a:rPr lang="en-AU" sz="3600" dirty="0">
                <a:solidFill>
                  <a:srgbClr val="002959"/>
                </a:solidFill>
                <a:latin typeface="Lato"/>
                <a:cs typeface="Lato"/>
              </a:rPr>
              <a:t>NSW records regulatory regime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01419-126D-4D8F-99A5-BEB9F7191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800225"/>
            <a:ext cx="5400000" cy="4351339"/>
          </a:xfrm>
        </p:spPr>
        <p:txBody>
          <a:bodyPr>
            <a:normAutofit/>
          </a:bodyPr>
          <a:lstStyle/>
          <a:p>
            <a:pPr lvl="1"/>
            <a:r>
              <a:rPr lang="en-AU" sz="2400" dirty="0"/>
              <a:t>State Records Act 1998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Establishes the State Records Authority NSW and Board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Outlines the records management responsibilities of NSW Government organisations</a:t>
            </a:r>
          </a:p>
          <a:p>
            <a:pPr lvl="1"/>
            <a:r>
              <a:rPr lang="en-AU" sz="2400" dirty="0"/>
              <a:t>State Records Regulation 2015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Provides information on what constitutes normal administrative practice</a:t>
            </a:r>
            <a:endParaRPr lang="en-AU" sz="24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2A6860B-9179-4236-A893-D7BE9567674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0737480"/>
              </p:ext>
            </p:extLst>
          </p:nvPr>
        </p:nvGraphicFramePr>
        <p:xfrm>
          <a:off x="6432002" y="1662088"/>
          <a:ext cx="5400000" cy="432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14286">
                  <a:extLst>
                    <a:ext uri="{9D8B030D-6E8A-4147-A177-3AD203B41FA5}">
                      <a16:colId xmlns:a16="http://schemas.microsoft.com/office/drawing/2014/main" val="578024989"/>
                    </a:ext>
                  </a:extLst>
                </a:gridCol>
                <a:gridCol w="4285714">
                  <a:extLst>
                    <a:ext uri="{9D8B030D-6E8A-4147-A177-3AD203B41FA5}">
                      <a16:colId xmlns:a16="http://schemas.microsoft.com/office/drawing/2014/main" val="217533284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Keep full and accurate records</a:t>
                      </a:r>
                      <a:endParaRPr lang="en-AU" sz="1800" dirty="0"/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5575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Establish a records management program</a:t>
                      </a:r>
                      <a:endParaRPr lang="en-AU" sz="1800" dirty="0"/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21922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Preserve and protect records</a:t>
                      </a:r>
                      <a:endParaRPr lang="en-AU" sz="1800" dirty="0"/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3278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Ensure access of technology dependent records</a:t>
                      </a:r>
                      <a:endParaRPr lang="en-AU" sz="1800" dirty="0"/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36783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Retain and destroy records as permitted</a:t>
                      </a:r>
                      <a:endParaRPr lang="en-AU" sz="1800" dirty="0"/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53461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dirty="0"/>
                        <a:t>Transfer records required as State archives to Museums of History NSW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558093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4D7F9-1F62-4675-8435-DAB14DE3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444000"/>
            <a:ext cx="6720000" cy="180000"/>
          </a:xfrm>
        </p:spPr>
        <p:txBody>
          <a:bodyPr/>
          <a:lstStyle/>
          <a:p>
            <a:r>
              <a:rPr lang="en-US" dirty="0"/>
              <a:t>State Records NSW 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7370-0807-4B4B-8F59-79DC3D1F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443999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B9C4F0-F063-1C80-6547-7A000B3A96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80" y="1746032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4B770E-10B9-7C38-57A4-347EA81400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00" y="5341632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EDF7A08-BAFC-46AD-F73B-C9D2F71447F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80" y="4591996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7C7652-422D-2E07-621C-41EDBF9DC9C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80" y="3914974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4555B04-827A-25FB-FC74-FF2F2A96E61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94" y="2523624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182366E-AF32-9A41-EE58-F599C594E35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94" y="3237952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9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/>
              <a:t>Why records?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Records NSW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CB4E-0848-4774-9F85-B38117CB1B54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 lvl="4"/>
            <a:endParaRPr lang="en-AU" dirty="0">
              <a:solidFill>
                <a:srgbClr val="FF0000"/>
              </a:solidFill>
            </a:endParaRPr>
          </a:p>
          <a:p>
            <a:pPr algn="ctr" hangingPunct="0">
              <a:lnSpc>
                <a:spcPct val="116667"/>
              </a:lnSpc>
            </a:pPr>
            <a:r>
              <a:rPr lang="en-AU" sz="11200" dirty="0">
                <a:solidFill>
                  <a:srgbClr val="002060"/>
                </a:solidFill>
                <a:latin typeface="+mn-lt"/>
                <a:ea typeface="+mn-ea"/>
                <a:cs typeface="Amaranth"/>
              </a:rPr>
              <a:t>“The creation of detailed and accurate records and the exercise of good recordkeeping practices are important elements of </a:t>
            </a:r>
            <a:r>
              <a:rPr lang="en-AU" sz="11200" u="sng" dirty="0">
                <a:solidFill>
                  <a:srgbClr val="002060"/>
                </a:solidFill>
                <a:latin typeface="+mn-lt"/>
                <a:ea typeface="+mn-ea"/>
                <a:cs typeface="Amaranth"/>
              </a:rPr>
              <a:t>good governance.</a:t>
            </a:r>
            <a:r>
              <a:rPr lang="en-AU" sz="11200" dirty="0">
                <a:solidFill>
                  <a:srgbClr val="002060"/>
                </a:solidFill>
                <a:latin typeface="+mn-lt"/>
                <a:ea typeface="+mn-ea"/>
                <a:cs typeface="Amaranth"/>
              </a:rPr>
              <a:t> They help promote </a:t>
            </a:r>
            <a:r>
              <a:rPr lang="en-AU" sz="11200" u="sng" dirty="0">
                <a:solidFill>
                  <a:srgbClr val="002060"/>
                </a:solidFill>
                <a:latin typeface="+mn-lt"/>
                <a:ea typeface="+mn-ea"/>
                <a:cs typeface="Amaranth"/>
              </a:rPr>
              <a:t>consistency of practice</a:t>
            </a:r>
            <a:r>
              <a:rPr lang="en-AU" sz="11200" dirty="0">
                <a:solidFill>
                  <a:srgbClr val="002060"/>
                </a:solidFill>
                <a:latin typeface="+mn-lt"/>
                <a:ea typeface="+mn-ea"/>
                <a:cs typeface="Amaranth"/>
              </a:rPr>
              <a:t>, r</a:t>
            </a:r>
            <a:r>
              <a:rPr lang="en-AU" sz="11200" u="sng" dirty="0">
                <a:solidFill>
                  <a:srgbClr val="002060"/>
                </a:solidFill>
                <a:latin typeface="+mn-lt"/>
                <a:ea typeface="+mn-ea"/>
                <a:cs typeface="Amaranth"/>
              </a:rPr>
              <a:t>etention of organisational memory </a:t>
            </a:r>
            <a:r>
              <a:rPr lang="en-AU" sz="11200" dirty="0">
                <a:solidFill>
                  <a:srgbClr val="002060"/>
                </a:solidFill>
                <a:latin typeface="+mn-lt"/>
                <a:ea typeface="+mn-ea"/>
                <a:cs typeface="Amaranth"/>
              </a:rPr>
              <a:t>and</a:t>
            </a:r>
            <a:r>
              <a:rPr lang="en-AU" sz="11200" u="sng" dirty="0">
                <a:solidFill>
                  <a:srgbClr val="002060"/>
                </a:solidFill>
                <a:latin typeface="+mn-lt"/>
                <a:ea typeface="+mn-ea"/>
                <a:cs typeface="Amaranth"/>
              </a:rPr>
              <a:t> institutional accountability</a:t>
            </a:r>
            <a:r>
              <a:rPr lang="en-AU" sz="11200" dirty="0">
                <a:solidFill>
                  <a:srgbClr val="002060"/>
                </a:solidFill>
                <a:latin typeface="+mn-lt"/>
                <a:ea typeface="+mn-ea"/>
                <a:cs typeface="Amaranth"/>
              </a:rPr>
              <a:t>. They also help institutions to maintain descriptions of their p</a:t>
            </a:r>
            <a:r>
              <a:rPr lang="en-AU" sz="11200" u="sng" dirty="0">
                <a:solidFill>
                  <a:srgbClr val="002060"/>
                </a:solidFill>
                <a:latin typeface="+mn-lt"/>
                <a:ea typeface="+mn-ea"/>
                <a:cs typeface="Amaranth"/>
              </a:rPr>
              <a:t>rocesses, decisions, activities and responses to critical incidents</a:t>
            </a:r>
            <a:r>
              <a:rPr lang="en-AU" sz="11200" dirty="0">
                <a:solidFill>
                  <a:srgbClr val="002060"/>
                </a:solidFill>
                <a:latin typeface="+mn-lt"/>
                <a:ea typeface="+mn-ea"/>
                <a:cs typeface="Amaranth"/>
              </a:rPr>
              <a:t>, providing a level of t</a:t>
            </a:r>
            <a:r>
              <a:rPr lang="en-AU" sz="11200" u="sng" dirty="0">
                <a:solidFill>
                  <a:srgbClr val="002060"/>
                </a:solidFill>
                <a:latin typeface="+mn-lt"/>
                <a:ea typeface="+mn-ea"/>
                <a:cs typeface="Amaranth"/>
              </a:rPr>
              <a:t>ransparency and evidence of practices</a:t>
            </a:r>
            <a:r>
              <a:rPr lang="en-AU" sz="11200" dirty="0">
                <a:solidFill>
                  <a:srgbClr val="002060"/>
                </a:solidFill>
                <a:latin typeface="+mn-lt"/>
                <a:ea typeface="+mn-ea"/>
                <a:cs typeface="Amaranth"/>
              </a:rPr>
              <a:t> that can be relied on in the future.</a:t>
            </a:r>
            <a:r>
              <a:rPr lang="en-AU" sz="12800" dirty="0">
                <a:solidFill>
                  <a:srgbClr val="002060"/>
                </a:solidFill>
                <a:latin typeface="+mn-lt"/>
                <a:ea typeface="+mn-ea"/>
                <a:cs typeface="Amaranth"/>
              </a:rPr>
              <a:t>” 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7F570-3BBA-53E8-C9BE-6FF6DFD00AC7}"/>
              </a:ext>
            </a:extLst>
          </p:cNvPr>
          <p:cNvSpPr txBox="1"/>
          <p:nvPr/>
        </p:nvSpPr>
        <p:spPr>
          <a:xfrm>
            <a:off x="3312002" y="5342118"/>
            <a:ext cx="7841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hangingPunct="0">
              <a:lnSpc>
                <a:spcPct val="100000"/>
              </a:lnSpc>
            </a:pPr>
            <a:r>
              <a:rPr lang="en-AU" sz="18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Excerpt from the Final Report of the Royal Commission into Institutional Responses to Child Sexual Abuse: Volume 8: Recordkeeping and information sharing p.38</a:t>
            </a:r>
          </a:p>
        </p:txBody>
      </p:sp>
    </p:spTree>
    <p:extLst>
      <p:ext uri="{BB962C8B-B14F-4D97-AF65-F5344CB8AC3E}">
        <p14:creationId xmlns:p14="http://schemas.microsoft.com/office/powerpoint/2010/main" val="361522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5D6DF62-3C08-3165-850F-CE9BF5651A4E}"/>
              </a:ext>
            </a:extLst>
          </p:cNvPr>
          <p:cNvGrpSpPr/>
          <p:nvPr/>
        </p:nvGrpSpPr>
        <p:grpSpPr>
          <a:xfrm>
            <a:off x="964423" y="1749818"/>
            <a:ext cx="10489640" cy="4355561"/>
            <a:chOff x="964423" y="1749818"/>
            <a:chExt cx="10489640" cy="4355561"/>
          </a:xfrm>
        </p:grpSpPr>
        <p:pic>
          <p:nvPicPr>
            <p:cNvPr id="130" name="Shape6">
              <a:extLst>
                <a:ext uri="{FF2B5EF4-FFF2-40B4-BE49-F238E27FC236}">
                  <a16:creationId xmlns:a16="http://schemas.microsoft.com/office/drawing/2014/main" id="{A11F61E2-4664-313C-AA2D-FD26364F7F69}"/>
                </a:ext>
              </a:extLst>
            </p:cNvPr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5279784" y="4867865"/>
              <a:ext cx="6174279" cy="1202857"/>
            </a:xfrm>
            <a:prstGeom prst="rect">
              <a:avLst/>
            </a:prstGeom>
          </p:spPr>
        </p:pic>
        <p:pic>
          <p:nvPicPr>
            <p:cNvPr id="131" name="Shape6">
              <a:extLst>
                <a:ext uri="{FF2B5EF4-FFF2-40B4-BE49-F238E27FC236}">
                  <a16:creationId xmlns:a16="http://schemas.microsoft.com/office/drawing/2014/main" id="{26744EA0-BB91-5450-075C-69F859A8114B}"/>
                </a:ext>
              </a:extLst>
            </p:cNvPr>
            <p:cNvPicPr/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782217" y="3392780"/>
              <a:ext cx="6647322" cy="1481155"/>
            </a:xfrm>
            <a:prstGeom prst="rect">
              <a:avLst/>
            </a:prstGeom>
          </p:spPr>
        </p:pic>
        <p:pic>
          <p:nvPicPr>
            <p:cNvPr id="132" name="Shape6">
              <a:extLst>
                <a:ext uri="{FF2B5EF4-FFF2-40B4-BE49-F238E27FC236}">
                  <a16:creationId xmlns:a16="http://schemas.microsoft.com/office/drawing/2014/main" id="{CEFE1D37-AD97-CCF3-4439-F50B66FA7188}"/>
                </a:ext>
              </a:extLst>
            </p:cNvPr>
            <p:cNvPicPr/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720000" y="1761218"/>
              <a:ext cx="7734063" cy="1615193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5A0FA1B-0832-9BEF-AE06-DECBBDCF92C4}"/>
                </a:ext>
              </a:extLst>
            </p:cNvPr>
            <p:cNvGrpSpPr/>
            <p:nvPr/>
          </p:nvGrpSpPr>
          <p:grpSpPr>
            <a:xfrm>
              <a:off x="964423" y="1749818"/>
              <a:ext cx="5640808" cy="4355561"/>
              <a:chOff x="964423" y="1749818"/>
              <a:chExt cx="5640808" cy="4355561"/>
            </a:xfrm>
          </p:grpSpPr>
          <p:pic>
            <p:nvPicPr>
              <p:cNvPr id="133" name="Shape-18">
                <a:extLst>
                  <a:ext uri="{FF2B5EF4-FFF2-40B4-BE49-F238E27FC236}">
                    <a16:creationId xmlns:a16="http://schemas.microsoft.com/office/drawing/2014/main" id="{33D798C9-E8F1-AB50-D5C6-F9777E6EECF3}"/>
                  </a:ext>
                </a:extLst>
              </p:cNvPr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964423" y="1749818"/>
                <a:ext cx="5640808" cy="4355561"/>
              </a:xfrm>
              <a:prstGeom prst="rect">
                <a:avLst/>
              </a:prstGeom>
            </p:spPr>
          </p:pic>
          <p:sp>
            <p:nvSpPr>
              <p:cNvPr id="135" name="Body text">
                <a:extLst>
                  <a:ext uri="{FF2B5EF4-FFF2-40B4-BE49-F238E27FC236}">
                    <a16:creationId xmlns:a16="http://schemas.microsoft.com/office/drawing/2014/main" id="{F9CC7232-FBF0-FF50-B768-B873CD3A7F77}"/>
                  </a:ext>
                </a:extLst>
              </p:cNvPr>
              <p:cNvSpPr/>
              <p:nvPr/>
            </p:nvSpPr>
            <p:spPr>
              <a:xfrm>
                <a:off x="2923824" y="2771976"/>
                <a:ext cx="1698587" cy="517669"/>
              </a:xfrm>
              <a:prstGeom prst="rect">
                <a:avLst/>
              </a:prstGeom>
            </p:spPr>
            <p:txBody>
              <a:bodyPr spcFirstLastPara="0" lIns="89253" tIns="89253" rIns="89253" bIns="0" anchor="t"/>
              <a:lstStyle/>
              <a:p>
                <a:pPr algn="ctr" hangingPunct="0">
                  <a:lnSpc>
                    <a:spcPct val="100000"/>
                  </a:lnSpc>
                </a:pPr>
                <a:r>
                  <a:rPr b="1" dirty="0">
                    <a:solidFill>
                      <a:srgbClr val="FFFFFF"/>
                    </a:solidFill>
                    <a:cs typeface="Lato"/>
                  </a:rPr>
                  <a:t>ESSENTIAL</a:t>
                </a:r>
              </a:p>
            </p:txBody>
          </p:sp>
          <p:sp>
            <p:nvSpPr>
              <p:cNvPr id="136" name="Body text">
                <a:extLst>
                  <a:ext uri="{FF2B5EF4-FFF2-40B4-BE49-F238E27FC236}">
                    <a16:creationId xmlns:a16="http://schemas.microsoft.com/office/drawing/2014/main" id="{53620420-EE17-8102-2DF6-411C80F9C6BE}"/>
                  </a:ext>
                </a:extLst>
              </p:cNvPr>
              <p:cNvSpPr/>
              <p:nvPr/>
            </p:nvSpPr>
            <p:spPr>
              <a:xfrm>
                <a:off x="2620035" y="3802644"/>
                <a:ext cx="2320586" cy="865757"/>
              </a:xfrm>
              <a:prstGeom prst="rect">
                <a:avLst/>
              </a:prstGeom>
            </p:spPr>
            <p:txBody>
              <a:bodyPr spcFirstLastPara="0" lIns="89253" tIns="89253" rIns="89253" bIns="0" anchor="t"/>
              <a:lstStyle/>
              <a:p>
                <a:pPr algn="ctr" hangingPunct="0">
                  <a:lnSpc>
                    <a:spcPct val="100000"/>
                  </a:lnSpc>
                </a:pPr>
                <a:r>
                  <a:rPr b="1" dirty="0">
                    <a:solidFill>
                      <a:srgbClr val="FFFFFF"/>
                    </a:solidFill>
                    <a:cs typeface="Lato"/>
                  </a:rPr>
                  <a:t>STRATEGIC BENEFITS</a:t>
                </a:r>
              </a:p>
            </p:txBody>
          </p:sp>
          <p:sp>
            <p:nvSpPr>
              <p:cNvPr id="137" name="Body text">
                <a:extLst>
                  <a:ext uri="{FF2B5EF4-FFF2-40B4-BE49-F238E27FC236}">
                    <a16:creationId xmlns:a16="http://schemas.microsoft.com/office/drawing/2014/main" id="{63C171C2-3B87-5573-4C1C-D40C27FBA2EE}"/>
                  </a:ext>
                </a:extLst>
              </p:cNvPr>
              <p:cNvSpPr/>
              <p:nvPr/>
            </p:nvSpPr>
            <p:spPr>
              <a:xfrm>
                <a:off x="2628961" y="5061116"/>
                <a:ext cx="2320586" cy="865757"/>
              </a:xfrm>
              <a:prstGeom prst="rect">
                <a:avLst/>
              </a:prstGeom>
            </p:spPr>
            <p:txBody>
              <a:bodyPr spcFirstLastPara="0" lIns="89253" tIns="89253" rIns="89253" bIns="0" anchor="t"/>
              <a:lstStyle/>
              <a:p>
                <a:pPr algn="ctr" hangingPunct="0">
                  <a:lnSpc>
                    <a:spcPct val="100000"/>
                  </a:lnSpc>
                </a:pPr>
                <a:r>
                  <a:rPr b="1" dirty="0">
                    <a:solidFill>
                      <a:srgbClr val="FFFFFF"/>
                    </a:solidFill>
                    <a:cs typeface="Lato"/>
                  </a:rPr>
                  <a:t>OPERATIONAL BENEFITS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7CCF60-0508-4D28-B0C7-769DEB3C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9720000" cy="1009652"/>
          </a:xfrm>
        </p:spPr>
        <p:txBody>
          <a:bodyPr/>
          <a:lstStyle/>
          <a:p>
            <a:pPr algn="l" hangingPunct="0">
              <a:lnSpc>
                <a:spcPct val="100000"/>
              </a:lnSpc>
            </a:pPr>
            <a:r>
              <a:rPr lang="en-AU" dirty="0"/>
              <a:t>Key benefits of good recordkeeping</a:t>
            </a:r>
            <a:endParaRPr lang="en-AU" sz="3600" dirty="0">
              <a:solidFill>
                <a:srgbClr val="002959"/>
              </a:solidFill>
              <a:latin typeface="Lato"/>
              <a:cs typeface="Lat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4D7F9-1F62-4675-8435-DAB14DE3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444000"/>
            <a:ext cx="6720000" cy="180000"/>
          </a:xfrm>
        </p:spPr>
        <p:txBody>
          <a:bodyPr/>
          <a:lstStyle/>
          <a:p>
            <a:r>
              <a:rPr lang="en-US" dirty="0"/>
              <a:t>State Records NSW 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7370-0807-4B4B-8F59-79DC3D1F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443999"/>
            <a:ext cx="490542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92" name="Body text">
            <a:extLst>
              <a:ext uri="{FF2B5EF4-FFF2-40B4-BE49-F238E27FC236}">
                <a16:creationId xmlns:a16="http://schemas.microsoft.com/office/drawing/2014/main" id="{2045544D-EE8E-2817-D527-0F4A6369D934}"/>
              </a:ext>
            </a:extLst>
          </p:cNvPr>
          <p:cNvSpPr/>
          <p:nvPr/>
        </p:nvSpPr>
        <p:spPr>
          <a:xfrm>
            <a:off x="9296392" y="1819646"/>
            <a:ext cx="2157671" cy="821130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endParaRPr sz="1406" dirty="0">
              <a:solidFill>
                <a:srgbClr val="FFFFFF"/>
              </a:solidFill>
              <a:latin typeface="+mj-lt"/>
              <a:cs typeface="Lato"/>
            </a:endParaRPr>
          </a:p>
        </p:txBody>
      </p:sp>
      <p:pic>
        <p:nvPicPr>
          <p:cNvPr id="134" name="Line-24">
            <a:extLst>
              <a:ext uri="{FF2B5EF4-FFF2-40B4-BE49-F238E27FC236}">
                <a16:creationId xmlns:a16="http://schemas.microsoft.com/office/drawing/2014/main" id="{2EDC66CF-4213-C756-2A91-F6582451BD2E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742029" y="4809144"/>
            <a:ext cx="4086664" cy="9867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3EAE3F-2451-6ABF-5F02-D8CB4B037DA0}"/>
              </a:ext>
            </a:extLst>
          </p:cNvPr>
          <p:cNvGrpSpPr/>
          <p:nvPr/>
        </p:nvGrpSpPr>
        <p:grpSpPr>
          <a:xfrm>
            <a:off x="4459866" y="1937250"/>
            <a:ext cx="3352151" cy="596575"/>
            <a:chOff x="4459866" y="1937250"/>
            <a:chExt cx="3352151" cy="596575"/>
          </a:xfrm>
        </p:grpSpPr>
        <p:pic>
          <p:nvPicPr>
            <p:cNvPr id="139" name="BankOutline2">
              <a:extLst>
                <a:ext uri="{FF2B5EF4-FFF2-40B4-BE49-F238E27FC236}">
                  <a16:creationId xmlns:a16="http://schemas.microsoft.com/office/drawing/2014/main" id="{BF7A1526-8A26-7DD1-F0B4-A62E6ED0AF74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459866" y="1937250"/>
              <a:ext cx="596575" cy="596575"/>
            </a:xfrm>
            <a:prstGeom prst="rect">
              <a:avLst/>
            </a:prstGeom>
          </p:spPr>
        </p:pic>
        <p:sp>
          <p:nvSpPr>
            <p:cNvPr id="140" name="Body text">
              <a:extLst>
                <a:ext uri="{FF2B5EF4-FFF2-40B4-BE49-F238E27FC236}">
                  <a16:creationId xmlns:a16="http://schemas.microsoft.com/office/drawing/2014/main" id="{E9C3906A-818A-04FD-B2EE-A6FA73F030A4}"/>
                </a:ext>
              </a:extLst>
            </p:cNvPr>
            <p:cNvSpPr/>
            <p:nvPr/>
          </p:nvSpPr>
          <p:spPr>
            <a:xfrm>
              <a:off x="5129264" y="2021474"/>
              <a:ext cx="2682753" cy="465703"/>
            </a:xfrm>
            <a:prstGeom prst="rect">
              <a:avLst/>
            </a:prstGeom>
          </p:spPr>
          <p:txBody>
            <a:bodyPr spcFirstLastPara="0" lIns="89253" tIns="89253" rIns="89253" bIns="0" anchor="t"/>
            <a:lstStyle/>
            <a:p>
              <a:pPr algn="l" hangingPunct="0">
                <a:lnSpc>
                  <a:spcPct val="100000"/>
                </a:lnSpc>
              </a:pPr>
              <a:r>
                <a:rPr lang="en-AU" sz="1600" dirty="0">
                  <a:solidFill>
                    <a:srgbClr val="FFFFFF"/>
                  </a:solidFill>
                  <a:cs typeface="Lato"/>
                </a:rPr>
                <a:t>Protect NSW Government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431B80-E861-3013-6D4A-6986DAEF0373}"/>
              </a:ext>
            </a:extLst>
          </p:cNvPr>
          <p:cNvGrpSpPr/>
          <p:nvPr/>
        </p:nvGrpSpPr>
        <p:grpSpPr>
          <a:xfrm>
            <a:off x="5233563" y="2651277"/>
            <a:ext cx="4076931" cy="606922"/>
            <a:chOff x="5233563" y="2651277"/>
            <a:chExt cx="4076931" cy="606922"/>
          </a:xfrm>
        </p:grpSpPr>
        <p:pic>
          <p:nvPicPr>
            <p:cNvPr id="138" name="anatomy18">
              <a:extLst>
                <a:ext uri="{FF2B5EF4-FFF2-40B4-BE49-F238E27FC236}">
                  <a16:creationId xmlns:a16="http://schemas.microsoft.com/office/drawing/2014/main" id="{829E0C5D-7DD6-FBBB-1937-4935D08987E2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233563" y="2776231"/>
              <a:ext cx="620279" cy="372418"/>
            </a:xfrm>
            <a:prstGeom prst="rect">
              <a:avLst/>
            </a:prstGeom>
          </p:spPr>
        </p:pic>
        <p:sp>
          <p:nvSpPr>
            <p:cNvPr id="141" name="Body text">
              <a:extLst>
                <a:ext uri="{FF2B5EF4-FFF2-40B4-BE49-F238E27FC236}">
                  <a16:creationId xmlns:a16="http://schemas.microsoft.com/office/drawing/2014/main" id="{7893B741-EC16-DEA9-1AAE-E4C722AD0E34}"/>
                </a:ext>
              </a:extLst>
            </p:cNvPr>
            <p:cNvSpPr/>
            <p:nvPr/>
          </p:nvSpPr>
          <p:spPr>
            <a:xfrm>
              <a:off x="5902962" y="2651277"/>
              <a:ext cx="3407532" cy="606922"/>
            </a:xfrm>
            <a:prstGeom prst="rect">
              <a:avLst/>
            </a:prstGeom>
          </p:spPr>
          <p:txBody>
            <a:bodyPr spcFirstLastPara="0" lIns="89253" tIns="89253" rIns="89253" bIns="0" anchor="t"/>
            <a:lstStyle/>
            <a:p>
              <a:pPr algn="l" hangingPunct="0">
                <a:lnSpc>
                  <a:spcPct val="100000"/>
                </a:lnSpc>
              </a:pPr>
              <a:r>
                <a:rPr lang="en-AU" sz="1600" dirty="0">
                  <a:solidFill>
                    <a:srgbClr val="FFFFFF"/>
                  </a:solidFill>
                  <a:cs typeface="Lato"/>
                </a:rPr>
                <a:t>Increase accountability &amp; transparency</a:t>
              </a:r>
            </a:p>
          </p:txBody>
        </p:sp>
      </p:grpSp>
      <p:pic>
        <p:nvPicPr>
          <p:cNvPr id="149" name="Line-24">
            <a:extLst>
              <a:ext uri="{FF2B5EF4-FFF2-40B4-BE49-F238E27FC236}">
                <a16:creationId xmlns:a16="http://schemas.microsoft.com/office/drawing/2014/main" id="{FAED4624-4365-0544-8228-D4B72F46E55C}"/>
              </a:ext>
            </a:extLst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2640253" y="3329856"/>
            <a:ext cx="2320586" cy="2099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9937AE-06E2-7A5A-C0DE-FA467DF491CB}"/>
              </a:ext>
            </a:extLst>
          </p:cNvPr>
          <p:cNvGrpSpPr/>
          <p:nvPr/>
        </p:nvGrpSpPr>
        <p:grpSpPr>
          <a:xfrm>
            <a:off x="8543533" y="3978109"/>
            <a:ext cx="2416685" cy="821130"/>
            <a:chOff x="8543533" y="3978109"/>
            <a:chExt cx="2416685" cy="821130"/>
          </a:xfrm>
        </p:grpSpPr>
        <p:sp>
          <p:nvSpPr>
            <p:cNvPr id="144" name="Body text">
              <a:extLst>
                <a:ext uri="{FF2B5EF4-FFF2-40B4-BE49-F238E27FC236}">
                  <a16:creationId xmlns:a16="http://schemas.microsoft.com/office/drawing/2014/main" id="{619402D2-CB1C-A61C-0318-6264C03177B9}"/>
                </a:ext>
              </a:extLst>
            </p:cNvPr>
            <p:cNvSpPr/>
            <p:nvPr/>
          </p:nvSpPr>
          <p:spPr>
            <a:xfrm>
              <a:off x="8966131" y="3978109"/>
              <a:ext cx="1994087" cy="821130"/>
            </a:xfrm>
            <a:prstGeom prst="rect">
              <a:avLst/>
            </a:prstGeom>
          </p:spPr>
          <p:txBody>
            <a:bodyPr spcFirstLastPara="0" lIns="89253" tIns="89253" rIns="89253" bIns="0" anchor="t"/>
            <a:lstStyle/>
            <a:p>
              <a:pPr algn="l" hangingPunct="0">
                <a:lnSpc>
                  <a:spcPct val="100000"/>
                </a:lnSpc>
              </a:pPr>
              <a:r>
                <a:rPr lang="en-AU" sz="1600" dirty="0">
                  <a:solidFill>
                    <a:srgbClr val="FFFFFF"/>
                  </a:solidFill>
                  <a:cs typeface="Lato"/>
                </a:rPr>
                <a:t>Support decision making</a:t>
              </a:r>
            </a:p>
          </p:txBody>
        </p:sp>
        <p:pic>
          <p:nvPicPr>
            <p:cNvPr id="151" name="Customer-Feedback-Outline-39">
              <a:extLst>
                <a:ext uri="{FF2B5EF4-FFF2-40B4-BE49-F238E27FC236}">
                  <a16:creationId xmlns:a16="http://schemas.microsoft.com/office/drawing/2014/main" id="{93A82EF1-574C-1B61-916E-FB7DB95DE8B7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8543533" y="4076288"/>
              <a:ext cx="464637" cy="66366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12F8E8-1A0A-A333-894D-0882464E6E6C}"/>
              </a:ext>
            </a:extLst>
          </p:cNvPr>
          <p:cNvGrpSpPr/>
          <p:nvPr/>
        </p:nvGrpSpPr>
        <p:grpSpPr>
          <a:xfrm>
            <a:off x="7842700" y="5513332"/>
            <a:ext cx="2579421" cy="520923"/>
            <a:chOff x="7842700" y="5513332"/>
            <a:chExt cx="2579421" cy="520923"/>
          </a:xfrm>
        </p:grpSpPr>
        <p:sp>
          <p:nvSpPr>
            <p:cNvPr id="148" name="Body text">
              <a:extLst>
                <a:ext uri="{FF2B5EF4-FFF2-40B4-BE49-F238E27FC236}">
                  <a16:creationId xmlns:a16="http://schemas.microsoft.com/office/drawing/2014/main" id="{26F31B29-FE38-82C3-2011-47F1D4491530}"/>
                </a:ext>
              </a:extLst>
            </p:cNvPr>
            <p:cNvSpPr/>
            <p:nvPr/>
          </p:nvSpPr>
          <p:spPr>
            <a:xfrm>
              <a:off x="8288967" y="5543083"/>
              <a:ext cx="2133154" cy="392714"/>
            </a:xfrm>
            <a:prstGeom prst="rect">
              <a:avLst/>
            </a:prstGeom>
          </p:spPr>
          <p:txBody>
            <a:bodyPr spcFirstLastPara="0" lIns="89253" tIns="89253" rIns="89253" bIns="0" anchor="t"/>
            <a:lstStyle/>
            <a:p>
              <a:pPr algn="l" hangingPunct="0">
                <a:lnSpc>
                  <a:spcPct val="100000"/>
                </a:lnSpc>
              </a:pPr>
              <a:r>
                <a:rPr lang="en-AU" sz="1600" dirty="0">
                  <a:solidFill>
                    <a:srgbClr val="FFFFFF"/>
                  </a:solidFill>
                  <a:cs typeface="Lato"/>
                </a:rPr>
                <a:t>Increase efficiency </a:t>
              </a:r>
            </a:p>
          </p:txBody>
        </p:sp>
        <p:pic>
          <p:nvPicPr>
            <p:cNvPr id="152" name="BankOutline28">
              <a:extLst>
                <a:ext uri="{FF2B5EF4-FFF2-40B4-BE49-F238E27FC236}">
                  <a16:creationId xmlns:a16="http://schemas.microsoft.com/office/drawing/2014/main" id="{28A75813-3126-E0F0-B664-1DF16491FCCE}"/>
                </a:ext>
              </a:extLst>
            </p:cNvPr>
            <p:cNvPicPr/>
            <p:nvPr/>
          </p:nvPicPr>
          <p:blipFill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42700" y="5513332"/>
              <a:ext cx="520923" cy="52092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CD03AD-BDFD-79AC-3F33-0FA814123935}"/>
              </a:ext>
            </a:extLst>
          </p:cNvPr>
          <p:cNvGrpSpPr/>
          <p:nvPr/>
        </p:nvGrpSpPr>
        <p:grpSpPr>
          <a:xfrm>
            <a:off x="6768436" y="4939268"/>
            <a:ext cx="1922448" cy="554436"/>
            <a:chOff x="6768436" y="4939268"/>
            <a:chExt cx="1922448" cy="554436"/>
          </a:xfrm>
        </p:grpSpPr>
        <p:sp>
          <p:nvSpPr>
            <p:cNvPr id="146" name="Body text">
              <a:extLst>
                <a:ext uri="{FF2B5EF4-FFF2-40B4-BE49-F238E27FC236}">
                  <a16:creationId xmlns:a16="http://schemas.microsoft.com/office/drawing/2014/main" id="{A1C048C9-2CA7-0D94-03F0-3473A17AF75D}"/>
                </a:ext>
              </a:extLst>
            </p:cNvPr>
            <p:cNvSpPr/>
            <p:nvPr/>
          </p:nvSpPr>
          <p:spPr>
            <a:xfrm>
              <a:off x="7209280" y="4973045"/>
              <a:ext cx="1481604" cy="433968"/>
            </a:xfrm>
            <a:prstGeom prst="rect">
              <a:avLst/>
            </a:prstGeom>
          </p:spPr>
          <p:txBody>
            <a:bodyPr spcFirstLastPara="0" lIns="89253" tIns="89253" rIns="89253" bIns="0" anchor="t"/>
            <a:lstStyle/>
            <a:p>
              <a:pPr algn="l" hangingPunct="0">
                <a:lnSpc>
                  <a:spcPct val="100000"/>
                </a:lnSpc>
              </a:pPr>
              <a:r>
                <a:rPr lang="en-AU" sz="1600" dirty="0">
                  <a:solidFill>
                    <a:srgbClr val="FFFFFF"/>
                  </a:solidFill>
                  <a:cs typeface="Lato"/>
                </a:rPr>
                <a:t>Save money</a:t>
              </a:r>
            </a:p>
          </p:txBody>
        </p:sp>
        <p:pic>
          <p:nvPicPr>
            <p:cNvPr id="153" name="BankOutline7">
              <a:extLst>
                <a:ext uri="{FF2B5EF4-FFF2-40B4-BE49-F238E27FC236}">
                  <a16:creationId xmlns:a16="http://schemas.microsoft.com/office/drawing/2014/main" id="{6B1A1274-9AF4-AEA5-73B6-C823C3109784}"/>
                </a:ext>
              </a:extLst>
            </p:cNvPr>
            <p:cNvPicPr/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6768436" y="4939268"/>
              <a:ext cx="419565" cy="55443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7C9E70-30FC-FE9B-9F0F-4E61D0F7853D}"/>
              </a:ext>
            </a:extLst>
          </p:cNvPr>
          <p:cNvGrpSpPr/>
          <p:nvPr/>
        </p:nvGrpSpPr>
        <p:grpSpPr>
          <a:xfrm>
            <a:off x="8888909" y="4971862"/>
            <a:ext cx="1410202" cy="433969"/>
            <a:chOff x="8888909" y="4971862"/>
            <a:chExt cx="1410202" cy="433969"/>
          </a:xfrm>
        </p:grpSpPr>
        <p:sp>
          <p:nvSpPr>
            <p:cNvPr id="147" name="Body text">
              <a:extLst>
                <a:ext uri="{FF2B5EF4-FFF2-40B4-BE49-F238E27FC236}">
                  <a16:creationId xmlns:a16="http://schemas.microsoft.com/office/drawing/2014/main" id="{5634F683-624F-3214-4A67-D0BFBC07B0EA}"/>
                </a:ext>
              </a:extLst>
            </p:cNvPr>
            <p:cNvSpPr/>
            <p:nvPr/>
          </p:nvSpPr>
          <p:spPr>
            <a:xfrm>
              <a:off x="9228071" y="4971862"/>
              <a:ext cx="1071040" cy="392714"/>
            </a:xfrm>
            <a:prstGeom prst="rect">
              <a:avLst/>
            </a:prstGeom>
          </p:spPr>
          <p:txBody>
            <a:bodyPr spcFirstLastPara="0" lIns="89253" tIns="89253" rIns="89253" bIns="0" anchor="t"/>
            <a:lstStyle/>
            <a:p>
              <a:pPr algn="l" hangingPunct="0">
                <a:lnSpc>
                  <a:spcPct val="100000"/>
                </a:lnSpc>
              </a:pPr>
              <a:r>
                <a:rPr lang="en-AU" sz="1600" dirty="0">
                  <a:solidFill>
                    <a:srgbClr val="FFFFFF"/>
                  </a:solidFill>
                  <a:cs typeface="Lato"/>
                </a:rPr>
                <a:t>Save time</a:t>
              </a:r>
            </a:p>
          </p:txBody>
        </p:sp>
        <p:pic>
          <p:nvPicPr>
            <p:cNvPr id="154" name="BusinessOutline26">
              <a:extLst>
                <a:ext uri="{FF2B5EF4-FFF2-40B4-BE49-F238E27FC236}">
                  <a16:creationId xmlns:a16="http://schemas.microsoft.com/office/drawing/2014/main" id="{5F650449-7A8F-FAA9-4638-5F18C4AAB701}"/>
                </a:ext>
              </a:extLst>
            </p:cNvPr>
            <p:cNvPicPr/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8888909" y="4971863"/>
              <a:ext cx="406089" cy="43396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415234-4666-ACDF-7905-46003EEB3581}"/>
              </a:ext>
            </a:extLst>
          </p:cNvPr>
          <p:cNvGrpSpPr/>
          <p:nvPr/>
        </p:nvGrpSpPr>
        <p:grpSpPr>
          <a:xfrm>
            <a:off x="8545406" y="3401004"/>
            <a:ext cx="2668862" cy="492456"/>
            <a:chOff x="8545406" y="3401004"/>
            <a:chExt cx="2668862" cy="492456"/>
          </a:xfrm>
        </p:grpSpPr>
        <p:sp>
          <p:nvSpPr>
            <p:cNvPr id="143" name="Body text">
              <a:extLst>
                <a:ext uri="{FF2B5EF4-FFF2-40B4-BE49-F238E27FC236}">
                  <a16:creationId xmlns:a16="http://schemas.microsoft.com/office/drawing/2014/main" id="{25BBCE4C-E833-6A45-F56C-FF32198A7015}"/>
                </a:ext>
              </a:extLst>
            </p:cNvPr>
            <p:cNvSpPr/>
            <p:nvPr/>
          </p:nvSpPr>
          <p:spPr>
            <a:xfrm>
              <a:off x="8980516" y="3401004"/>
              <a:ext cx="2233752" cy="492456"/>
            </a:xfrm>
            <a:prstGeom prst="rect">
              <a:avLst/>
            </a:prstGeom>
          </p:spPr>
          <p:txBody>
            <a:bodyPr spcFirstLastPara="0" lIns="89253" tIns="89253" rIns="89253" bIns="0" anchor="t"/>
            <a:lstStyle/>
            <a:p>
              <a:pPr algn="l" hangingPunct="0">
                <a:lnSpc>
                  <a:spcPct val="100000"/>
                </a:lnSpc>
              </a:pPr>
              <a:r>
                <a:rPr lang="en-AU" sz="1600" dirty="0">
                  <a:solidFill>
                    <a:srgbClr val="FFFFFF"/>
                  </a:solidFill>
                  <a:cs typeface="Lato"/>
                </a:rPr>
                <a:t>Commercial advantage</a:t>
              </a:r>
            </a:p>
          </p:txBody>
        </p:sp>
        <p:pic>
          <p:nvPicPr>
            <p:cNvPr id="155" name="BankOutline20">
              <a:extLst>
                <a:ext uri="{FF2B5EF4-FFF2-40B4-BE49-F238E27FC236}">
                  <a16:creationId xmlns:a16="http://schemas.microsoft.com/office/drawing/2014/main" id="{AF7F8F8D-6F20-DC64-8C11-72E4150D7B16}"/>
                </a:ext>
              </a:extLst>
            </p:cNvPr>
            <p:cNvPicPr/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8545406" y="3472407"/>
              <a:ext cx="331801" cy="39115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FEB1A9-4E78-A453-0389-A525B0C7F0FE}"/>
              </a:ext>
            </a:extLst>
          </p:cNvPr>
          <p:cNvGrpSpPr/>
          <p:nvPr/>
        </p:nvGrpSpPr>
        <p:grpSpPr>
          <a:xfrm>
            <a:off x="5782051" y="3497260"/>
            <a:ext cx="1691089" cy="606922"/>
            <a:chOff x="5782051" y="3497260"/>
            <a:chExt cx="1691089" cy="606922"/>
          </a:xfrm>
        </p:grpSpPr>
        <p:sp>
          <p:nvSpPr>
            <p:cNvPr id="142" name="Body text">
              <a:extLst>
                <a:ext uri="{FF2B5EF4-FFF2-40B4-BE49-F238E27FC236}">
                  <a16:creationId xmlns:a16="http://schemas.microsoft.com/office/drawing/2014/main" id="{52BBA978-5527-BC28-39A1-397B11EC74A6}"/>
                </a:ext>
              </a:extLst>
            </p:cNvPr>
            <p:cNvSpPr/>
            <p:nvPr/>
          </p:nvSpPr>
          <p:spPr>
            <a:xfrm>
              <a:off x="6170042" y="3497260"/>
              <a:ext cx="1303098" cy="606922"/>
            </a:xfrm>
            <a:prstGeom prst="rect">
              <a:avLst/>
            </a:prstGeom>
          </p:spPr>
          <p:txBody>
            <a:bodyPr spcFirstLastPara="0" lIns="89253" tIns="89253" rIns="89253" bIns="0" anchor="t"/>
            <a:lstStyle/>
            <a:p>
              <a:pPr algn="l" hangingPunct="0">
                <a:lnSpc>
                  <a:spcPct val="100000"/>
                </a:lnSpc>
              </a:pPr>
              <a:r>
                <a:rPr lang="en-AU" sz="1600" dirty="0">
                  <a:solidFill>
                    <a:srgbClr val="FFFFFF"/>
                  </a:solidFill>
                  <a:cs typeface="Lato"/>
                </a:rPr>
                <a:t>Reduce risk</a:t>
              </a:r>
            </a:p>
          </p:txBody>
        </p:sp>
        <p:pic>
          <p:nvPicPr>
            <p:cNvPr id="156" name="BusinessOutline12">
              <a:extLst>
                <a:ext uri="{FF2B5EF4-FFF2-40B4-BE49-F238E27FC236}">
                  <a16:creationId xmlns:a16="http://schemas.microsoft.com/office/drawing/2014/main" id="{3AD754B1-2171-4640-01E5-196A066AD18C}"/>
                </a:ext>
              </a:extLst>
            </p:cNvPr>
            <p:cNvPicPr/>
            <p:nvPr/>
          </p:nvPicPr>
          <p:blipFill rotWithShape="1">
            <a:blip r:embed="rId15"/>
            <a:stretch>
              <a:fillRect/>
            </a:stretch>
          </p:blipFill>
          <p:spPr>
            <a:xfrm>
              <a:off x="5782051" y="3568663"/>
              <a:ext cx="387538" cy="51766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1AFC22C-5D0D-E43F-F48F-0A7969B6487D}"/>
              </a:ext>
            </a:extLst>
          </p:cNvPr>
          <p:cNvGrpSpPr/>
          <p:nvPr/>
        </p:nvGrpSpPr>
        <p:grpSpPr>
          <a:xfrm>
            <a:off x="8469436" y="1830935"/>
            <a:ext cx="2261474" cy="659631"/>
            <a:chOff x="8469436" y="1830935"/>
            <a:chExt cx="2261474" cy="659631"/>
          </a:xfrm>
        </p:grpSpPr>
        <p:sp>
          <p:nvSpPr>
            <p:cNvPr id="150" name="Body text">
              <a:extLst>
                <a:ext uri="{FF2B5EF4-FFF2-40B4-BE49-F238E27FC236}">
                  <a16:creationId xmlns:a16="http://schemas.microsoft.com/office/drawing/2014/main" id="{B3425D9B-1A83-D85E-0037-2FEF0BBD18AC}"/>
                </a:ext>
              </a:extLst>
            </p:cNvPr>
            <p:cNvSpPr/>
            <p:nvPr/>
          </p:nvSpPr>
          <p:spPr>
            <a:xfrm>
              <a:off x="9107373" y="1830935"/>
              <a:ext cx="1623537" cy="659631"/>
            </a:xfrm>
            <a:prstGeom prst="rect">
              <a:avLst/>
            </a:prstGeom>
          </p:spPr>
          <p:txBody>
            <a:bodyPr spcFirstLastPara="0" lIns="89253" tIns="89253" rIns="89253" bIns="0" anchor="t"/>
            <a:lstStyle/>
            <a:p>
              <a:pPr algn="l" hangingPunct="0">
                <a:lnSpc>
                  <a:spcPct val="100000"/>
                </a:lnSpc>
              </a:pPr>
              <a:r>
                <a:rPr lang="en-AU" sz="1600" dirty="0">
                  <a:solidFill>
                    <a:srgbClr val="FFFFFF"/>
                  </a:solidFill>
                  <a:cs typeface="Lato"/>
                </a:rPr>
                <a:t>Enable &amp; support compliance</a:t>
              </a:r>
            </a:p>
          </p:txBody>
        </p:sp>
        <p:pic>
          <p:nvPicPr>
            <p:cNvPr id="157" name="Circular-Economy-Outline-Filled-74">
              <a:extLst>
                <a:ext uri="{FF2B5EF4-FFF2-40B4-BE49-F238E27FC236}">
                  <a16:creationId xmlns:a16="http://schemas.microsoft.com/office/drawing/2014/main" id="{67A7DDB3-C472-C6E9-0D81-CAF3B0BC567B}"/>
                </a:ext>
              </a:extLst>
            </p:cNvPr>
            <p:cNvPicPr/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8469436" y="1911858"/>
              <a:ext cx="630777" cy="54032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27F41B-06B7-87A3-476F-1E76169B1F54}"/>
              </a:ext>
            </a:extLst>
          </p:cNvPr>
          <p:cNvGrpSpPr/>
          <p:nvPr/>
        </p:nvGrpSpPr>
        <p:grpSpPr>
          <a:xfrm>
            <a:off x="6126930" y="4211164"/>
            <a:ext cx="2714506" cy="606922"/>
            <a:chOff x="6126930" y="4211164"/>
            <a:chExt cx="2714506" cy="606922"/>
          </a:xfrm>
        </p:grpSpPr>
        <p:sp>
          <p:nvSpPr>
            <p:cNvPr id="145" name="Body text">
              <a:extLst>
                <a:ext uri="{FF2B5EF4-FFF2-40B4-BE49-F238E27FC236}">
                  <a16:creationId xmlns:a16="http://schemas.microsoft.com/office/drawing/2014/main" id="{14F34B1F-0BC7-37BE-0E28-D6C64413B49A}"/>
                </a:ext>
              </a:extLst>
            </p:cNvPr>
            <p:cNvSpPr/>
            <p:nvPr/>
          </p:nvSpPr>
          <p:spPr>
            <a:xfrm>
              <a:off x="6607685" y="4211164"/>
              <a:ext cx="2233751" cy="606922"/>
            </a:xfrm>
            <a:prstGeom prst="rect">
              <a:avLst/>
            </a:prstGeom>
          </p:spPr>
          <p:txBody>
            <a:bodyPr spcFirstLastPara="0" lIns="89253" tIns="89253" rIns="89253" bIns="0" anchor="t"/>
            <a:lstStyle/>
            <a:p>
              <a:pPr algn="l" hangingPunct="0">
                <a:lnSpc>
                  <a:spcPct val="100000"/>
                </a:lnSpc>
              </a:pPr>
              <a:r>
                <a:rPr lang="en-AU" sz="1600" dirty="0">
                  <a:solidFill>
                    <a:srgbClr val="FFFFFF"/>
                  </a:solidFill>
                  <a:cs typeface="Lato"/>
                </a:rPr>
                <a:t>Improve security</a:t>
              </a:r>
            </a:p>
          </p:txBody>
        </p:sp>
        <p:pic>
          <p:nvPicPr>
            <p:cNvPr id="158" name="shield-check">
              <a:extLst>
                <a:ext uri="{FF2B5EF4-FFF2-40B4-BE49-F238E27FC236}">
                  <a16:creationId xmlns:a16="http://schemas.microsoft.com/office/drawing/2014/main" id="{D0C960FD-4E0A-A5E9-7CBD-073E50EB6951}"/>
                </a:ext>
              </a:extLst>
            </p:cNvPr>
            <p:cNvPicPr/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6126930" y="4211164"/>
              <a:ext cx="467403" cy="453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67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CF60-0508-4D28-B0C7-769DEB3C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hangingPunct="0">
              <a:lnSpc>
                <a:spcPct val="100000"/>
              </a:lnSpc>
            </a:pPr>
            <a:r>
              <a:rPr lang="en-AU" sz="3600" dirty="0">
                <a:solidFill>
                  <a:srgbClr val="2B2B2B"/>
                </a:solidFill>
                <a:latin typeface="Amaranth"/>
                <a:cs typeface="Amaranth"/>
              </a:rPr>
              <a:t>What is a record and why is it important?</a:t>
            </a:r>
            <a:endParaRPr lang="en-AU" sz="3600" dirty="0">
              <a:solidFill>
                <a:srgbClr val="002959"/>
              </a:solidFill>
              <a:latin typeface="Lato"/>
              <a:cs typeface="Lato"/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52EF1150-68F1-C45C-597E-0AC06C27F0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45000"/>
              </a:spcBef>
            </a:pPr>
            <a:r>
              <a:rPr lang="en-AU" altLang="en-US" sz="3200" b="1" i="1" dirty="0"/>
              <a:t>What is a record?</a:t>
            </a:r>
          </a:p>
          <a:p>
            <a:pPr eaLnBrk="1" hangingPunct="1">
              <a:spcBef>
                <a:spcPct val="45000"/>
              </a:spcBef>
            </a:pPr>
            <a:r>
              <a:rPr lang="en-AU" altLang="en-US" sz="3200" dirty="0"/>
              <a:t>Information created or received by a person in the course of official duties</a:t>
            </a:r>
            <a:endParaRPr lang="en-AU" altLang="en-US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4D7F9-1F62-4675-8435-DAB14DE3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Records NSW 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7370-0807-4B4B-8F59-79DC3D1F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8" name="Body text copy">
            <a:extLst>
              <a:ext uri="{FF2B5EF4-FFF2-40B4-BE49-F238E27FC236}">
                <a16:creationId xmlns:a16="http://schemas.microsoft.com/office/drawing/2014/main" id="{197F401B-CED3-BEF5-BD25-3FC754ABF920}"/>
              </a:ext>
            </a:extLst>
          </p:cNvPr>
          <p:cNvSpPr/>
          <p:nvPr/>
        </p:nvSpPr>
        <p:spPr>
          <a:xfrm>
            <a:off x="696176" y="2953246"/>
            <a:ext cx="2320586" cy="22313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endParaRPr sz="2249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456DB679-9B9A-DF99-DF1B-4B9A3CAD0842}"/>
              </a:ext>
            </a:extLst>
          </p:cNvPr>
          <p:cNvSpPr txBox="1">
            <a:spLocks/>
          </p:cNvSpPr>
          <p:nvPr/>
        </p:nvSpPr>
        <p:spPr>
          <a:xfrm>
            <a:off x="6569305" y="1731156"/>
            <a:ext cx="5238695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5000"/>
              </a:spcBef>
            </a:pPr>
            <a:r>
              <a:rPr lang="en-AU" altLang="en-US" sz="3200" b="1" i="1" dirty="0"/>
              <a:t>Why is it important?</a:t>
            </a:r>
          </a:p>
          <a:p>
            <a:pPr>
              <a:spcBef>
                <a:spcPct val="45000"/>
              </a:spcBef>
            </a:pPr>
            <a:r>
              <a:rPr lang="en-AU" altLang="en-US" sz="3200" dirty="0"/>
              <a:t>Records are evidence of WHAT, WHERE, and WHEN something was done or WHY a decision was made &amp; WHO was involved and under what authority. </a:t>
            </a:r>
            <a:endParaRPr lang="en-AU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99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41806-CDC2-FF53-1713-1C12F063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Individual recordkeeping obligations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78CF9-A124-3B44-F905-112E390C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State Records NSW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51D85-F09D-A9A6-93AD-3F9398B0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7</a:t>
            </a:fld>
            <a:endParaRPr lang="en-AU"/>
          </a:p>
        </p:txBody>
      </p:sp>
      <p:sp>
        <p:nvSpPr>
          <p:cNvPr id="22" name="Body text copy">
            <a:extLst>
              <a:ext uri="{FF2B5EF4-FFF2-40B4-BE49-F238E27FC236}">
                <a16:creationId xmlns:a16="http://schemas.microsoft.com/office/drawing/2014/main" id="{C636DBBE-3F19-9534-52FF-65EDA2EDB887}"/>
              </a:ext>
            </a:extLst>
          </p:cNvPr>
          <p:cNvSpPr/>
          <p:nvPr/>
        </p:nvSpPr>
        <p:spPr>
          <a:xfrm>
            <a:off x="4057747" y="2353376"/>
            <a:ext cx="1955857" cy="294536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r" hangingPunct="0">
              <a:lnSpc>
                <a:spcPct val="116667"/>
              </a:lnSpc>
            </a:pPr>
            <a:r>
              <a:rPr sz="1687" dirty="0">
                <a:solidFill>
                  <a:srgbClr val="2B2B2B"/>
                </a:solidFill>
                <a:cs typeface="Amaranth"/>
              </a:rPr>
              <a:t>Create Records Routinely</a:t>
            </a:r>
          </a:p>
        </p:txBody>
      </p:sp>
      <p:sp>
        <p:nvSpPr>
          <p:cNvPr id="23" name="Body text copy">
            <a:extLst>
              <a:ext uri="{FF2B5EF4-FFF2-40B4-BE49-F238E27FC236}">
                <a16:creationId xmlns:a16="http://schemas.microsoft.com/office/drawing/2014/main" id="{D60BF555-A701-8E22-BEDB-D0EF01632266}"/>
              </a:ext>
            </a:extLst>
          </p:cNvPr>
          <p:cNvSpPr/>
          <p:nvPr/>
        </p:nvSpPr>
        <p:spPr>
          <a:xfrm>
            <a:off x="3899797" y="3503956"/>
            <a:ext cx="1680759" cy="294536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r" hangingPunct="0">
              <a:lnSpc>
                <a:spcPct val="116667"/>
              </a:lnSpc>
            </a:pPr>
            <a:r>
              <a:rPr sz="1687" dirty="0">
                <a:solidFill>
                  <a:srgbClr val="2B2B2B"/>
                </a:solidFill>
                <a:cs typeface="Amaranth"/>
              </a:rPr>
              <a:t>Use Official Systems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A717A98-7B37-E9ED-FBB3-C44248DDB64F}"/>
              </a:ext>
            </a:extLst>
          </p:cNvPr>
          <p:cNvGrpSpPr/>
          <p:nvPr/>
        </p:nvGrpSpPr>
        <p:grpSpPr>
          <a:xfrm>
            <a:off x="4288879" y="2172156"/>
            <a:ext cx="7712511" cy="3183143"/>
            <a:chOff x="4288879" y="2172156"/>
            <a:chExt cx="7712511" cy="3183143"/>
          </a:xfrm>
        </p:grpSpPr>
        <p:sp>
          <p:nvSpPr>
            <p:cNvPr id="20" name="Body text copy">
              <a:extLst>
                <a:ext uri="{FF2B5EF4-FFF2-40B4-BE49-F238E27FC236}">
                  <a16:creationId xmlns:a16="http://schemas.microsoft.com/office/drawing/2014/main" id="{91B18BC8-60B4-C0A5-EAE9-5AF6F95AA322}"/>
                </a:ext>
              </a:extLst>
            </p:cNvPr>
            <p:cNvSpPr/>
            <p:nvPr/>
          </p:nvSpPr>
          <p:spPr>
            <a:xfrm>
              <a:off x="10097861" y="3407700"/>
              <a:ext cx="1903529" cy="294536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l" hangingPunct="0">
                <a:lnSpc>
                  <a:spcPct val="116667"/>
                </a:lnSpc>
              </a:pPr>
              <a:r>
                <a:rPr sz="1687" dirty="0">
                  <a:solidFill>
                    <a:srgbClr val="2B2B2B"/>
                  </a:solidFill>
                  <a:cs typeface="Amaranth"/>
                </a:rPr>
                <a:t>Approved Destruction Only</a:t>
              </a:r>
            </a:p>
          </p:txBody>
        </p:sp>
        <p:sp>
          <p:nvSpPr>
            <p:cNvPr id="21" name="Body text copy">
              <a:extLst>
                <a:ext uri="{FF2B5EF4-FFF2-40B4-BE49-F238E27FC236}">
                  <a16:creationId xmlns:a16="http://schemas.microsoft.com/office/drawing/2014/main" id="{B164FE73-DD77-42E0-1773-9FF9AF8F4E0D}"/>
                </a:ext>
              </a:extLst>
            </p:cNvPr>
            <p:cNvSpPr/>
            <p:nvPr/>
          </p:nvSpPr>
          <p:spPr>
            <a:xfrm>
              <a:off x="9782354" y="4666171"/>
              <a:ext cx="2219036" cy="294536"/>
            </a:xfrm>
            <a:prstGeom prst="rect">
              <a:avLst/>
            </a:prstGeom>
          </p:spPr>
          <p:txBody>
            <a:bodyPr spcFirstLastPara="0" lIns="0" tIns="0" rIns="0" bIns="0" anchor="t"/>
            <a:lstStyle/>
            <a:p>
              <a:pPr algn="l" hangingPunct="0">
                <a:lnSpc>
                  <a:spcPct val="116667"/>
                </a:lnSpc>
              </a:pPr>
              <a:r>
                <a:rPr sz="1687">
                  <a:solidFill>
                    <a:srgbClr val="2B2B2B"/>
                  </a:solidFill>
                  <a:cs typeface="Amaranth"/>
                </a:rPr>
                <a:t>Treat Records with Care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E4404D-0624-1046-F964-57189878DA3F}"/>
                </a:ext>
              </a:extLst>
            </p:cNvPr>
            <p:cNvGrpSpPr/>
            <p:nvPr/>
          </p:nvGrpSpPr>
          <p:grpSpPr>
            <a:xfrm>
              <a:off x="4288879" y="2172156"/>
              <a:ext cx="7642203" cy="3183143"/>
              <a:chOff x="4288879" y="2172156"/>
              <a:chExt cx="7642203" cy="3183143"/>
            </a:xfrm>
          </p:grpSpPr>
          <p:pic>
            <p:nvPicPr>
              <p:cNvPr id="7" name="square">
                <a:extLst>
                  <a:ext uri="{FF2B5EF4-FFF2-40B4-BE49-F238E27FC236}">
                    <a16:creationId xmlns:a16="http://schemas.microsoft.com/office/drawing/2014/main" id="{6EDF00AB-168C-F050-8132-403C849B5B81}"/>
                  </a:ext>
                </a:extLst>
              </p:cNvPr>
              <p:cNvPicPr/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5778029" y="3677737"/>
                <a:ext cx="4230606" cy="109967"/>
              </a:xfrm>
              <a:prstGeom prst="rect">
                <a:avLst/>
              </a:prstGeom>
            </p:spPr>
          </p:pic>
          <p:pic>
            <p:nvPicPr>
              <p:cNvPr id="8" name="square">
                <a:extLst>
                  <a:ext uri="{FF2B5EF4-FFF2-40B4-BE49-F238E27FC236}">
                    <a16:creationId xmlns:a16="http://schemas.microsoft.com/office/drawing/2014/main" id="{381BE3E1-4D08-6D2E-BADE-E8A64A801E8A}"/>
                  </a:ext>
                </a:extLst>
              </p:cNvPr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 rot="-2280000">
                <a:off x="5786529" y="3734090"/>
                <a:ext cx="4052100" cy="116029"/>
              </a:xfrm>
              <a:prstGeom prst="rect">
                <a:avLst/>
              </a:prstGeom>
            </p:spPr>
          </p:pic>
          <p:pic>
            <p:nvPicPr>
              <p:cNvPr id="9" name="square">
                <a:extLst>
                  <a:ext uri="{FF2B5EF4-FFF2-40B4-BE49-F238E27FC236}">
                    <a16:creationId xmlns:a16="http://schemas.microsoft.com/office/drawing/2014/main" id="{1F830A95-2BBB-4280-FCB6-FDFC82028E12}"/>
                  </a:ext>
                </a:extLst>
              </p:cNvPr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 rot="2280000">
                <a:off x="5717765" y="3633111"/>
                <a:ext cx="4230606" cy="116029"/>
              </a:xfrm>
              <a:prstGeom prst="rect">
                <a:avLst/>
              </a:prstGeom>
            </p:spPr>
          </p:pic>
          <p:pic>
            <p:nvPicPr>
              <p:cNvPr id="10" name="circle">
                <a:extLst>
                  <a:ext uri="{FF2B5EF4-FFF2-40B4-BE49-F238E27FC236}">
                    <a16:creationId xmlns:a16="http://schemas.microsoft.com/office/drawing/2014/main" id="{D309DDBF-BADB-2CCB-06BF-A5E3F0A60D41}"/>
                  </a:ext>
                </a:extLst>
              </p:cNvPr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7140845" y="2877272"/>
                <a:ext cx="1460167" cy="1460167"/>
              </a:xfrm>
              <a:prstGeom prst="rect">
                <a:avLst/>
              </a:prstGeom>
            </p:spPr>
          </p:pic>
          <p:pic>
            <p:nvPicPr>
              <p:cNvPr id="11" name="circle">
                <a:extLst>
                  <a:ext uri="{FF2B5EF4-FFF2-40B4-BE49-F238E27FC236}">
                    <a16:creationId xmlns:a16="http://schemas.microsoft.com/office/drawing/2014/main" id="{4ACFC3C3-095C-678E-44BB-B40276D2234F}"/>
                  </a:ext>
                </a:extLst>
              </p:cNvPr>
              <p:cNvPicPr/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6094236" y="2172156"/>
                <a:ext cx="965663" cy="965663"/>
              </a:xfrm>
              <a:prstGeom prst="rect">
                <a:avLst/>
              </a:prstGeom>
            </p:spPr>
          </p:pic>
          <p:pic>
            <p:nvPicPr>
              <p:cNvPr id="12" name="circle">
                <a:extLst>
                  <a:ext uri="{FF2B5EF4-FFF2-40B4-BE49-F238E27FC236}">
                    <a16:creationId xmlns:a16="http://schemas.microsoft.com/office/drawing/2014/main" id="{C2C8B419-318C-1BBA-B0FA-E7E62D205559}"/>
                  </a:ext>
                </a:extLst>
              </p:cNvPr>
              <p:cNvPicPr/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8720766" y="2172156"/>
                <a:ext cx="965663" cy="965663"/>
              </a:xfrm>
              <a:prstGeom prst="rect">
                <a:avLst/>
              </a:prstGeom>
            </p:spPr>
          </p:pic>
          <p:pic>
            <p:nvPicPr>
              <p:cNvPr id="13" name="circle">
                <a:extLst>
                  <a:ext uri="{FF2B5EF4-FFF2-40B4-BE49-F238E27FC236}">
                    <a16:creationId xmlns:a16="http://schemas.microsoft.com/office/drawing/2014/main" id="{BA0C7C8E-9F63-442F-D02A-26ECB29D54BC}"/>
                  </a:ext>
                </a:extLst>
              </p:cNvPr>
              <p:cNvPicPr/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5669809" y="3279358"/>
                <a:ext cx="965663" cy="965663"/>
              </a:xfrm>
              <a:prstGeom prst="rect">
                <a:avLst/>
              </a:prstGeom>
            </p:spPr>
          </p:pic>
          <p:pic>
            <p:nvPicPr>
              <p:cNvPr id="14" name="circle">
                <a:extLst>
                  <a:ext uri="{FF2B5EF4-FFF2-40B4-BE49-F238E27FC236}">
                    <a16:creationId xmlns:a16="http://schemas.microsoft.com/office/drawing/2014/main" id="{CB765C7D-C73B-25D9-A0F9-1DFB81DFB501}"/>
                  </a:ext>
                </a:extLst>
              </p:cNvPr>
              <p:cNvPicPr/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9157495" y="3267057"/>
                <a:ext cx="965663" cy="965663"/>
              </a:xfrm>
              <a:prstGeom prst="rect">
                <a:avLst/>
              </a:prstGeom>
            </p:spPr>
          </p:pic>
          <p:pic>
            <p:nvPicPr>
              <p:cNvPr id="15" name="circle">
                <a:extLst>
                  <a:ext uri="{FF2B5EF4-FFF2-40B4-BE49-F238E27FC236}">
                    <a16:creationId xmlns:a16="http://schemas.microsoft.com/office/drawing/2014/main" id="{3F23FACC-08DB-078B-8691-B5234392B4BB}"/>
                  </a:ext>
                </a:extLst>
              </p:cNvPr>
              <p:cNvPicPr/>
              <p:nvPr/>
            </p:nvPicPr>
            <p:blipFill rotWithShape="1">
              <a:blip r:embed="rId8"/>
              <a:stretch>
                <a:fillRect/>
              </a:stretch>
            </p:blipFill>
            <p:spPr>
              <a:xfrm>
                <a:off x="6094236" y="4386561"/>
                <a:ext cx="965663" cy="965663"/>
              </a:xfrm>
              <a:prstGeom prst="rect">
                <a:avLst/>
              </a:prstGeom>
            </p:spPr>
          </p:pic>
          <p:pic>
            <p:nvPicPr>
              <p:cNvPr id="16" name="circle">
                <a:extLst>
                  <a:ext uri="{FF2B5EF4-FFF2-40B4-BE49-F238E27FC236}">
                    <a16:creationId xmlns:a16="http://schemas.microsoft.com/office/drawing/2014/main" id="{8508C030-D274-5393-ADDE-A15583EF2000}"/>
                  </a:ext>
                </a:extLst>
              </p:cNvPr>
              <p:cNvPicPr/>
              <p:nvPr/>
            </p:nvPicPr>
            <p:blipFill rotWithShape="1">
              <a:blip r:embed="rId8"/>
              <a:stretch>
                <a:fillRect/>
              </a:stretch>
            </p:blipFill>
            <p:spPr>
              <a:xfrm>
                <a:off x="8720766" y="4389636"/>
                <a:ext cx="965663" cy="965663"/>
              </a:xfrm>
              <a:prstGeom prst="rect">
                <a:avLst/>
              </a:prstGeom>
            </p:spPr>
          </p:pic>
          <p:pic>
            <p:nvPicPr>
              <p:cNvPr id="17" name="house">
                <a:extLst>
                  <a:ext uri="{FF2B5EF4-FFF2-40B4-BE49-F238E27FC236}">
                    <a16:creationId xmlns:a16="http://schemas.microsoft.com/office/drawing/2014/main" id="{3D8EFD91-8998-A298-09A1-F69F5EBC2630}"/>
                  </a:ext>
                </a:extLst>
              </p:cNvPr>
              <p:cNvPicPr/>
              <p:nvPr/>
            </p:nvPicPr>
            <p:blipFill rotWithShape="1">
              <a:blip r:embed="rId9"/>
              <a:stretch>
                <a:fillRect/>
              </a:stretch>
            </p:blipFill>
            <p:spPr>
              <a:xfrm>
                <a:off x="7502843" y="3280588"/>
                <a:ext cx="736863" cy="670437"/>
              </a:xfrm>
              <a:prstGeom prst="rect">
                <a:avLst/>
              </a:prstGeom>
            </p:spPr>
          </p:pic>
          <p:pic>
            <p:nvPicPr>
              <p:cNvPr id="18" name="Icon-339">
                <a:extLst>
                  <a:ext uri="{FF2B5EF4-FFF2-40B4-BE49-F238E27FC236}">
                    <a16:creationId xmlns:a16="http://schemas.microsoft.com/office/drawing/2014/main" id="{C5A7BA8C-58E0-EE36-59A7-2A188E6A126C}"/>
                  </a:ext>
                </a:extLst>
              </p:cNvPr>
              <p:cNvPicPr/>
              <p:nvPr/>
            </p:nvPicPr>
            <p:blipFill rotWithShape="1">
              <a:blip r:embed="rId10"/>
              <a:stretch>
                <a:fillRect/>
              </a:stretch>
            </p:blipFill>
            <p:spPr>
              <a:xfrm>
                <a:off x="8953807" y="2324715"/>
                <a:ext cx="537586" cy="655311"/>
              </a:xfrm>
              <a:prstGeom prst="rect">
                <a:avLst/>
              </a:prstGeom>
            </p:spPr>
          </p:pic>
          <p:sp>
            <p:nvSpPr>
              <p:cNvPr id="19" name="Body text copy">
                <a:extLst>
                  <a:ext uri="{FF2B5EF4-FFF2-40B4-BE49-F238E27FC236}">
                    <a16:creationId xmlns:a16="http://schemas.microsoft.com/office/drawing/2014/main" id="{2407FF46-C4A3-DD2A-3585-DD76ACAC3C8D}"/>
                  </a:ext>
                </a:extLst>
              </p:cNvPr>
              <p:cNvSpPr/>
              <p:nvPr/>
            </p:nvSpPr>
            <p:spPr>
              <a:xfrm>
                <a:off x="9815613" y="2377440"/>
                <a:ext cx="2115469" cy="294536"/>
              </a:xfrm>
              <a:prstGeom prst="rect">
                <a:avLst/>
              </a:prstGeom>
            </p:spPr>
            <p:txBody>
              <a:bodyPr spcFirstLastPara="0" lIns="0" tIns="0" rIns="0" bIns="0" anchor="t"/>
              <a:lstStyle/>
              <a:p>
                <a:pPr algn="l" hangingPunct="0">
                  <a:lnSpc>
                    <a:spcPct val="116667"/>
                  </a:lnSpc>
                </a:pPr>
                <a:r>
                  <a:rPr sz="1687" dirty="0">
                    <a:solidFill>
                      <a:srgbClr val="2B2B2B"/>
                    </a:solidFill>
                    <a:cs typeface="Amaranth"/>
                  </a:rPr>
                  <a:t>Prevent </a:t>
                </a:r>
                <a:r>
                  <a:rPr sz="1687" dirty="0" err="1">
                    <a:solidFill>
                      <a:srgbClr val="2B2B2B"/>
                    </a:solidFill>
                    <a:cs typeface="Amaranth"/>
                  </a:rPr>
                  <a:t>Unauthorised</a:t>
                </a:r>
                <a:r>
                  <a:rPr sz="1687" dirty="0">
                    <a:solidFill>
                      <a:srgbClr val="2B2B2B"/>
                    </a:solidFill>
                    <a:cs typeface="Amaranth"/>
                  </a:rPr>
                  <a:t> Access</a:t>
                </a:r>
              </a:p>
            </p:txBody>
          </p:sp>
          <p:sp>
            <p:nvSpPr>
              <p:cNvPr id="24" name="Body text copy">
                <a:extLst>
                  <a:ext uri="{FF2B5EF4-FFF2-40B4-BE49-F238E27FC236}">
                    <a16:creationId xmlns:a16="http://schemas.microsoft.com/office/drawing/2014/main" id="{2E0373B4-EDCA-E659-3EDB-783B2D8011E2}"/>
                  </a:ext>
                </a:extLst>
              </p:cNvPr>
              <p:cNvSpPr/>
              <p:nvPr/>
            </p:nvSpPr>
            <p:spPr>
              <a:xfrm>
                <a:off x="4288879" y="4753108"/>
                <a:ext cx="1705647" cy="294536"/>
              </a:xfrm>
              <a:prstGeom prst="rect">
                <a:avLst/>
              </a:prstGeom>
            </p:spPr>
            <p:txBody>
              <a:bodyPr spcFirstLastPara="0" lIns="0" tIns="0" rIns="0" bIns="0" anchor="t"/>
              <a:lstStyle/>
              <a:p>
                <a:pPr algn="r" hangingPunct="0">
                  <a:lnSpc>
                    <a:spcPct val="116667"/>
                  </a:lnSpc>
                </a:pPr>
                <a:r>
                  <a:rPr sz="1687" dirty="0">
                    <a:solidFill>
                      <a:srgbClr val="2B2B2B"/>
                    </a:solidFill>
                    <a:cs typeface="Amaranth"/>
                  </a:rPr>
                  <a:t>Know Your Policy</a:t>
                </a:r>
              </a:p>
            </p:txBody>
          </p:sp>
          <p:pic>
            <p:nvPicPr>
              <p:cNvPr id="25" name="PremiumTechnology18">
                <a:extLst>
                  <a:ext uri="{FF2B5EF4-FFF2-40B4-BE49-F238E27FC236}">
                    <a16:creationId xmlns:a16="http://schemas.microsoft.com/office/drawing/2014/main" id="{2C9FA693-F5D3-564C-F3AE-A52CCE5996D4}"/>
                  </a:ext>
                </a:extLst>
              </p:cNvPr>
              <p:cNvPicPr/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>
                <a:off x="9462140" y="3490858"/>
                <a:ext cx="388497" cy="525695"/>
              </a:xfrm>
              <a:prstGeom prst="rect">
                <a:avLst/>
              </a:prstGeom>
            </p:spPr>
          </p:pic>
          <p:pic>
            <p:nvPicPr>
              <p:cNvPr id="26" name="Icon-17">
                <a:extLst>
                  <a:ext uri="{FF2B5EF4-FFF2-40B4-BE49-F238E27FC236}">
                    <a16:creationId xmlns:a16="http://schemas.microsoft.com/office/drawing/2014/main" id="{9D1D597F-4E0E-87DD-D1D4-DCAD9F388E8F}"/>
                  </a:ext>
                </a:extLst>
              </p:cNvPr>
              <p:cNvPicPr/>
              <p:nvPr/>
            </p:nvPicPr>
            <p:blipFill rotWithShape="1">
              <a:blip r:embed="rId12"/>
              <a:stretch>
                <a:fillRect/>
              </a:stretch>
            </p:blipFill>
            <p:spPr>
              <a:xfrm>
                <a:off x="8945276" y="4626148"/>
                <a:ext cx="546656" cy="536437"/>
              </a:xfrm>
              <a:prstGeom prst="rect">
                <a:avLst/>
              </a:prstGeom>
            </p:spPr>
          </p:pic>
          <p:pic>
            <p:nvPicPr>
              <p:cNvPr id="27" name="88_Arrow">
                <a:extLst>
                  <a:ext uri="{FF2B5EF4-FFF2-40B4-BE49-F238E27FC236}">
                    <a16:creationId xmlns:a16="http://schemas.microsoft.com/office/drawing/2014/main" id="{5748AFD6-17CE-955C-0B46-27FCE9CF36A0}"/>
                  </a:ext>
                </a:extLst>
              </p:cNvPr>
              <p:cNvPicPr/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>
                <a:off x="6275696" y="2376380"/>
                <a:ext cx="557268" cy="526180"/>
              </a:xfrm>
              <a:prstGeom prst="rect">
                <a:avLst/>
              </a:prstGeom>
            </p:spPr>
          </p:pic>
          <p:pic>
            <p:nvPicPr>
              <p:cNvPr id="28" name="Formats82">
                <a:extLst>
                  <a:ext uri="{FF2B5EF4-FFF2-40B4-BE49-F238E27FC236}">
                    <a16:creationId xmlns:a16="http://schemas.microsoft.com/office/drawing/2014/main" id="{03E3109C-F1D0-982D-C5D5-F9CEDCEB326D}"/>
                  </a:ext>
                </a:extLst>
              </p:cNvPr>
              <p:cNvPicPr/>
              <p:nvPr/>
            </p:nvPicPr>
            <p:blipFill rotWithShape="1">
              <a:blip r:embed="rId14"/>
              <a:stretch>
                <a:fillRect/>
              </a:stretch>
            </p:blipFill>
            <p:spPr>
              <a:xfrm>
                <a:off x="5899494" y="3490858"/>
                <a:ext cx="567638" cy="477209"/>
              </a:xfrm>
              <a:prstGeom prst="rect">
                <a:avLst/>
              </a:prstGeom>
            </p:spPr>
          </p:pic>
          <p:pic>
            <p:nvPicPr>
              <p:cNvPr id="29" name="Social-Media-Agency-Outline-Filled-2">
                <a:extLst>
                  <a:ext uri="{FF2B5EF4-FFF2-40B4-BE49-F238E27FC236}">
                    <a16:creationId xmlns:a16="http://schemas.microsoft.com/office/drawing/2014/main" id="{E66AE349-070A-9BE8-0B3F-2A0D1542757C}"/>
                  </a:ext>
                </a:extLst>
              </p:cNvPr>
              <p:cNvPicPr/>
              <p:nvPr/>
            </p:nvPicPr>
            <p:blipFill rotWithShape="1">
              <a:blip r:embed="rId15"/>
              <a:stretch>
                <a:fillRect/>
              </a:stretch>
            </p:blipFill>
            <p:spPr>
              <a:xfrm>
                <a:off x="6349548" y="4531530"/>
                <a:ext cx="492084" cy="722102"/>
              </a:xfrm>
              <a:prstGeom prst="rect">
                <a:avLst/>
              </a:prstGeom>
            </p:spPr>
          </p:pic>
        </p:grpSp>
      </p:grpSp>
      <p:sp>
        <p:nvSpPr>
          <p:cNvPr id="30" name="text 7">
            <a:extLst>
              <a:ext uri="{FF2B5EF4-FFF2-40B4-BE49-F238E27FC236}">
                <a16:creationId xmlns:a16="http://schemas.microsoft.com/office/drawing/2014/main" id="{81E61E99-5478-8B8C-9406-AF1EC20A5E0C}"/>
              </a:ext>
            </a:extLst>
          </p:cNvPr>
          <p:cNvSpPr/>
          <p:nvPr/>
        </p:nvSpPr>
        <p:spPr>
          <a:xfrm>
            <a:off x="232059" y="1527905"/>
            <a:ext cx="2605328" cy="3758469"/>
          </a:xfrm>
          <a:prstGeom prst="rect">
            <a:avLst/>
          </a:prstGeom>
        </p:spPr>
        <p:txBody>
          <a:bodyPr spcFirstLastPara="0" lIns="102972" tIns="102972" rIns="102972" bIns="0" anchor="t"/>
          <a:lstStyle/>
          <a:p>
            <a:pPr algn="l" hangingPunct="0">
              <a:lnSpc>
                <a:spcPct val="100000"/>
              </a:lnSpc>
            </a:pPr>
            <a:endParaRPr sz="1946" dirty="0">
              <a:solidFill>
                <a:srgbClr val="FFFFFB"/>
              </a:solidFill>
              <a:cs typeface="Amaranth"/>
            </a:endParaRPr>
          </a:p>
        </p:txBody>
      </p:sp>
      <p:sp>
        <p:nvSpPr>
          <p:cNvPr id="32" name="Callout: Right Arrow 31">
            <a:extLst>
              <a:ext uri="{FF2B5EF4-FFF2-40B4-BE49-F238E27FC236}">
                <a16:creationId xmlns:a16="http://schemas.microsoft.com/office/drawing/2014/main" id="{44FBAE06-DB26-25DC-E880-0675DE0AD2BA}"/>
              </a:ext>
            </a:extLst>
          </p:cNvPr>
          <p:cNvSpPr/>
          <p:nvPr/>
        </p:nvSpPr>
        <p:spPr>
          <a:xfrm>
            <a:off x="448632" y="2029781"/>
            <a:ext cx="3825688" cy="3484885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 hangingPunct="0">
              <a:lnSpc>
                <a:spcPct val="100000"/>
              </a:lnSpc>
            </a:pPr>
            <a:r>
              <a:rPr lang="en-AU" sz="2000" b="1" dirty="0">
                <a:solidFill>
                  <a:schemeClr val="tx1"/>
                </a:solidFill>
                <a:cs typeface="Amaranth"/>
              </a:rPr>
              <a:t>Standard on records management </a:t>
            </a:r>
          </a:p>
          <a:p>
            <a:pPr algn="l" hangingPunct="0">
              <a:lnSpc>
                <a:spcPct val="100000"/>
              </a:lnSpc>
            </a:pPr>
            <a:r>
              <a:rPr lang="en-AU" sz="1800" dirty="0">
                <a:solidFill>
                  <a:schemeClr val="tx1"/>
                </a:solidFill>
                <a:cs typeface="Amaranth"/>
              </a:rPr>
              <a:t>1.6 Staff and contractors understand the records management responsibilities of their role, the need to make and keep records, and are familiar with the relevant policies and procedures.</a:t>
            </a:r>
            <a:endParaRPr lang="en-A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CF60-0508-4D28-B0C7-769DEB3C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228336" cy="1009652"/>
          </a:xfrm>
        </p:spPr>
        <p:txBody>
          <a:bodyPr>
            <a:normAutofit fontScale="90000"/>
          </a:bodyPr>
          <a:lstStyle/>
          <a:p>
            <a:pPr hangingPunct="0">
              <a:lnSpc>
                <a:spcPct val="100000"/>
              </a:lnSpc>
            </a:pPr>
            <a:r>
              <a:rPr lang="en-AU" sz="3600" dirty="0">
                <a:solidFill>
                  <a:srgbClr val="002664"/>
                </a:solidFill>
                <a:cs typeface="Amaranth"/>
              </a:rPr>
              <a:t>Common situations where you should create and save records in official business systems or recordkeeping system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4D7F9-1F62-4675-8435-DAB14DE3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State Records NSW </a:t>
            </a:r>
            <a:endParaRPr lang="en-AU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7370-0807-4B4B-8F59-79DC3D1F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E3FAC22-59AF-62D5-A4E2-6F52841C1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191073"/>
              </p:ext>
            </p:extLst>
          </p:nvPr>
        </p:nvGraphicFramePr>
        <p:xfrm>
          <a:off x="1398154" y="1513068"/>
          <a:ext cx="9190182" cy="478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36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widget">
            <a:extLst>
              <a:ext uri="{FF2B5EF4-FFF2-40B4-BE49-F238E27FC236}">
                <a16:creationId xmlns:a16="http://schemas.microsoft.com/office/drawing/2014/main" id="{DCCD1845-F627-A802-4F56-9AE64FEB739D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7869875" y="2164759"/>
            <a:ext cx="1213845" cy="121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CCF60-0508-4D28-B0C7-769DEB3C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228336" cy="1009652"/>
          </a:xfrm>
        </p:spPr>
        <p:txBody>
          <a:bodyPr>
            <a:normAutofit/>
          </a:bodyPr>
          <a:lstStyle/>
          <a:p>
            <a:pPr hangingPunct="0">
              <a:lnSpc>
                <a:spcPct val="100000"/>
              </a:lnSpc>
            </a:pPr>
            <a:r>
              <a:rPr lang="en-AU" sz="3600" dirty="0">
                <a:solidFill>
                  <a:srgbClr val="002664"/>
                </a:solidFill>
                <a:cs typeface="Amaranth"/>
              </a:rPr>
              <a:t>Recordkeeping reminders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4D7F9-1F62-4675-8435-DAB14DE3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State Records NSW </a:t>
            </a:r>
            <a:endParaRPr lang="en-AU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7370-0807-4B4B-8F59-79DC3D1F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24" name="Body text copy">
            <a:extLst>
              <a:ext uri="{FF2B5EF4-FFF2-40B4-BE49-F238E27FC236}">
                <a16:creationId xmlns:a16="http://schemas.microsoft.com/office/drawing/2014/main" id="{7D1614AD-5BEA-1300-D125-2DE0ED511736}"/>
              </a:ext>
            </a:extLst>
          </p:cNvPr>
          <p:cNvSpPr/>
          <p:nvPr/>
        </p:nvSpPr>
        <p:spPr>
          <a:xfrm>
            <a:off x="287730" y="3720160"/>
            <a:ext cx="2320586" cy="22313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endParaRPr sz="2249"/>
          </a:p>
        </p:txBody>
      </p:sp>
      <p:pic>
        <p:nvPicPr>
          <p:cNvPr id="25" name="textwidget">
            <a:extLst>
              <a:ext uri="{FF2B5EF4-FFF2-40B4-BE49-F238E27FC236}">
                <a16:creationId xmlns:a16="http://schemas.microsoft.com/office/drawing/2014/main" id="{4C850463-63D8-78F1-8764-328295893440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332357" y="2152013"/>
            <a:ext cx="1213845" cy="1213845"/>
          </a:xfrm>
          <a:prstGeom prst="rect">
            <a:avLst/>
          </a:prstGeom>
        </p:spPr>
      </p:pic>
      <p:pic>
        <p:nvPicPr>
          <p:cNvPr id="26" name="textwidget">
            <a:extLst>
              <a:ext uri="{FF2B5EF4-FFF2-40B4-BE49-F238E27FC236}">
                <a16:creationId xmlns:a16="http://schemas.microsoft.com/office/drawing/2014/main" id="{36A018F6-0C1D-4A03-1C42-874718BF6BB3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217461" y="2138118"/>
            <a:ext cx="1213845" cy="1213845"/>
          </a:xfrm>
          <a:prstGeom prst="rect">
            <a:avLst/>
          </a:prstGeom>
        </p:spPr>
      </p:pic>
      <p:pic>
        <p:nvPicPr>
          <p:cNvPr id="27" name="textwidget">
            <a:extLst>
              <a:ext uri="{FF2B5EF4-FFF2-40B4-BE49-F238E27FC236}">
                <a16:creationId xmlns:a16="http://schemas.microsoft.com/office/drawing/2014/main" id="{0B9D2CF9-76D3-90B7-093A-8035B024D7E1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4171155" y="3997119"/>
            <a:ext cx="1213845" cy="1213845"/>
          </a:xfrm>
          <a:prstGeom prst="rect">
            <a:avLst/>
          </a:prstGeom>
        </p:spPr>
      </p:pic>
      <p:pic>
        <p:nvPicPr>
          <p:cNvPr id="28" name="Social-Media-Agency-Outline-Filled-69">
            <a:extLst>
              <a:ext uri="{FF2B5EF4-FFF2-40B4-BE49-F238E27FC236}">
                <a16:creationId xmlns:a16="http://schemas.microsoft.com/office/drawing/2014/main" id="{BDF71007-0011-196E-3A5F-4DF3581C6E3F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4438860" y="2361252"/>
            <a:ext cx="789756" cy="800575"/>
          </a:xfrm>
          <a:prstGeom prst="rect">
            <a:avLst/>
          </a:prstGeom>
        </p:spPr>
      </p:pic>
      <p:sp>
        <p:nvSpPr>
          <p:cNvPr id="29" name="Body text copy">
            <a:extLst>
              <a:ext uri="{FF2B5EF4-FFF2-40B4-BE49-F238E27FC236}">
                <a16:creationId xmlns:a16="http://schemas.microsoft.com/office/drawing/2014/main" id="{33456C1F-AB05-7E10-F61E-99DD5F8982DB}"/>
              </a:ext>
            </a:extLst>
          </p:cNvPr>
          <p:cNvSpPr/>
          <p:nvPr/>
        </p:nvSpPr>
        <p:spPr>
          <a:xfrm>
            <a:off x="5545873" y="2343401"/>
            <a:ext cx="1874319" cy="80328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16667"/>
              </a:lnSpc>
            </a:pPr>
            <a:r>
              <a:rPr lang="en-AU" sz="1800" dirty="0">
                <a:solidFill>
                  <a:srgbClr val="2B2B2B"/>
                </a:solidFill>
                <a:cs typeface="Amaranth"/>
              </a:rPr>
              <a:t>Get trained &amp; use official business systems</a:t>
            </a:r>
          </a:p>
        </p:txBody>
      </p:sp>
      <p:sp>
        <p:nvSpPr>
          <p:cNvPr id="30" name="Body text copy copy 1">
            <a:extLst>
              <a:ext uri="{FF2B5EF4-FFF2-40B4-BE49-F238E27FC236}">
                <a16:creationId xmlns:a16="http://schemas.microsoft.com/office/drawing/2014/main" id="{DBAF1875-BC2B-D140-7BC3-34850980D84D}"/>
              </a:ext>
            </a:extLst>
          </p:cNvPr>
          <p:cNvSpPr/>
          <p:nvPr/>
        </p:nvSpPr>
        <p:spPr>
          <a:xfrm>
            <a:off x="1670264" y="2366221"/>
            <a:ext cx="2255986" cy="80328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16667"/>
              </a:lnSpc>
            </a:pPr>
            <a:r>
              <a:rPr lang="en-AU" sz="1800" dirty="0">
                <a:solidFill>
                  <a:srgbClr val="2D2D2E"/>
                </a:solidFill>
                <a:cs typeface="Amaranth"/>
              </a:rPr>
              <a:t>Create and save records as soon as practicable</a:t>
            </a:r>
          </a:p>
        </p:txBody>
      </p:sp>
      <p:sp>
        <p:nvSpPr>
          <p:cNvPr id="31" name="text 9 copy 1">
            <a:extLst>
              <a:ext uri="{FF2B5EF4-FFF2-40B4-BE49-F238E27FC236}">
                <a16:creationId xmlns:a16="http://schemas.microsoft.com/office/drawing/2014/main" id="{D69488EC-4D3E-7AF7-ABE9-0C242BBE673F}"/>
              </a:ext>
            </a:extLst>
          </p:cNvPr>
          <p:cNvSpPr/>
          <p:nvPr/>
        </p:nvSpPr>
        <p:spPr>
          <a:xfrm>
            <a:off x="5424643" y="4003512"/>
            <a:ext cx="2978908" cy="1338799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lang="en-AU" sz="1800" dirty="0">
                <a:cs typeface="Amaranth"/>
              </a:rPr>
              <a:t>Save key drafts &amp; final versions, decisions, into official business and recordkeeping systems</a:t>
            </a:r>
          </a:p>
        </p:txBody>
      </p:sp>
      <p:pic>
        <p:nvPicPr>
          <p:cNvPr id="32" name="education18">
            <a:extLst>
              <a:ext uri="{FF2B5EF4-FFF2-40B4-BE49-F238E27FC236}">
                <a16:creationId xmlns:a16="http://schemas.microsoft.com/office/drawing/2014/main" id="{DBD30621-DA66-D0D4-A7FA-EFC0D4C9CB9B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635059" y="2401923"/>
            <a:ext cx="688127" cy="682623"/>
          </a:xfrm>
          <a:prstGeom prst="rect">
            <a:avLst/>
          </a:prstGeom>
        </p:spPr>
      </p:pic>
      <p:pic>
        <p:nvPicPr>
          <p:cNvPr id="33" name="Big-Data-Icons-Flat-39">
            <a:extLst>
              <a:ext uri="{FF2B5EF4-FFF2-40B4-BE49-F238E27FC236}">
                <a16:creationId xmlns:a16="http://schemas.microsoft.com/office/drawing/2014/main" id="{9036D182-D5CB-EAB8-21DE-5CAF8C470964}"/>
              </a:ext>
            </a:extLst>
          </p:cNvPr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8091151" y="2316489"/>
            <a:ext cx="771294" cy="845338"/>
          </a:xfrm>
          <a:prstGeom prst="rect">
            <a:avLst/>
          </a:prstGeom>
        </p:spPr>
      </p:pic>
      <p:pic>
        <p:nvPicPr>
          <p:cNvPr id="34" name="textwidget">
            <a:extLst>
              <a:ext uri="{FF2B5EF4-FFF2-40B4-BE49-F238E27FC236}">
                <a16:creationId xmlns:a16="http://schemas.microsoft.com/office/drawing/2014/main" id="{BBDA2F88-A2DA-A9D4-B1E1-586FB2222A96}"/>
              </a:ext>
            </a:extLst>
          </p:cNvPr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334435" y="3999557"/>
            <a:ext cx="1213845" cy="1213845"/>
          </a:xfrm>
          <a:prstGeom prst="rect">
            <a:avLst/>
          </a:prstGeom>
        </p:spPr>
      </p:pic>
      <p:pic>
        <p:nvPicPr>
          <p:cNvPr id="35" name="Social-Media-Agency-Outline-Filled-2">
            <a:extLst>
              <a:ext uri="{FF2B5EF4-FFF2-40B4-BE49-F238E27FC236}">
                <a16:creationId xmlns:a16="http://schemas.microsoft.com/office/drawing/2014/main" id="{06981F48-ECFA-5FCB-EBC9-48408F6EB56F}"/>
              </a:ext>
            </a:extLst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727512" y="4285168"/>
            <a:ext cx="456383" cy="686400"/>
          </a:xfrm>
          <a:prstGeom prst="rect">
            <a:avLst/>
          </a:prstGeom>
        </p:spPr>
      </p:pic>
      <p:pic>
        <p:nvPicPr>
          <p:cNvPr id="36" name="04_Flat_Globe">
            <a:extLst>
              <a:ext uri="{FF2B5EF4-FFF2-40B4-BE49-F238E27FC236}">
                <a16:creationId xmlns:a16="http://schemas.microsoft.com/office/drawing/2014/main" id="{0D9CB6F2-406B-FC63-C987-0B0E9598A39D}"/>
              </a:ext>
            </a:extLst>
          </p:cNvPr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4068484" y="4119542"/>
            <a:ext cx="1431121" cy="954081"/>
          </a:xfrm>
          <a:prstGeom prst="rect">
            <a:avLst/>
          </a:prstGeom>
        </p:spPr>
      </p:pic>
      <p:pic>
        <p:nvPicPr>
          <p:cNvPr id="37" name="textwidget">
            <a:extLst>
              <a:ext uri="{FF2B5EF4-FFF2-40B4-BE49-F238E27FC236}">
                <a16:creationId xmlns:a16="http://schemas.microsoft.com/office/drawing/2014/main" id="{7FD70E68-40B8-CC70-3AF5-D58082F7A1A7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8091151" y="4046308"/>
            <a:ext cx="1213845" cy="1213845"/>
          </a:xfrm>
          <a:prstGeom prst="rect">
            <a:avLst/>
          </a:prstGeom>
        </p:spPr>
      </p:pic>
      <p:pic>
        <p:nvPicPr>
          <p:cNvPr id="38" name="image">
            <a:extLst>
              <a:ext uri="{FF2B5EF4-FFF2-40B4-BE49-F238E27FC236}">
                <a16:creationId xmlns:a16="http://schemas.microsoft.com/office/drawing/2014/main" id="{A096D487-DC43-468C-22A5-609EAAE0830F}"/>
              </a:ext>
            </a:extLst>
          </p:cNvPr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8342604" y="4292789"/>
            <a:ext cx="713140" cy="713140"/>
          </a:xfrm>
          <a:prstGeom prst="rect">
            <a:avLst/>
          </a:prstGeom>
        </p:spPr>
      </p:pic>
      <p:sp>
        <p:nvSpPr>
          <p:cNvPr id="39" name="text 9">
            <a:extLst>
              <a:ext uri="{FF2B5EF4-FFF2-40B4-BE49-F238E27FC236}">
                <a16:creationId xmlns:a16="http://schemas.microsoft.com/office/drawing/2014/main" id="{AAB51D50-D413-E368-AF5A-4E8D157B6E30}"/>
              </a:ext>
            </a:extLst>
          </p:cNvPr>
          <p:cNvSpPr/>
          <p:nvPr/>
        </p:nvSpPr>
        <p:spPr>
          <a:xfrm>
            <a:off x="9409474" y="4292789"/>
            <a:ext cx="2775494" cy="874682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lang="en-AU" sz="1800" dirty="0">
                <a:cs typeface="Amaranth"/>
              </a:rPr>
              <a:t>Use collaborative systems for </a:t>
            </a:r>
            <a:r>
              <a:rPr lang="en-AU" sz="1800" u="sng" dirty="0">
                <a:cs typeface="Amaranth"/>
              </a:rPr>
              <a:t>collaboration only</a:t>
            </a:r>
          </a:p>
        </p:txBody>
      </p:sp>
      <p:sp>
        <p:nvSpPr>
          <p:cNvPr id="40" name="Body text copy copy 2">
            <a:extLst>
              <a:ext uri="{FF2B5EF4-FFF2-40B4-BE49-F238E27FC236}">
                <a16:creationId xmlns:a16="http://schemas.microsoft.com/office/drawing/2014/main" id="{A090F488-4653-5546-057D-B96D2217A399}"/>
              </a:ext>
            </a:extLst>
          </p:cNvPr>
          <p:cNvSpPr/>
          <p:nvPr/>
        </p:nvSpPr>
        <p:spPr>
          <a:xfrm>
            <a:off x="9187362" y="2164759"/>
            <a:ext cx="2869843" cy="133879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16667"/>
              </a:lnSpc>
            </a:pPr>
            <a:r>
              <a:rPr lang="en-AU" sz="1800" dirty="0">
                <a:solidFill>
                  <a:srgbClr val="2B2B2B"/>
                </a:solidFill>
                <a:cs typeface="Amaranth"/>
              </a:rPr>
              <a:t>Avoid using your private email,  messaging apps such as </a:t>
            </a:r>
            <a:r>
              <a:rPr lang="en-AU" sz="1800" dirty="0" err="1">
                <a:solidFill>
                  <a:srgbClr val="2B2B2B"/>
                </a:solidFill>
                <a:cs typeface="Amaranth"/>
              </a:rPr>
              <a:t>Whatsapp</a:t>
            </a:r>
            <a:r>
              <a:rPr lang="en-AU" sz="1800" dirty="0">
                <a:solidFill>
                  <a:srgbClr val="2B2B2B"/>
                </a:solidFill>
                <a:cs typeface="Amaranth"/>
              </a:rPr>
              <a:t> or social media accounts for work</a:t>
            </a:r>
          </a:p>
        </p:txBody>
      </p:sp>
      <p:sp>
        <p:nvSpPr>
          <p:cNvPr id="41" name="Body text copy copy 1">
            <a:extLst>
              <a:ext uri="{FF2B5EF4-FFF2-40B4-BE49-F238E27FC236}">
                <a16:creationId xmlns:a16="http://schemas.microsoft.com/office/drawing/2014/main" id="{A4EE76BF-B154-66D9-9561-3D05EFAE2786}"/>
              </a:ext>
            </a:extLst>
          </p:cNvPr>
          <p:cNvSpPr/>
          <p:nvPr/>
        </p:nvSpPr>
        <p:spPr>
          <a:xfrm>
            <a:off x="1672341" y="4213764"/>
            <a:ext cx="2381642" cy="107104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16667"/>
              </a:lnSpc>
            </a:pPr>
            <a:r>
              <a:rPr lang="en-AU" sz="1800" dirty="0">
                <a:solidFill>
                  <a:srgbClr val="2D2D2E"/>
                </a:solidFill>
                <a:cs typeface="Amaranth"/>
              </a:rPr>
              <a:t>Know and follow your policy,  procedures and</a:t>
            </a:r>
          </a:p>
          <a:p>
            <a:pPr algn="l" hangingPunct="0">
              <a:lnSpc>
                <a:spcPct val="116667"/>
              </a:lnSpc>
            </a:pPr>
            <a:r>
              <a:rPr lang="en-AU" sz="1800" dirty="0">
                <a:solidFill>
                  <a:srgbClr val="2D2D2E"/>
                </a:solidFill>
                <a:cs typeface="Amaranth"/>
              </a:rPr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26316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NSWG Corporate">
  <a:themeElements>
    <a:clrScheme name="NSWG Corporate">
      <a:dk1>
        <a:srgbClr val="22272B"/>
      </a:dk1>
      <a:lt1>
        <a:srgbClr val="FFFFFF"/>
      </a:lt1>
      <a:dk2>
        <a:srgbClr val="D7153A"/>
      </a:dk2>
      <a:lt2>
        <a:srgbClr val="002664"/>
      </a:lt2>
      <a:accent1>
        <a:srgbClr val="002664"/>
      </a:accent1>
      <a:accent2>
        <a:srgbClr val="CBEDFD"/>
      </a:accent2>
      <a:accent3>
        <a:srgbClr val="146CFD"/>
      </a:accent3>
      <a:accent4>
        <a:srgbClr val="8CE0FF"/>
      </a:accent4>
      <a:accent5>
        <a:srgbClr val="495054"/>
      </a:accent5>
      <a:accent6>
        <a:srgbClr val="FFB8C1"/>
      </a:accent6>
      <a:hlink>
        <a:srgbClr val="22272B"/>
      </a:hlink>
      <a:folHlink>
        <a:srgbClr val="22272B"/>
      </a:folHlink>
    </a:clrScheme>
    <a:fontScheme name="NSW Governmen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WGov_B1_PPT_Corporate_v3" id="{394730F3-E2CB-4F7F-9864-878478E3344D}" vid="{CABB42E2-2283-4F4E-86BD-C2DC532073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2709CF3B0DD469CDDDBE57147FD28" ma:contentTypeVersion="17" ma:contentTypeDescription="Create a new document." ma:contentTypeScope="" ma:versionID="b3c9caac2d2d5b0aef4005ece22d4416">
  <xsd:schema xmlns:xsd="http://www.w3.org/2001/XMLSchema" xmlns:xs="http://www.w3.org/2001/XMLSchema" xmlns:p="http://schemas.microsoft.com/office/2006/metadata/properties" xmlns:ns2="03587689-6363-4595-8fce-46d91eec81df" xmlns:ns3="e346091b-32e4-4b1a-81f9-3e70bc986948" targetNamespace="http://schemas.microsoft.com/office/2006/metadata/properties" ma:root="true" ma:fieldsID="8cc1c50a0ffbf584677a35e1b5bba995" ns2:_="" ns3:_="">
    <xsd:import namespace="03587689-6363-4595-8fce-46d91eec81df"/>
    <xsd:import namespace="e346091b-32e4-4b1a-81f9-3e70bc9869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Actio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87689-6363-4595-8fce-46d91eec81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774b8b1-cdcf-4e04-afe7-5ae7905299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ction" ma:index="23" nillable="true" ma:displayName="Action " ma:format="Dropdown" ma:internalName="Action">
      <xsd:simpleType>
        <xsd:restriction base="dms:Note">
          <xsd:maxLength value="255"/>
        </xsd:restriction>
      </xsd:simpleType>
    </xsd:element>
    <xsd:element name="STATUS" ma:index="24" nillable="true" ma:displayName="STATUS" ma:format="Dropdown" ma:internalName="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091b-32e4-4b1a-81f9-3e70bc9869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33114cb-3009-4db2-8087-c4819728c1b0}" ma:internalName="TaxCatchAll" ma:showField="CatchAllData" ma:web="e346091b-32e4-4b1a-81f9-3e70bc9869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091b-32e4-4b1a-81f9-3e70bc986948" xsi:nil="true"/>
    <lcf76f155ced4ddcb4097134ff3c332f xmlns="03587689-6363-4595-8fce-46d91eec81df">
      <Terms xmlns="http://schemas.microsoft.com/office/infopath/2007/PartnerControls"/>
    </lcf76f155ced4ddcb4097134ff3c332f>
    <SharedWithUsers xmlns="e346091b-32e4-4b1a-81f9-3e70bc986948">
      <UserInfo>
        <DisplayName>Mary Darwell</DisplayName>
        <AccountId>75</AccountId>
        <AccountType/>
      </UserInfo>
    </SharedWithUsers>
    <Action xmlns="03587689-6363-4595-8fce-46d91eec81df" xsi:nil="true"/>
    <STATUS xmlns="03587689-6363-4595-8fce-46d91eec81df" xsi:nil="true"/>
  </documentManagement>
</p:properties>
</file>

<file path=customXml/itemProps1.xml><?xml version="1.0" encoding="utf-8"?>
<ds:datastoreItem xmlns:ds="http://schemas.openxmlformats.org/officeDocument/2006/customXml" ds:itemID="{D1385A42-8F89-45D5-83DD-F0436331CB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587689-6363-4595-8fce-46d91eec81df"/>
    <ds:schemaRef ds:uri="e346091b-32e4-4b1a-81f9-3e70bc9869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2AEBC2-3C0B-46BA-BC57-2F52613F6F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D9771-DA60-467B-84ED-B1504E64320F}">
  <ds:schemaRefs>
    <ds:schemaRef ds:uri="e346091b-32e4-4b1a-81f9-3e70bc986948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03587689-6363-4595-8fce-46d91eec81df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NSWG Corporate</Template>
  <TotalTime>434</TotalTime>
  <Words>565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Amaranth</vt:lpstr>
      <vt:lpstr>Arial</vt:lpstr>
      <vt:lpstr>Calibri</vt:lpstr>
      <vt:lpstr>Courier New</vt:lpstr>
      <vt:lpstr>Lato</vt:lpstr>
      <vt:lpstr>Public Sans</vt:lpstr>
      <vt:lpstr>Public Sans Light</vt:lpstr>
      <vt:lpstr>Times New Roman</vt:lpstr>
      <vt:lpstr>NSWG Corporate</vt:lpstr>
      <vt:lpstr>Records Management Fundamentals</vt:lpstr>
      <vt:lpstr>Contents 2</vt:lpstr>
      <vt:lpstr>NSW records regulatory regime </vt:lpstr>
      <vt:lpstr>Why records?</vt:lpstr>
      <vt:lpstr>Key benefits of good recordkeeping</vt:lpstr>
      <vt:lpstr>What is a record and why is it important?</vt:lpstr>
      <vt:lpstr>Individual recordkeeping obligations</vt:lpstr>
      <vt:lpstr>Common situations where you should create and save records in official business systems or recordkeeping system</vt:lpstr>
      <vt:lpstr>Recordkeeping reminders</vt:lpstr>
      <vt:lpstr>For further information or 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Jasmin Tulk</dc:creator>
  <cp:lastModifiedBy>Irene Chymyn</cp:lastModifiedBy>
  <cp:revision>3</cp:revision>
  <dcterms:created xsi:type="dcterms:W3CDTF">2022-09-22T00:44:25Z</dcterms:created>
  <dcterms:modified xsi:type="dcterms:W3CDTF">2023-05-12T01:48:44Z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0x010100A592709CF3B0DD469CDDDBE57147FD28</vt:lpwstr>
  </property>
  <property fmtid="{D5CDD505-2E9C-101B-9397-08002B2CF9AE}" pid="3" name="Order">
    <vt:r8>32200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