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4"/>
  </p:sldMasterIdLst>
  <p:notesMasterIdLst>
    <p:notesMasterId r:id="rId32"/>
  </p:notesMasterIdLst>
  <p:sldIdLst>
    <p:sldId id="1206" r:id="rId5"/>
    <p:sldId id="1265" r:id="rId6"/>
    <p:sldId id="1341" r:id="rId7"/>
    <p:sldId id="1323" r:id="rId8"/>
    <p:sldId id="1373" r:id="rId9"/>
    <p:sldId id="1377" r:id="rId10"/>
    <p:sldId id="1386" r:id="rId11"/>
    <p:sldId id="1399" r:id="rId12"/>
    <p:sldId id="1318" r:id="rId13"/>
    <p:sldId id="1324" r:id="rId14"/>
    <p:sldId id="1338" r:id="rId15"/>
    <p:sldId id="1307" r:id="rId16"/>
    <p:sldId id="1326" r:id="rId17"/>
    <p:sldId id="1353" r:id="rId18"/>
    <p:sldId id="1370" r:id="rId19"/>
    <p:sldId id="1400" r:id="rId20"/>
    <p:sldId id="1392" r:id="rId21"/>
    <p:sldId id="1354" r:id="rId22"/>
    <p:sldId id="1371" r:id="rId23"/>
    <p:sldId id="1389" r:id="rId24"/>
    <p:sldId id="1390" r:id="rId25"/>
    <p:sldId id="1391" r:id="rId26"/>
    <p:sldId id="1401" r:id="rId27"/>
    <p:sldId id="1340" r:id="rId28"/>
    <p:sldId id="1300" r:id="rId29"/>
    <p:sldId id="1388" r:id="rId30"/>
    <p:sldId id="1279" r:id="rId31"/>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ADB4AD-5745-4A02-BC20-03971D3089B5}">
          <p14:sldIdLst>
            <p14:sldId id="1206"/>
          </p14:sldIdLst>
        </p14:section>
        <p14:section name="Background information" id="{E27ABE8E-2115-4EBF-8F97-D8CD2C0B3C46}">
          <p14:sldIdLst>
            <p14:sldId id="1265"/>
            <p14:sldId id="1341"/>
            <p14:sldId id="1323"/>
            <p14:sldId id="1373"/>
            <p14:sldId id="1377"/>
          </p14:sldIdLst>
        </p14:section>
        <p14:section name="Teaching and learning advice - all stages" id="{B1F6CDB0-B1CD-42D1-939A-D1C9BA443098}">
          <p14:sldIdLst>
            <p14:sldId id="1386"/>
            <p14:sldId id="1399"/>
            <p14:sldId id="1318"/>
            <p14:sldId id="1324"/>
            <p14:sldId id="1338"/>
          </p14:sldIdLst>
        </p14:section>
        <p14:section name="Teacher resources" id="{6CA67C07-9217-4AF0-8B7C-E54E2D416DCD}">
          <p14:sldIdLst>
            <p14:sldId id="1307"/>
            <p14:sldId id="1326"/>
            <p14:sldId id="1353"/>
            <p14:sldId id="1370"/>
          </p14:sldIdLst>
        </p14:section>
        <p14:section name="Student resources - writing imaginative texts" id="{37AF4318-37D8-4411-A0CD-E844A29A0186}">
          <p14:sldIdLst>
            <p14:sldId id="1400"/>
            <p14:sldId id="1392"/>
            <p14:sldId id="1354"/>
            <p14:sldId id="1371"/>
            <p14:sldId id="1389"/>
            <p14:sldId id="1390"/>
            <p14:sldId id="1391"/>
            <p14:sldId id="1401"/>
          </p14:sldIdLst>
        </p14:section>
        <p14:section name="Supporting information about WriteOn" id="{D47269B3-539C-4E99-80BF-42A5C59BA961}">
          <p14:sldIdLst>
            <p14:sldId id="1340"/>
            <p14:sldId id="1300"/>
            <p14:sldId id="1388"/>
            <p14:sldId id="127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B8A70E-C505-7923-9810-807A1273C549}" name="Jake Little" initials="JL" userId="S::Jake.Little@nesa.nsw.edu.au::1fdb729e-0d65-40cf-b2e9-0030d72d252b" providerId="AD"/>
  <p188:author id="{673EB712-D3FB-6E4F-E8EF-13D757F97CF4}" name="Amanda Banks" initials="AB" userId="S::amanda.banks@nesa.nsw.edu.au::b087a8d9-1487-4f53-b260-56dd6c44b6b6" providerId="AD"/>
  <p188:author id="{518A3E15-DEB2-C5A4-80C4-93A207C61B2F}" name="Sara Mills" initials="SM" userId="S::Sara.Mills@nesa.nsw.edu.au::7803d8cc-5fcd-49b4-a763-0627cda6e748" providerId="AD"/>
  <p188:author id="{7EB3BA18-2B01-CD69-23D6-E22FB84A9D6C}" name="Sara Mills" initials="SM" userId="S::sara.mills@nesa.nsw.edu.au::7803d8cc-5fcd-49b4-a763-0627cda6e748" providerId="AD"/>
  <p188:author id="{BC4CE41D-5DB3-8506-E6DD-B857EA34DECA}" name="Julia Brennan" initials="JB" userId="S::Julia.Brennan@nesa.nsw.edu.au::a4e2ac2b-ae2b-42a8-b565-96d1eee87d5e" providerId="AD"/>
  <p188:author id="{45DCB253-25A2-72E1-26D4-62F01E7A6EEF}" name="Amanda Banks" initials="AB" userId="S::Amanda.Banks@nesa.nsw.edu.au::b087a8d9-1487-4f53-b260-56dd6c44b6b6" providerId="AD"/>
  <p188:author id="{EB77885D-B78A-E5CE-4F68-51B5F8233198}" name="Grace Huffer" initials="GH" userId="S::Grace.Huffer@nesa.nsw.edu.au::2e9dc1b3-8c27-4587-8989-161e7e0a8ea6" providerId="AD"/>
  <p188:author id="{86F60668-44E7-AEF3-B715-73DFA3398AA5}" name="Kristy Kirkham" initials="KK" userId="S::kristy.kirkham@nesa.nsw.edu.au::b8eb10ac-9dfc-48fd-8689-5c1f4950ed64" providerId="AD"/>
  <p188:author id="{1BA5C692-0D08-32C4-82B9-379333F46D24}" name="Carla Maxted" initials="CM" userId="S::carla.maxted@nesa.nsw.edu.au::a44722e3-e9dc-436b-8925-59fe43da871e" providerId="AD"/>
  <p188:author id="{89A65E93-86EB-5E1C-86F2-D6E419E4101F}" name="Jake Little" initials="JL" userId="S::jake.little@nesa.nsw.edu.au::1fdb729e-0d65-40cf-b2e9-0030d72d252b" providerId="AD"/>
  <p188:author id="{336487A5-6A66-0E4E-1D7D-067CA8D67D08}" name="Jason Wilkins" initials="" userId="S::Jason.Wilkins@nesa.nsw.edu.au::4d96d89f-98a2-4fdc-8ed7-2be5f7b70bf1" providerId="AD"/>
  <p188:author id="{382EB6AF-D991-FEF7-10E3-B6202B71FBF1}" name="Phil Hogg" initials="PH" userId="S::phil.hogg@nesa.nsw.edu.au::aa9325d5-eed5-44b6-86cd-1648fb828404" providerId="AD"/>
  <p188:author id="{221839B4-F8D1-3781-4697-0FB2E5C7D87F}" name="Catherine Thomson" initials="CT" userId="S::Catherine.Thomson@nesa.nsw.edu.au::20d76045-cadb-4e63-82ea-51d9ce50942e" providerId="AD"/>
  <p188:author id="{D5A47BBB-5827-A8FA-7A9F-79B564F1CE6F}" name="Shirley Casper" initials="SC" userId="S::shirley.casper@nesa.nsw.edu.au::cdc8e1ba-d1dc-4143-a123-12131ccc4401" providerId="AD"/>
  <p188:author id="{958BA8BB-A48A-288C-B837-F8D733C8F18E}" name="Phil Hogg" initials="" userId="S::Phil.Hogg@nesa.nsw.edu.au::aa9325d5-eed5-44b6-86cd-1648fb828404" providerId="AD"/>
  <p188:author id="{B5D68ADB-DABF-4475-D021-2FB38EC9BFDB}" name="Carla Maxted" initials="CM" userId="S::Carla.Maxted@nesa.nsw.edu.au::a44722e3-e9dc-436b-8925-59fe43da871e" providerId="AD"/>
  <p188:author id="{3AB016E4-5D93-B54B-ABF6-FAC3A9FEC694}" name="Vanessa Collins" initials="VC" userId="S::Vanessa.Collins@nesa.nsw.edu.au::7680c90d-c291-4d2c-8018-8965824dc4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E6F2F8"/>
    <a:srgbClr val="002664"/>
    <a:srgbClr val="F9BDC8"/>
    <a:srgbClr val="C3E8FC"/>
    <a:srgbClr val="87D1F9"/>
    <a:srgbClr val="D71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170FF-16E6-4969-B831-8E10A39AE885}" v="1" dt="2025-03-20T23:31:37.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60" autoAdjust="0"/>
  </p:normalViewPr>
  <p:slideViewPr>
    <p:cSldViewPr snapToGrid="0">
      <p:cViewPr varScale="1">
        <p:scale>
          <a:sx n="100" d="100"/>
          <a:sy n="100" d="100"/>
        </p:scale>
        <p:origin x="128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Brennan" userId="a4e2ac2b-ae2b-42a8-b565-96d1eee87d5e" providerId="ADAL" clId="{3EF08D5F-EEA2-481F-ACC4-CC3387839BD8}"/>
    <pc:docChg chg="modSld">
      <pc:chgData name="Julia Brennan" userId="a4e2ac2b-ae2b-42a8-b565-96d1eee87d5e" providerId="ADAL" clId="{3EF08D5F-EEA2-481F-ACC4-CC3387839BD8}" dt="2025-03-14T00:48:32.314" v="12" actId="1076"/>
      <pc:docMkLst>
        <pc:docMk/>
      </pc:docMkLst>
      <pc:sldChg chg="addSp modSp mod">
        <pc:chgData name="Julia Brennan" userId="a4e2ac2b-ae2b-42a8-b565-96d1eee87d5e" providerId="ADAL" clId="{3EF08D5F-EEA2-481F-ACC4-CC3387839BD8}" dt="2025-03-14T00:48:32.314" v="12" actId="1076"/>
        <pc:sldMkLst>
          <pc:docMk/>
          <pc:sldMk cId="2332231645" sldId="1391"/>
        </pc:sldMkLst>
        <pc:spChg chg="mod">
          <ac:chgData name="Julia Brennan" userId="a4e2ac2b-ae2b-42a8-b565-96d1eee87d5e" providerId="ADAL" clId="{3EF08D5F-EEA2-481F-ACC4-CC3387839BD8}" dt="2025-03-14T00:47:06.484" v="4" actId="1076"/>
          <ac:spMkLst>
            <pc:docMk/>
            <pc:sldMk cId="2332231645" sldId="1391"/>
            <ac:spMk id="2" creationId="{10AA88F2-A9F9-6BC5-96C9-C5330DC870CD}"/>
          </ac:spMkLst>
        </pc:spChg>
        <pc:spChg chg="mod">
          <ac:chgData name="Julia Brennan" userId="a4e2ac2b-ae2b-42a8-b565-96d1eee87d5e" providerId="ADAL" clId="{3EF08D5F-EEA2-481F-ACC4-CC3387839BD8}" dt="2025-03-14T00:47:24.489" v="9" actId="1076"/>
          <ac:spMkLst>
            <pc:docMk/>
            <pc:sldMk cId="2332231645" sldId="1391"/>
            <ac:spMk id="10" creationId="{5F05CF6B-0CAC-CF46-8140-D50B25C2453E}"/>
          </ac:spMkLst>
        </pc:spChg>
        <pc:spChg chg="mod">
          <ac:chgData name="Julia Brennan" userId="a4e2ac2b-ae2b-42a8-b565-96d1eee87d5e" providerId="ADAL" clId="{3EF08D5F-EEA2-481F-ACC4-CC3387839BD8}" dt="2025-03-14T00:47:33.122" v="10" actId="1076"/>
          <ac:spMkLst>
            <pc:docMk/>
            <pc:sldMk cId="2332231645" sldId="1391"/>
            <ac:spMk id="15" creationId="{54F48C5F-F24D-6516-FFF4-4147C3EFAFF0}"/>
          </ac:spMkLst>
        </pc:spChg>
        <pc:spChg chg="mod">
          <ac:chgData name="Julia Brennan" userId="a4e2ac2b-ae2b-42a8-b565-96d1eee87d5e" providerId="ADAL" clId="{3EF08D5F-EEA2-481F-ACC4-CC3387839BD8}" dt="2025-03-14T00:47:21.701" v="8" actId="1076"/>
          <ac:spMkLst>
            <pc:docMk/>
            <pc:sldMk cId="2332231645" sldId="1391"/>
            <ac:spMk id="17" creationId="{A7C512C1-4D59-275B-7507-D09D106D2E52}"/>
          </ac:spMkLst>
        </pc:spChg>
        <pc:spChg chg="mod">
          <ac:chgData name="Julia Brennan" userId="a4e2ac2b-ae2b-42a8-b565-96d1eee87d5e" providerId="ADAL" clId="{3EF08D5F-EEA2-481F-ACC4-CC3387839BD8}" dt="2025-03-14T00:47:40.122" v="11" actId="1076"/>
          <ac:spMkLst>
            <pc:docMk/>
            <pc:sldMk cId="2332231645" sldId="1391"/>
            <ac:spMk id="31" creationId="{94E64FCC-B33B-67F8-151A-B2981EF5301E}"/>
          </ac:spMkLst>
        </pc:spChg>
        <pc:picChg chg="add mod">
          <ac:chgData name="Julia Brennan" userId="a4e2ac2b-ae2b-42a8-b565-96d1eee87d5e" providerId="ADAL" clId="{3EF08D5F-EEA2-481F-ACC4-CC3387839BD8}" dt="2025-03-14T00:48:32.314" v="12" actId="1076"/>
          <ac:picMkLst>
            <pc:docMk/>
            <pc:sldMk cId="2332231645" sldId="1391"/>
            <ac:picMk id="1026" creationId="{1ACF015A-B915-11ED-D889-9FB447930D99}"/>
          </ac:picMkLst>
        </pc:picChg>
      </pc:sldChg>
    </pc:docChg>
  </pc:docChgLst>
  <pc:docChgLst>
    <pc:chgData name="Julia Brennan" userId="a4e2ac2b-ae2b-42a8-b565-96d1eee87d5e" providerId="ADAL" clId="{E363B4C7-2AD5-4E05-9E69-69C9EB255A58}"/>
    <pc:docChg chg="delSld delSection modSection">
      <pc:chgData name="Julia Brennan" userId="a4e2ac2b-ae2b-42a8-b565-96d1eee87d5e" providerId="ADAL" clId="{E363B4C7-2AD5-4E05-9E69-69C9EB255A58}" dt="2025-03-17T04:31:18.656" v="40"/>
      <pc:docMkLst>
        <pc:docMk/>
      </pc:docMkLst>
      <pc:sldChg chg="delCm">
        <pc:chgData name="Julia Brennan" userId="a4e2ac2b-ae2b-42a8-b565-96d1eee87d5e" providerId="ADAL" clId="{E363B4C7-2AD5-4E05-9E69-69C9EB255A58}" dt="2025-03-17T04:30:29.648" v="39"/>
        <pc:sldMkLst>
          <pc:docMk/>
          <pc:sldMk cId="4132822437" sldId="1265"/>
        </pc:sldMkLst>
        <pc:extLst>
          <p:ext xmlns:p="http://schemas.openxmlformats.org/presentationml/2006/main" uri="{D6D511B9-2390-475A-947B-AFAB55BFBCF1}">
            <pc226:cmChg xmlns:pc226="http://schemas.microsoft.com/office/powerpoint/2022/06/main/command" chg="del">
              <pc226:chgData name="Julia Brennan" userId="a4e2ac2b-ae2b-42a8-b565-96d1eee87d5e" providerId="ADAL" clId="{E363B4C7-2AD5-4E05-9E69-69C9EB255A58}" dt="2025-03-17T04:30:28.662" v="38"/>
              <pc2:cmMkLst xmlns:pc2="http://schemas.microsoft.com/office/powerpoint/2019/9/main/command">
                <pc:docMk/>
                <pc:sldMk cId="4132822437" sldId="1265"/>
                <pc2:cmMk id="{4EBE4D07-CC16-4C1B-B411-3387389D2760}"/>
              </pc2:cmMkLst>
            </pc226:cmChg>
            <pc226:cmChg xmlns:pc226="http://schemas.microsoft.com/office/powerpoint/2022/06/main/command" chg="del">
              <pc226:chgData name="Julia Brennan" userId="a4e2ac2b-ae2b-42a8-b565-96d1eee87d5e" providerId="ADAL" clId="{E363B4C7-2AD5-4E05-9E69-69C9EB255A58}" dt="2025-03-17T04:30:27.765" v="37"/>
              <pc2:cmMkLst xmlns:pc2="http://schemas.microsoft.com/office/powerpoint/2019/9/main/command">
                <pc:docMk/>
                <pc:sldMk cId="4132822437" sldId="1265"/>
                <pc2:cmMk id="{4989CA95-A921-49A6-A7B4-90FA7AAD93EC}"/>
              </pc2:cmMkLst>
            </pc226:cmChg>
            <pc226:cmChg xmlns:pc226="http://schemas.microsoft.com/office/powerpoint/2022/06/main/command" chg="del">
              <pc226:chgData name="Julia Brennan" userId="a4e2ac2b-ae2b-42a8-b565-96d1eee87d5e" providerId="ADAL" clId="{E363B4C7-2AD5-4E05-9E69-69C9EB255A58}" dt="2025-03-17T04:30:26.680" v="36"/>
              <pc2:cmMkLst xmlns:pc2="http://schemas.microsoft.com/office/powerpoint/2019/9/main/command">
                <pc:docMk/>
                <pc:sldMk cId="4132822437" sldId="1265"/>
                <pc2:cmMk id="{789ADAD9-D342-4A83-A911-A9A2224D5AB3}"/>
              </pc2:cmMkLst>
            </pc226:cmChg>
            <pc226:cmChg xmlns:pc226="http://schemas.microsoft.com/office/powerpoint/2022/06/main/command" chg="del">
              <pc226:chgData name="Julia Brennan" userId="a4e2ac2b-ae2b-42a8-b565-96d1eee87d5e" providerId="ADAL" clId="{E363B4C7-2AD5-4E05-9E69-69C9EB255A58}" dt="2025-03-17T04:30:29.648" v="39"/>
              <pc2:cmMkLst xmlns:pc2="http://schemas.microsoft.com/office/powerpoint/2019/9/main/command">
                <pc:docMk/>
                <pc:sldMk cId="4132822437" sldId="1265"/>
                <pc2:cmMk id="{E5DBC5DF-FB05-47A3-89F7-3BF8C9C537DC}"/>
              </pc2:cmMkLst>
            </pc226:cmChg>
          </p:ext>
        </pc:extLst>
      </pc:sldChg>
      <pc:sldChg chg="del">
        <pc:chgData name="Julia Brennan" userId="a4e2ac2b-ae2b-42a8-b565-96d1eee87d5e" providerId="ADAL" clId="{E363B4C7-2AD5-4E05-9E69-69C9EB255A58}" dt="2025-03-17T04:30:04.034" v="27" actId="47"/>
        <pc:sldMkLst>
          <pc:docMk/>
          <pc:sldMk cId="12033307" sldId="1321"/>
        </pc:sldMkLst>
      </pc:sldChg>
      <pc:sldChg chg="del">
        <pc:chgData name="Julia Brennan" userId="a4e2ac2b-ae2b-42a8-b565-96d1eee87d5e" providerId="ADAL" clId="{E363B4C7-2AD5-4E05-9E69-69C9EB255A58}" dt="2025-03-17T04:30:06.681" v="31" actId="47"/>
        <pc:sldMkLst>
          <pc:docMk/>
          <pc:sldMk cId="1022973927" sldId="1325"/>
        </pc:sldMkLst>
      </pc:sldChg>
      <pc:sldChg chg="del">
        <pc:chgData name="Julia Brennan" userId="a4e2ac2b-ae2b-42a8-b565-96d1eee87d5e" providerId="ADAL" clId="{E363B4C7-2AD5-4E05-9E69-69C9EB255A58}" dt="2025-03-17T04:29:50.507" v="10" actId="47"/>
        <pc:sldMkLst>
          <pc:docMk/>
          <pc:sldMk cId="2273187541" sldId="1327"/>
        </pc:sldMkLst>
      </pc:sldChg>
      <pc:sldChg chg="del">
        <pc:chgData name="Julia Brennan" userId="a4e2ac2b-ae2b-42a8-b565-96d1eee87d5e" providerId="ADAL" clId="{E363B4C7-2AD5-4E05-9E69-69C9EB255A58}" dt="2025-03-17T04:30:00.376" v="21" actId="47"/>
        <pc:sldMkLst>
          <pc:docMk/>
          <pc:sldMk cId="4164688206" sldId="1330"/>
        </pc:sldMkLst>
      </pc:sldChg>
      <pc:sldChg chg="del">
        <pc:chgData name="Julia Brennan" userId="a4e2ac2b-ae2b-42a8-b565-96d1eee87d5e" providerId="ADAL" clId="{E363B4C7-2AD5-4E05-9E69-69C9EB255A58}" dt="2025-03-17T04:30:01.014" v="22" actId="47"/>
        <pc:sldMkLst>
          <pc:docMk/>
          <pc:sldMk cId="310216022" sldId="1331"/>
        </pc:sldMkLst>
      </pc:sldChg>
      <pc:sldChg chg="del">
        <pc:chgData name="Julia Brennan" userId="a4e2ac2b-ae2b-42a8-b565-96d1eee87d5e" providerId="ADAL" clId="{E363B4C7-2AD5-4E05-9E69-69C9EB255A58}" dt="2025-03-17T04:29:46.988" v="4" actId="47"/>
        <pc:sldMkLst>
          <pc:docMk/>
          <pc:sldMk cId="3146072671" sldId="1332"/>
        </pc:sldMkLst>
      </pc:sldChg>
      <pc:sldChg chg="del">
        <pc:chgData name="Julia Brennan" userId="a4e2ac2b-ae2b-42a8-b565-96d1eee87d5e" providerId="ADAL" clId="{E363B4C7-2AD5-4E05-9E69-69C9EB255A58}" dt="2025-03-17T04:29:45.282" v="1" actId="47"/>
        <pc:sldMkLst>
          <pc:docMk/>
          <pc:sldMk cId="1103183167" sldId="1333"/>
        </pc:sldMkLst>
      </pc:sldChg>
      <pc:sldChg chg="del">
        <pc:chgData name="Julia Brennan" userId="a4e2ac2b-ae2b-42a8-b565-96d1eee87d5e" providerId="ADAL" clId="{E363B4C7-2AD5-4E05-9E69-69C9EB255A58}" dt="2025-03-17T04:29:45.920" v="2" actId="47"/>
        <pc:sldMkLst>
          <pc:docMk/>
          <pc:sldMk cId="156620602" sldId="1334"/>
        </pc:sldMkLst>
      </pc:sldChg>
      <pc:sldChg chg="del">
        <pc:chgData name="Julia Brennan" userId="a4e2ac2b-ae2b-42a8-b565-96d1eee87d5e" providerId="ADAL" clId="{E363B4C7-2AD5-4E05-9E69-69C9EB255A58}" dt="2025-03-17T04:29:53.728" v="13" actId="47"/>
        <pc:sldMkLst>
          <pc:docMk/>
          <pc:sldMk cId="2049313862" sldId="1342"/>
        </pc:sldMkLst>
      </pc:sldChg>
      <pc:sldChg chg="del">
        <pc:chgData name="Julia Brennan" userId="a4e2ac2b-ae2b-42a8-b565-96d1eee87d5e" providerId="ADAL" clId="{E363B4C7-2AD5-4E05-9E69-69C9EB255A58}" dt="2025-03-17T04:29:52.690" v="12" actId="47"/>
        <pc:sldMkLst>
          <pc:docMk/>
          <pc:sldMk cId="3555568217" sldId="1347"/>
        </pc:sldMkLst>
      </pc:sldChg>
      <pc:sldChg chg="del">
        <pc:chgData name="Julia Brennan" userId="a4e2ac2b-ae2b-42a8-b565-96d1eee87d5e" providerId="ADAL" clId="{E363B4C7-2AD5-4E05-9E69-69C9EB255A58}" dt="2025-03-17T04:29:48.915" v="7" actId="47"/>
        <pc:sldMkLst>
          <pc:docMk/>
          <pc:sldMk cId="3952591696" sldId="1349"/>
        </pc:sldMkLst>
      </pc:sldChg>
      <pc:sldChg chg="del">
        <pc:chgData name="Julia Brennan" userId="a4e2ac2b-ae2b-42a8-b565-96d1eee87d5e" providerId="ADAL" clId="{E363B4C7-2AD5-4E05-9E69-69C9EB255A58}" dt="2025-03-17T04:29:49.303" v="8" actId="47"/>
        <pc:sldMkLst>
          <pc:docMk/>
          <pc:sldMk cId="3646251971" sldId="1350"/>
        </pc:sldMkLst>
      </pc:sldChg>
      <pc:sldChg chg="del">
        <pc:chgData name="Julia Brennan" userId="a4e2ac2b-ae2b-42a8-b565-96d1eee87d5e" providerId="ADAL" clId="{E363B4C7-2AD5-4E05-9E69-69C9EB255A58}" dt="2025-03-17T04:29:49.840" v="9" actId="47"/>
        <pc:sldMkLst>
          <pc:docMk/>
          <pc:sldMk cId="2315956952" sldId="1351"/>
        </pc:sldMkLst>
      </pc:sldChg>
      <pc:sldChg chg="del">
        <pc:chgData name="Julia Brennan" userId="a4e2ac2b-ae2b-42a8-b565-96d1eee87d5e" providerId="ADAL" clId="{E363B4C7-2AD5-4E05-9E69-69C9EB255A58}" dt="2025-03-17T04:29:51.114" v="11" actId="47"/>
        <pc:sldMkLst>
          <pc:docMk/>
          <pc:sldMk cId="1735785784" sldId="1352"/>
        </pc:sldMkLst>
      </pc:sldChg>
      <pc:sldChg chg="del">
        <pc:chgData name="Julia Brennan" userId="a4e2ac2b-ae2b-42a8-b565-96d1eee87d5e" providerId="ADAL" clId="{E363B4C7-2AD5-4E05-9E69-69C9EB255A58}" dt="2025-03-17T04:29:44.602" v="0" actId="47"/>
        <pc:sldMkLst>
          <pc:docMk/>
          <pc:sldMk cId="2278376040" sldId="1356"/>
        </pc:sldMkLst>
      </pc:sldChg>
      <pc:sldChg chg="del">
        <pc:chgData name="Julia Brennan" userId="a4e2ac2b-ae2b-42a8-b565-96d1eee87d5e" providerId="ADAL" clId="{E363B4C7-2AD5-4E05-9E69-69C9EB255A58}" dt="2025-03-17T04:29:46.415" v="3" actId="47"/>
        <pc:sldMkLst>
          <pc:docMk/>
          <pc:sldMk cId="1577254320" sldId="1358"/>
        </pc:sldMkLst>
      </pc:sldChg>
      <pc:sldChg chg="del">
        <pc:chgData name="Julia Brennan" userId="a4e2ac2b-ae2b-42a8-b565-96d1eee87d5e" providerId="ADAL" clId="{E363B4C7-2AD5-4E05-9E69-69C9EB255A58}" dt="2025-03-17T04:30:01.607" v="23" actId="47"/>
        <pc:sldMkLst>
          <pc:docMk/>
          <pc:sldMk cId="526267078" sldId="1359"/>
        </pc:sldMkLst>
      </pc:sldChg>
      <pc:sldChg chg="del">
        <pc:chgData name="Julia Brennan" userId="a4e2ac2b-ae2b-42a8-b565-96d1eee87d5e" providerId="ADAL" clId="{E363B4C7-2AD5-4E05-9E69-69C9EB255A58}" dt="2025-03-17T04:29:48.430" v="6" actId="47"/>
        <pc:sldMkLst>
          <pc:docMk/>
          <pc:sldMk cId="78549376" sldId="1361"/>
        </pc:sldMkLst>
      </pc:sldChg>
      <pc:sldChg chg="del">
        <pc:chgData name="Julia Brennan" userId="a4e2ac2b-ae2b-42a8-b565-96d1eee87d5e" providerId="ADAL" clId="{E363B4C7-2AD5-4E05-9E69-69C9EB255A58}" dt="2025-03-17T04:29:54.457" v="14" actId="47"/>
        <pc:sldMkLst>
          <pc:docMk/>
          <pc:sldMk cId="587805732" sldId="1364"/>
        </pc:sldMkLst>
      </pc:sldChg>
      <pc:sldChg chg="del">
        <pc:chgData name="Julia Brennan" userId="a4e2ac2b-ae2b-42a8-b565-96d1eee87d5e" providerId="ADAL" clId="{E363B4C7-2AD5-4E05-9E69-69C9EB255A58}" dt="2025-03-17T04:29:55.915" v="15" actId="47"/>
        <pc:sldMkLst>
          <pc:docMk/>
          <pc:sldMk cId="2785801640" sldId="1369"/>
        </pc:sldMkLst>
      </pc:sldChg>
      <pc:sldChg chg="del">
        <pc:chgData name="Julia Brennan" userId="a4e2ac2b-ae2b-42a8-b565-96d1eee87d5e" providerId="ADAL" clId="{E363B4C7-2AD5-4E05-9E69-69C9EB255A58}" dt="2025-03-17T04:30:05.680" v="29" actId="47"/>
        <pc:sldMkLst>
          <pc:docMk/>
          <pc:sldMk cId="1894763524" sldId="1372"/>
        </pc:sldMkLst>
      </pc:sldChg>
      <pc:sldChg chg="del">
        <pc:chgData name="Julia Brennan" userId="a4e2ac2b-ae2b-42a8-b565-96d1eee87d5e" providerId="ADAL" clId="{E363B4C7-2AD5-4E05-9E69-69C9EB255A58}" dt="2025-03-17T04:29:57.768" v="17" actId="47"/>
        <pc:sldMkLst>
          <pc:docMk/>
          <pc:sldMk cId="1237705470" sldId="1374"/>
        </pc:sldMkLst>
      </pc:sldChg>
      <pc:sldChg chg="del">
        <pc:chgData name="Julia Brennan" userId="a4e2ac2b-ae2b-42a8-b565-96d1eee87d5e" providerId="ADAL" clId="{E363B4C7-2AD5-4E05-9E69-69C9EB255A58}" dt="2025-03-17T04:29:58.422" v="18" actId="47"/>
        <pc:sldMkLst>
          <pc:docMk/>
          <pc:sldMk cId="1333958415" sldId="1375"/>
        </pc:sldMkLst>
      </pc:sldChg>
      <pc:sldChg chg="del">
        <pc:chgData name="Julia Brennan" userId="a4e2ac2b-ae2b-42a8-b565-96d1eee87d5e" providerId="ADAL" clId="{E363B4C7-2AD5-4E05-9E69-69C9EB255A58}" dt="2025-03-17T04:30:05.054" v="28" actId="47"/>
        <pc:sldMkLst>
          <pc:docMk/>
          <pc:sldMk cId="535594661" sldId="1376"/>
        </pc:sldMkLst>
      </pc:sldChg>
      <pc:sldChg chg="del">
        <pc:chgData name="Julia Brennan" userId="a4e2ac2b-ae2b-42a8-b565-96d1eee87d5e" providerId="ADAL" clId="{E363B4C7-2AD5-4E05-9E69-69C9EB255A58}" dt="2025-03-17T04:30:06.233" v="30" actId="47"/>
        <pc:sldMkLst>
          <pc:docMk/>
          <pc:sldMk cId="2466747783" sldId="1378"/>
        </pc:sldMkLst>
      </pc:sldChg>
      <pc:sldChg chg="del">
        <pc:chgData name="Julia Brennan" userId="a4e2ac2b-ae2b-42a8-b565-96d1eee87d5e" providerId="ADAL" clId="{E363B4C7-2AD5-4E05-9E69-69C9EB255A58}" dt="2025-03-17T04:29:59.100" v="19" actId="47"/>
        <pc:sldMkLst>
          <pc:docMk/>
          <pc:sldMk cId="1649664531" sldId="1379"/>
        </pc:sldMkLst>
      </pc:sldChg>
      <pc:sldChg chg="del">
        <pc:chgData name="Julia Brennan" userId="a4e2ac2b-ae2b-42a8-b565-96d1eee87d5e" providerId="ADAL" clId="{E363B4C7-2AD5-4E05-9E69-69C9EB255A58}" dt="2025-03-17T04:30:02.176" v="24" actId="47"/>
        <pc:sldMkLst>
          <pc:docMk/>
          <pc:sldMk cId="3733978017" sldId="1382"/>
        </pc:sldMkLst>
      </pc:sldChg>
      <pc:sldChg chg="del">
        <pc:chgData name="Julia Brennan" userId="a4e2ac2b-ae2b-42a8-b565-96d1eee87d5e" providerId="ADAL" clId="{E363B4C7-2AD5-4E05-9E69-69C9EB255A58}" dt="2025-03-17T04:30:02.754" v="25" actId="47"/>
        <pc:sldMkLst>
          <pc:docMk/>
          <pc:sldMk cId="460993706" sldId="1383"/>
        </pc:sldMkLst>
      </pc:sldChg>
      <pc:sldChg chg="del">
        <pc:chgData name="Julia Brennan" userId="a4e2ac2b-ae2b-42a8-b565-96d1eee87d5e" providerId="ADAL" clId="{E363B4C7-2AD5-4E05-9E69-69C9EB255A58}" dt="2025-03-17T04:30:03.424" v="26" actId="47"/>
        <pc:sldMkLst>
          <pc:docMk/>
          <pc:sldMk cId="3067224095" sldId="1384"/>
        </pc:sldMkLst>
      </pc:sldChg>
      <pc:sldChg chg="del">
        <pc:chgData name="Julia Brennan" userId="a4e2ac2b-ae2b-42a8-b565-96d1eee87d5e" providerId="ADAL" clId="{E363B4C7-2AD5-4E05-9E69-69C9EB255A58}" dt="2025-03-17T04:29:57.070" v="16" actId="47"/>
        <pc:sldMkLst>
          <pc:docMk/>
          <pc:sldMk cId="78434490" sldId="1385"/>
        </pc:sldMkLst>
      </pc:sldChg>
      <pc:sldChg chg="delCm">
        <pc:chgData name="Julia Brennan" userId="a4e2ac2b-ae2b-42a8-b565-96d1eee87d5e" providerId="ADAL" clId="{E363B4C7-2AD5-4E05-9E69-69C9EB255A58}" dt="2025-03-17T04:31:18.656" v="40"/>
        <pc:sldMkLst>
          <pc:docMk/>
          <pc:sldMk cId="2009724974" sldId="1390"/>
        </pc:sldMkLst>
        <pc:extLst>
          <p:ext xmlns:p="http://schemas.openxmlformats.org/presentationml/2006/main" uri="{D6D511B9-2390-475A-947B-AFAB55BFBCF1}">
            <pc226:cmChg xmlns:pc226="http://schemas.microsoft.com/office/powerpoint/2022/06/main/command" chg="del">
              <pc226:chgData name="Julia Brennan" userId="a4e2ac2b-ae2b-42a8-b565-96d1eee87d5e" providerId="ADAL" clId="{E363B4C7-2AD5-4E05-9E69-69C9EB255A58}" dt="2025-03-17T04:31:18.656" v="40"/>
              <pc2:cmMkLst xmlns:pc2="http://schemas.microsoft.com/office/powerpoint/2019/9/main/command">
                <pc:docMk/>
                <pc:sldMk cId="2009724974" sldId="1390"/>
                <pc2:cmMk id="{C101BC1E-4182-42BA-A8EA-D0CED2D655B2}"/>
              </pc2:cmMkLst>
            </pc226:cmChg>
          </p:ext>
        </pc:extLst>
      </pc:sldChg>
      <pc:sldChg chg="del">
        <pc:chgData name="Julia Brennan" userId="a4e2ac2b-ae2b-42a8-b565-96d1eee87d5e" providerId="ADAL" clId="{E363B4C7-2AD5-4E05-9E69-69C9EB255A58}" dt="2025-03-17T04:29:59.651" v="20" actId="47"/>
        <pc:sldMkLst>
          <pc:docMk/>
          <pc:sldMk cId="1646685271" sldId="1393"/>
        </pc:sldMkLst>
      </pc:sldChg>
      <pc:sldChg chg="del">
        <pc:chgData name="Julia Brennan" userId="a4e2ac2b-ae2b-42a8-b565-96d1eee87d5e" providerId="ADAL" clId="{E363B4C7-2AD5-4E05-9E69-69C9EB255A58}" dt="2025-03-17T04:30:07.479" v="32" actId="47"/>
        <pc:sldMkLst>
          <pc:docMk/>
          <pc:sldMk cId="2897531304" sldId="1394"/>
        </pc:sldMkLst>
      </pc:sldChg>
      <pc:sldChg chg="del">
        <pc:chgData name="Julia Brennan" userId="a4e2ac2b-ae2b-42a8-b565-96d1eee87d5e" providerId="ADAL" clId="{E363B4C7-2AD5-4E05-9E69-69C9EB255A58}" dt="2025-03-17T04:30:08.349" v="33" actId="47"/>
        <pc:sldMkLst>
          <pc:docMk/>
          <pc:sldMk cId="3919056405" sldId="1396"/>
        </pc:sldMkLst>
      </pc:sldChg>
      <pc:sldChg chg="del">
        <pc:chgData name="Julia Brennan" userId="a4e2ac2b-ae2b-42a8-b565-96d1eee87d5e" providerId="ADAL" clId="{E363B4C7-2AD5-4E05-9E69-69C9EB255A58}" dt="2025-03-17T04:30:09.492" v="34" actId="47"/>
        <pc:sldMkLst>
          <pc:docMk/>
          <pc:sldMk cId="2820225618" sldId="1397"/>
        </pc:sldMkLst>
      </pc:sldChg>
      <pc:sldChg chg="del">
        <pc:chgData name="Julia Brennan" userId="a4e2ac2b-ae2b-42a8-b565-96d1eee87d5e" providerId="ADAL" clId="{E363B4C7-2AD5-4E05-9E69-69C9EB255A58}" dt="2025-03-17T04:29:47.527" v="5" actId="47"/>
        <pc:sldMkLst>
          <pc:docMk/>
          <pc:sldMk cId="509869274" sldId="1398"/>
        </pc:sldMkLst>
      </pc:sldChg>
    </pc:docChg>
  </pc:docChgLst>
  <pc:docChgLst>
    <pc:chgData name="Julia Brennan" userId="a4e2ac2b-ae2b-42a8-b565-96d1eee87d5e" providerId="ADAL" clId="{89C0AE55-1B52-4AA4-874D-9BAFE9F31FE6}"/>
    <pc:docChg chg="undo redo custSel addSld modSld sldOrd delSection modSection">
      <pc:chgData name="Julia Brennan" userId="a4e2ac2b-ae2b-42a8-b565-96d1eee87d5e" providerId="ADAL" clId="{89C0AE55-1B52-4AA4-874D-9BAFE9F31FE6}" dt="2025-03-12T04:49:54.393" v="1805" actId="17846"/>
      <pc:docMkLst>
        <pc:docMk/>
      </pc:docMkLst>
      <pc:sldChg chg="delSp modSp mod">
        <pc:chgData name="Julia Brennan" userId="a4e2ac2b-ae2b-42a8-b565-96d1eee87d5e" providerId="ADAL" clId="{89C0AE55-1B52-4AA4-874D-9BAFE9F31FE6}" dt="2025-03-12T04:45:26.651" v="1745" actId="1076"/>
        <pc:sldMkLst>
          <pc:docMk/>
          <pc:sldMk cId="598718510" sldId="1300"/>
        </pc:sldMkLst>
        <pc:spChg chg="mod">
          <ac:chgData name="Julia Brennan" userId="a4e2ac2b-ae2b-42a8-b565-96d1eee87d5e" providerId="ADAL" clId="{89C0AE55-1B52-4AA4-874D-9BAFE9F31FE6}" dt="2025-03-12T04:45:26.651" v="1745" actId="1076"/>
          <ac:spMkLst>
            <pc:docMk/>
            <pc:sldMk cId="598718510" sldId="1300"/>
            <ac:spMk id="5" creationId="{BDB99EAB-A31D-C5EF-C803-0007F5F3115E}"/>
          </ac:spMkLst>
        </pc:spChg>
        <pc:spChg chg="del">
          <ac:chgData name="Julia Brennan" userId="a4e2ac2b-ae2b-42a8-b565-96d1eee87d5e" providerId="ADAL" clId="{89C0AE55-1B52-4AA4-874D-9BAFE9F31FE6}" dt="2025-03-12T04:45:15.920" v="1744" actId="478"/>
          <ac:spMkLst>
            <pc:docMk/>
            <pc:sldMk cId="598718510" sldId="1300"/>
            <ac:spMk id="11" creationId="{31244ED5-CA46-A109-0242-CDC96106522B}"/>
          </ac:spMkLst>
        </pc:spChg>
      </pc:sldChg>
      <pc:sldChg chg="modSp mod">
        <pc:chgData name="Julia Brennan" userId="a4e2ac2b-ae2b-42a8-b565-96d1eee87d5e" providerId="ADAL" clId="{89C0AE55-1B52-4AA4-874D-9BAFE9F31FE6}" dt="2025-03-12T04:48:33.176" v="1795" actId="20577"/>
        <pc:sldMkLst>
          <pc:docMk/>
          <pc:sldMk cId="2201700003" sldId="1307"/>
        </pc:sldMkLst>
        <pc:spChg chg="mod">
          <ac:chgData name="Julia Brennan" userId="a4e2ac2b-ae2b-42a8-b565-96d1eee87d5e" providerId="ADAL" clId="{89C0AE55-1B52-4AA4-874D-9BAFE9F31FE6}" dt="2025-03-12T04:48:33.176" v="1795" actId="20577"/>
          <ac:spMkLst>
            <pc:docMk/>
            <pc:sldMk cId="2201700003" sldId="1307"/>
            <ac:spMk id="6" creationId="{F996DD50-F69D-C087-8FD2-3375822F6E59}"/>
          </ac:spMkLst>
        </pc:spChg>
      </pc:sldChg>
      <pc:sldChg chg="modSp mod">
        <pc:chgData name="Julia Brennan" userId="a4e2ac2b-ae2b-42a8-b565-96d1eee87d5e" providerId="ADAL" clId="{89C0AE55-1B52-4AA4-874D-9BAFE9F31FE6}" dt="2025-03-12T03:12:02.832" v="158" actId="403"/>
        <pc:sldMkLst>
          <pc:docMk/>
          <pc:sldMk cId="997756573" sldId="1318"/>
        </pc:sldMkLst>
        <pc:spChg chg="mod">
          <ac:chgData name="Julia Brennan" userId="a4e2ac2b-ae2b-42a8-b565-96d1eee87d5e" providerId="ADAL" clId="{89C0AE55-1B52-4AA4-874D-9BAFE9F31FE6}" dt="2025-03-12T03:12:02.832" v="158" actId="403"/>
          <ac:spMkLst>
            <pc:docMk/>
            <pc:sldMk cId="997756573" sldId="1318"/>
            <ac:spMk id="9" creationId="{A5E0BFCA-C66B-D995-CDEE-47ABED2E3CE8}"/>
          </ac:spMkLst>
        </pc:spChg>
      </pc:sldChg>
      <pc:sldChg chg="modSp mod delCm modCm">
        <pc:chgData name="Julia Brennan" userId="a4e2ac2b-ae2b-42a8-b565-96d1eee87d5e" providerId="ADAL" clId="{89C0AE55-1B52-4AA4-874D-9BAFE9F31FE6}" dt="2025-03-12T03:15:09.830" v="235" actId="1076"/>
        <pc:sldMkLst>
          <pc:docMk/>
          <pc:sldMk cId="2958201158" sldId="1324"/>
        </pc:sldMkLst>
        <pc:spChg chg="mod">
          <ac:chgData name="Julia Brennan" userId="a4e2ac2b-ae2b-42a8-b565-96d1eee87d5e" providerId="ADAL" clId="{89C0AE55-1B52-4AA4-874D-9BAFE9F31FE6}" dt="2025-03-12T03:15:09.830" v="235" actId="1076"/>
          <ac:spMkLst>
            <pc:docMk/>
            <pc:sldMk cId="2958201158" sldId="1324"/>
            <ac:spMk id="5" creationId="{BDB99EAB-A31D-C5EF-C803-0007F5F3115E}"/>
          </ac:spMkLst>
        </pc:spChg>
        <pc:extLst>
          <p:ext xmlns:p="http://schemas.openxmlformats.org/presentationml/2006/main" uri="{D6D511B9-2390-475A-947B-AFAB55BFBCF1}">
            <pc226:cmChg xmlns:pc226="http://schemas.microsoft.com/office/powerpoint/2022/06/main/command" chg="del mod">
              <pc226:chgData name="Julia Brennan" userId="a4e2ac2b-ae2b-42a8-b565-96d1eee87d5e" providerId="ADAL" clId="{89C0AE55-1B52-4AA4-874D-9BAFE9F31FE6}" dt="2025-03-12T03:13:02.111" v="181"/>
              <pc2:cmMkLst xmlns:pc2="http://schemas.microsoft.com/office/powerpoint/2019/9/main/command">
                <pc:docMk/>
                <pc:sldMk cId="2958201158" sldId="1324"/>
                <pc2:cmMk id="{EB9697EE-6227-464C-BD7D-8F2D3601A9D9}"/>
              </pc2:cmMkLst>
            </pc226:cmChg>
          </p:ext>
        </pc:extLst>
      </pc:sldChg>
      <pc:sldChg chg="modSp mod modNotesTx">
        <pc:chgData name="Julia Brennan" userId="a4e2ac2b-ae2b-42a8-b565-96d1eee87d5e" providerId="ADAL" clId="{89C0AE55-1B52-4AA4-874D-9BAFE9F31FE6}" dt="2025-03-12T04:47:19.723" v="1776" actId="20577"/>
        <pc:sldMkLst>
          <pc:docMk/>
          <pc:sldMk cId="2977215840" sldId="1326"/>
        </pc:sldMkLst>
        <pc:spChg chg="mod">
          <ac:chgData name="Julia Brennan" userId="a4e2ac2b-ae2b-42a8-b565-96d1eee87d5e" providerId="ADAL" clId="{89C0AE55-1B52-4AA4-874D-9BAFE9F31FE6}" dt="2025-03-12T04:46:51.621" v="1748" actId="20577"/>
          <ac:spMkLst>
            <pc:docMk/>
            <pc:sldMk cId="2977215840" sldId="1326"/>
            <ac:spMk id="7" creationId="{5F605999-573A-C067-A870-4998ABCABD22}"/>
          </ac:spMkLst>
        </pc:spChg>
        <pc:graphicFrameChg chg="mod modGraphic">
          <ac:chgData name="Julia Brennan" userId="a4e2ac2b-ae2b-42a8-b565-96d1eee87d5e" providerId="ADAL" clId="{89C0AE55-1B52-4AA4-874D-9BAFE9F31FE6}" dt="2025-03-12T04:47:19.723" v="1776" actId="20577"/>
          <ac:graphicFrameMkLst>
            <pc:docMk/>
            <pc:sldMk cId="2977215840" sldId="1326"/>
            <ac:graphicFrameMk id="2" creationId="{4CD4179C-3980-D614-6A9C-CD6ECBBCEFAE}"/>
          </ac:graphicFrameMkLst>
        </pc:graphicFrameChg>
      </pc:sldChg>
      <pc:sldChg chg="modSp mod">
        <pc:chgData name="Julia Brennan" userId="a4e2ac2b-ae2b-42a8-b565-96d1eee87d5e" providerId="ADAL" clId="{89C0AE55-1B52-4AA4-874D-9BAFE9F31FE6}" dt="2025-03-12T03:16:24.164" v="244" actId="14100"/>
        <pc:sldMkLst>
          <pc:docMk/>
          <pc:sldMk cId="2325453131" sldId="1338"/>
        </pc:sldMkLst>
        <pc:spChg chg="mod">
          <ac:chgData name="Julia Brennan" userId="a4e2ac2b-ae2b-42a8-b565-96d1eee87d5e" providerId="ADAL" clId="{89C0AE55-1B52-4AA4-874D-9BAFE9F31FE6}" dt="2025-03-12T03:16:09.084" v="241" actId="1076"/>
          <ac:spMkLst>
            <pc:docMk/>
            <pc:sldMk cId="2325453131" sldId="1338"/>
            <ac:spMk id="3" creationId="{38BAD9FE-2C9F-0C55-D0E9-B6B2151F1FB8}"/>
          </ac:spMkLst>
        </pc:spChg>
        <pc:spChg chg="mod">
          <ac:chgData name="Julia Brennan" userId="a4e2ac2b-ae2b-42a8-b565-96d1eee87d5e" providerId="ADAL" clId="{89C0AE55-1B52-4AA4-874D-9BAFE9F31FE6}" dt="2025-03-12T03:16:24.164" v="244" actId="14100"/>
          <ac:spMkLst>
            <pc:docMk/>
            <pc:sldMk cId="2325453131" sldId="1338"/>
            <ac:spMk id="9" creationId="{A5E0BFCA-C66B-D995-CDEE-47ABED2E3CE8}"/>
          </ac:spMkLst>
        </pc:spChg>
      </pc:sldChg>
      <pc:sldChg chg="delSp mod">
        <pc:chgData name="Julia Brennan" userId="a4e2ac2b-ae2b-42a8-b565-96d1eee87d5e" providerId="ADAL" clId="{89C0AE55-1B52-4AA4-874D-9BAFE9F31FE6}" dt="2025-03-12T02:58:27.709" v="0" actId="478"/>
        <pc:sldMkLst>
          <pc:docMk/>
          <pc:sldMk cId="1638132661" sldId="1341"/>
        </pc:sldMkLst>
        <pc:spChg chg="del">
          <ac:chgData name="Julia Brennan" userId="a4e2ac2b-ae2b-42a8-b565-96d1eee87d5e" providerId="ADAL" clId="{89C0AE55-1B52-4AA4-874D-9BAFE9F31FE6}" dt="2025-03-12T02:58:27.709" v="0" actId="478"/>
          <ac:spMkLst>
            <pc:docMk/>
            <pc:sldMk cId="1638132661" sldId="1341"/>
            <ac:spMk id="5" creationId="{CAC4487E-BBDB-E8AC-EA5D-791FFCDA9C39}"/>
          </ac:spMkLst>
        </pc:spChg>
      </pc:sldChg>
      <pc:sldChg chg="modSp mod delCm modNotesTx">
        <pc:chgData name="Julia Brennan" userId="a4e2ac2b-ae2b-42a8-b565-96d1eee87d5e" providerId="ADAL" clId="{89C0AE55-1B52-4AA4-874D-9BAFE9F31FE6}" dt="2025-03-12T04:47:40.731" v="1779"/>
        <pc:sldMkLst>
          <pc:docMk/>
          <pc:sldMk cId="3965731523" sldId="1353"/>
        </pc:sldMkLst>
        <pc:spChg chg="mod">
          <ac:chgData name="Julia Brennan" userId="a4e2ac2b-ae2b-42a8-b565-96d1eee87d5e" providerId="ADAL" clId="{89C0AE55-1B52-4AA4-874D-9BAFE9F31FE6}" dt="2025-03-12T04:46:57.562" v="1750" actId="20577"/>
          <ac:spMkLst>
            <pc:docMk/>
            <pc:sldMk cId="3965731523" sldId="1353"/>
            <ac:spMk id="7" creationId="{5F605999-573A-C067-A870-4998ABCABD22}"/>
          </ac:spMkLst>
        </pc:spChg>
        <pc:spChg chg="mod">
          <ac:chgData name="Julia Brennan" userId="a4e2ac2b-ae2b-42a8-b565-96d1eee87d5e" providerId="ADAL" clId="{89C0AE55-1B52-4AA4-874D-9BAFE9F31FE6}" dt="2025-03-12T04:08:09.795" v="951" actId="1076"/>
          <ac:spMkLst>
            <pc:docMk/>
            <pc:sldMk cId="3965731523" sldId="1353"/>
            <ac:spMk id="9" creationId="{C49EF5A0-6D1F-259D-080F-E62B27C8B583}"/>
          </ac:spMkLst>
        </pc:spChg>
        <pc:graphicFrameChg chg="mod modGraphic">
          <ac:chgData name="Julia Brennan" userId="a4e2ac2b-ae2b-42a8-b565-96d1eee87d5e" providerId="ADAL" clId="{89C0AE55-1B52-4AA4-874D-9BAFE9F31FE6}" dt="2025-03-12T04:47:27.782" v="1777"/>
          <ac:graphicFrameMkLst>
            <pc:docMk/>
            <pc:sldMk cId="3965731523" sldId="1353"/>
            <ac:graphicFrameMk id="2" creationId="{4CD4179C-3980-D614-6A9C-CD6ECBBCEFAE}"/>
          </ac:graphicFrameMkLst>
        </pc:graphicFrameChg>
        <pc:extLst>
          <p:ext xmlns:p="http://schemas.openxmlformats.org/presentationml/2006/main" uri="{D6D511B9-2390-475A-947B-AFAB55BFBCF1}">
            <pc226:cmChg xmlns:pc226="http://schemas.microsoft.com/office/powerpoint/2022/06/main/command" chg="del">
              <pc226:chgData name="Julia Brennan" userId="a4e2ac2b-ae2b-42a8-b565-96d1eee87d5e" providerId="ADAL" clId="{89C0AE55-1B52-4AA4-874D-9BAFE9F31FE6}" dt="2025-03-12T04:47:40.731" v="1779"/>
              <pc2:cmMkLst xmlns:pc2="http://schemas.microsoft.com/office/powerpoint/2019/9/main/command">
                <pc:docMk/>
                <pc:sldMk cId="3965731523" sldId="1353"/>
                <pc2:cmMk id="{E1680694-0630-4F44-A52B-4BF23613EE3C}"/>
              </pc2:cmMkLst>
            </pc226:cmChg>
          </p:ext>
        </pc:extLst>
      </pc:sldChg>
      <pc:sldChg chg="modSp mod modNotesTx">
        <pc:chgData name="Julia Brennan" userId="a4e2ac2b-ae2b-42a8-b565-96d1eee87d5e" providerId="ADAL" clId="{89C0AE55-1B52-4AA4-874D-9BAFE9F31FE6}" dt="2025-03-12T04:39:54.155" v="1402" actId="1076"/>
        <pc:sldMkLst>
          <pc:docMk/>
          <pc:sldMk cId="2840342553" sldId="1354"/>
        </pc:sldMkLst>
        <pc:grpChg chg="mod">
          <ac:chgData name="Julia Brennan" userId="a4e2ac2b-ae2b-42a8-b565-96d1eee87d5e" providerId="ADAL" clId="{89C0AE55-1B52-4AA4-874D-9BAFE9F31FE6}" dt="2025-03-12T04:39:54.155" v="1402" actId="1076"/>
          <ac:grpSpMkLst>
            <pc:docMk/>
            <pc:sldMk cId="2840342553" sldId="1354"/>
            <ac:grpSpMk id="3" creationId="{13443A72-5D1E-DEE9-02F0-2ECBA93843D4}"/>
          </ac:grpSpMkLst>
        </pc:grpChg>
        <pc:graphicFrameChg chg="mod modGraphic">
          <ac:chgData name="Julia Brennan" userId="a4e2ac2b-ae2b-42a8-b565-96d1eee87d5e" providerId="ADAL" clId="{89C0AE55-1B52-4AA4-874D-9BAFE9F31FE6}" dt="2025-03-12T04:39:44.699" v="1401" actId="20577"/>
          <ac:graphicFrameMkLst>
            <pc:docMk/>
            <pc:sldMk cId="2840342553" sldId="1354"/>
            <ac:graphicFrameMk id="2" creationId="{4CD4179C-3980-D614-6A9C-CD6ECBBCEFAE}"/>
          </ac:graphicFrameMkLst>
        </pc:graphicFrameChg>
      </pc:sldChg>
      <pc:sldChg chg="modSp mod ord delCm">
        <pc:chgData name="Julia Brennan" userId="a4e2ac2b-ae2b-42a8-b565-96d1eee87d5e" providerId="ADAL" clId="{89C0AE55-1B52-4AA4-874D-9BAFE9F31FE6}" dt="2025-03-12T04:11:44.041" v="967"/>
        <pc:sldMkLst>
          <pc:docMk/>
          <pc:sldMk cId="1577254320" sldId="1358"/>
        </pc:sldMkLst>
        <pc:spChg chg="mod">
          <ac:chgData name="Julia Brennan" userId="a4e2ac2b-ae2b-42a8-b565-96d1eee87d5e" providerId="ADAL" clId="{89C0AE55-1B52-4AA4-874D-9BAFE9F31FE6}" dt="2025-03-12T04:09:49.104" v="963" actId="208"/>
          <ac:spMkLst>
            <pc:docMk/>
            <pc:sldMk cId="1577254320" sldId="1358"/>
            <ac:spMk id="10" creationId="{F13E0390-EFD7-370A-A7B3-52FC25D69415}"/>
          </ac:spMkLst>
        </pc:spChg>
        <pc:spChg chg="mod">
          <ac:chgData name="Julia Brennan" userId="a4e2ac2b-ae2b-42a8-b565-96d1eee87d5e" providerId="ADAL" clId="{89C0AE55-1B52-4AA4-874D-9BAFE9F31FE6}" dt="2025-03-12T04:09:56.391" v="964" actId="208"/>
          <ac:spMkLst>
            <pc:docMk/>
            <pc:sldMk cId="1577254320" sldId="1358"/>
            <ac:spMk id="19" creationId="{EC7AD8E1-318D-BCFB-7C8E-5D33C9C14F0B}"/>
          </ac:spMkLst>
        </pc:spChg>
        <pc:spChg chg="mod">
          <ac:chgData name="Julia Brennan" userId="a4e2ac2b-ae2b-42a8-b565-96d1eee87d5e" providerId="ADAL" clId="{89C0AE55-1B52-4AA4-874D-9BAFE9F31FE6}" dt="2025-03-12T04:09:32.017" v="960" actId="20577"/>
          <ac:spMkLst>
            <pc:docMk/>
            <pc:sldMk cId="1577254320" sldId="1358"/>
            <ac:spMk id="24" creationId="{7303885F-D8B3-81D5-EB36-A035D2B6AC91}"/>
          </ac:spMkLst>
        </pc:spChg>
        <pc:extLst>
          <p:ext xmlns:p="http://schemas.openxmlformats.org/presentationml/2006/main" uri="{D6D511B9-2390-475A-947B-AFAB55BFBCF1}">
            <pc226:cmChg xmlns:pc226="http://schemas.microsoft.com/office/powerpoint/2022/06/main/command" chg="del">
              <pc226:chgData name="Julia Brennan" userId="a4e2ac2b-ae2b-42a8-b565-96d1eee87d5e" providerId="ADAL" clId="{89C0AE55-1B52-4AA4-874D-9BAFE9F31FE6}" dt="2025-03-12T04:09:37.492" v="961"/>
              <pc2:cmMkLst xmlns:pc2="http://schemas.microsoft.com/office/powerpoint/2019/9/main/command">
                <pc:docMk/>
                <pc:sldMk cId="1577254320" sldId="1358"/>
                <pc2:cmMk id="{97894847-4CF0-4881-B8EC-FA5F8C1CCB0D}"/>
              </pc2:cmMkLst>
            </pc226:cmChg>
            <pc226:cmChg xmlns:pc226="http://schemas.microsoft.com/office/powerpoint/2022/06/main/command" chg="del">
              <pc226:chgData name="Julia Brennan" userId="a4e2ac2b-ae2b-42a8-b565-96d1eee87d5e" providerId="ADAL" clId="{89C0AE55-1B52-4AA4-874D-9BAFE9F31FE6}" dt="2025-03-12T04:09:41.242" v="962"/>
              <pc2:cmMkLst xmlns:pc2="http://schemas.microsoft.com/office/powerpoint/2019/9/main/command">
                <pc:docMk/>
                <pc:sldMk cId="1577254320" sldId="1358"/>
                <pc2:cmMk id="{1DBFC9FD-FE58-432F-B6DC-B405209EF57D}"/>
              </pc2:cmMkLst>
            </pc226:cmChg>
          </p:ext>
        </pc:extLst>
      </pc:sldChg>
      <pc:sldChg chg="modSp mod">
        <pc:chgData name="Julia Brennan" userId="a4e2ac2b-ae2b-42a8-b565-96d1eee87d5e" providerId="ADAL" clId="{89C0AE55-1B52-4AA4-874D-9BAFE9F31FE6}" dt="2025-03-12T04:48:55.135" v="1803" actId="20577"/>
        <pc:sldMkLst>
          <pc:docMk/>
          <pc:sldMk cId="3395418035" sldId="1362"/>
        </pc:sldMkLst>
        <pc:spChg chg="mod">
          <ac:chgData name="Julia Brennan" userId="a4e2ac2b-ae2b-42a8-b565-96d1eee87d5e" providerId="ADAL" clId="{89C0AE55-1B52-4AA4-874D-9BAFE9F31FE6}" dt="2025-03-12T04:48:55.135" v="1803" actId="20577"/>
          <ac:spMkLst>
            <pc:docMk/>
            <pc:sldMk cId="3395418035" sldId="1362"/>
            <ac:spMk id="6" creationId="{F996DD50-F69D-C087-8FD2-3375822F6E59}"/>
          </ac:spMkLst>
        </pc:spChg>
      </pc:sldChg>
      <pc:sldChg chg="modSp mod delCm modCm modNotesTx">
        <pc:chgData name="Julia Brennan" userId="a4e2ac2b-ae2b-42a8-b565-96d1eee87d5e" providerId="ADAL" clId="{89C0AE55-1B52-4AA4-874D-9BAFE9F31FE6}" dt="2025-03-12T04:47:33.663" v="1778"/>
        <pc:sldMkLst>
          <pc:docMk/>
          <pc:sldMk cId="3884724477" sldId="1370"/>
        </pc:sldMkLst>
        <pc:spChg chg="mod">
          <ac:chgData name="Julia Brennan" userId="a4e2ac2b-ae2b-42a8-b565-96d1eee87d5e" providerId="ADAL" clId="{89C0AE55-1B52-4AA4-874D-9BAFE9F31FE6}" dt="2025-03-12T04:47:02.716" v="1752" actId="20577"/>
          <ac:spMkLst>
            <pc:docMk/>
            <pc:sldMk cId="3884724477" sldId="1370"/>
            <ac:spMk id="7" creationId="{5F605999-573A-C067-A870-4998ABCABD22}"/>
          </ac:spMkLst>
        </pc:spChg>
        <pc:spChg chg="mod">
          <ac:chgData name="Julia Brennan" userId="a4e2ac2b-ae2b-42a8-b565-96d1eee87d5e" providerId="ADAL" clId="{89C0AE55-1B52-4AA4-874D-9BAFE9F31FE6}" dt="2025-03-12T04:08:07.968" v="950" actId="1076"/>
          <ac:spMkLst>
            <pc:docMk/>
            <pc:sldMk cId="3884724477" sldId="1370"/>
            <ac:spMk id="9" creationId="{C49EF5A0-6D1F-259D-080F-E62B27C8B583}"/>
          </ac:spMkLst>
        </pc:spChg>
        <pc:graphicFrameChg chg="mod modGraphic">
          <ac:chgData name="Julia Brennan" userId="a4e2ac2b-ae2b-42a8-b565-96d1eee87d5e" providerId="ADAL" clId="{89C0AE55-1B52-4AA4-874D-9BAFE9F31FE6}" dt="2025-03-12T04:47:33.663" v="1778"/>
          <ac:graphicFrameMkLst>
            <pc:docMk/>
            <pc:sldMk cId="3884724477" sldId="1370"/>
            <ac:graphicFrameMk id="2" creationId="{4CD4179C-3980-D614-6A9C-CD6ECBBCEFAE}"/>
          </ac:graphicFrameMkLst>
        </pc:graphicFrameChg>
        <pc:extLst>
          <p:ext xmlns:p="http://schemas.openxmlformats.org/presentationml/2006/main" uri="{D6D511B9-2390-475A-947B-AFAB55BFBCF1}">
            <pc226:cmChg xmlns:pc226="http://schemas.microsoft.com/office/powerpoint/2022/06/main/command" chg="del mod">
              <pc226:chgData name="Julia Brennan" userId="a4e2ac2b-ae2b-42a8-b565-96d1eee87d5e" providerId="ADAL" clId="{89C0AE55-1B52-4AA4-874D-9BAFE9F31FE6}" dt="2025-03-12T03:52:10.618" v="758"/>
              <pc2:cmMkLst xmlns:pc2="http://schemas.microsoft.com/office/powerpoint/2019/9/main/command">
                <pc:docMk/>
                <pc:sldMk cId="3884724477" sldId="1370"/>
                <pc2:cmMk id="{13B1F251-5A0F-4043-9A57-5277D03816FF}"/>
              </pc2:cmMkLst>
            </pc226:cmChg>
            <pc226:cmChg xmlns:pc226="http://schemas.microsoft.com/office/powerpoint/2022/06/main/command" chg="del mod">
              <pc226:chgData name="Julia Brennan" userId="a4e2ac2b-ae2b-42a8-b565-96d1eee87d5e" providerId="ADAL" clId="{89C0AE55-1B52-4AA4-874D-9BAFE9F31FE6}" dt="2025-03-12T03:51:41.378" v="756"/>
              <pc2:cmMkLst xmlns:pc2="http://schemas.microsoft.com/office/powerpoint/2019/9/main/command">
                <pc:docMk/>
                <pc:sldMk cId="3884724477" sldId="1370"/>
                <pc2:cmMk id="{9478707A-AEA2-4484-AEB8-5E07B0DEB384}"/>
              </pc2:cmMkLst>
            </pc226:cmChg>
          </p:ext>
        </pc:extLst>
      </pc:sldChg>
      <pc:sldChg chg="modSp mod modNotesTx">
        <pc:chgData name="Julia Brennan" userId="a4e2ac2b-ae2b-42a8-b565-96d1eee87d5e" providerId="ADAL" clId="{89C0AE55-1B52-4AA4-874D-9BAFE9F31FE6}" dt="2025-03-12T04:40:04.847" v="1407" actId="20577"/>
        <pc:sldMkLst>
          <pc:docMk/>
          <pc:sldMk cId="1941545527" sldId="1371"/>
        </pc:sldMkLst>
        <pc:grpChg chg="mod">
          <ac:chgData name="Julia Brennan" userId="a4e2ac2b-ae2b-42a8-b565-96d1eee87d5e" providerId="ADAL" clId="{89C0AE55-1B52-4AA4-874D-9BAFE9F31FE6}" dt="2025-03-12T04:40:00.196" v="1403" actId="1076"/>
          <ac:grpSpMkLst>
            <pc:docMk/>
            <pc:sldMk cId="1941545527" sldId="1371"/>
            <ac:grpSpMk id="3" creationId="{13443A72-5D1E-DEE9-02F0-2ECBA93843D4}"/>
          </ac:grpSpMkLst>
        </pc:grpChg>
        <pc:graphicFrameChg chg="mod modGraphic">
          <ac:chgData name="Julia Brennan" userId="a4e2ac2b-ae2b-42a8-b565-96d1eee87d5e" providerId="ADAL" clId="{89C0AE55-1B52-4AA4-874D-9BAFE9F31FE6}" dt="2025-03-12T04:40:04.847" v="1407" actId="20577"/>
          <ac:graphicFrameMkLst>
            <pc:docMk/>
            <pc:sldMk cId="1941545527" sldId="1371"/>
            <ac:graphicFrameMk id="2" creationId="{4CD4179C-3980-D614-6A9C-CD6ECBBCEFAE}"/>
          </ac:graphicFrameMkLst>
        </pc:graphicFrameChg>
      </pc:sldChg>
      <pc:sldChg chg="modSp mod">
        <pc:chgData name="Julia Brennan" userId="a4e2ac2b-ae2b-42a8-b565-96d1eee87d5e" providerId="ADAL" clId="{89C0AE55-1B52-4AA4-874D-9BAFE9F31FE6}" dt="2025-03-12T04:45:52.467" v="1746" actId="1076"/>
        <pc:sldMkLst>
          <pc:docMk/>
          <pc:sldMk cId="2616734676" sldId="1373"/>
        </pc:sldMkLst>
        <pc:spChg chg="mod">
          <ac:chgData name="Julia Brennan" userId="a4e2ac2b-ae2b-42a8-b565-96d1eee87d5e" providerId="ADAL" clId="{89C0AE55-1B52-4AA4-874D-9BAFE9F31FE6}" dt="2025-03-12T02:59:34.838" v="13" actId="1076"/>
          <ac:spMkLst>
            <pc:docMk/>
            <pc:sldMk cId="2616734676" sldId="1373"/>
            <ac:spMk id="5" creationId="{6B1EF9F8-A96A-6AEE-2313-BD0F6AE3C81E}"/>
          </ac:spMkLst>
        </pc:spChg>
        <pc:spChg chg="mod">
          <ac:chgData name="Julia Brennan" userId="a4e2ac2b-ae2b-42a8-b565-96d1eee87d5e" providerId="ADAL" clId="{89C0AE55-1B52-4AA4-874D-9BAFE9F31FE6}" dt="2025-03-12T03:02:39.698" v="45" actId="1076"/>
          <ac:spMkLst>
            <pc:docMk/>
            <pc:sldMk cId="2616734676" sldId="1373"/>
            <ac:spMk id="7" creationId="{CC4140E7-930C-6E9C-8660-5EAED23F4D84}"/>
          </ac:spMkLst>
        </pc:spChg>
        <pc:spChg chg="mod">
          <ac:chgData name="Julia Brennan" userId="a4e2ac2b-ae2b-42a8-b565-96d1eee87d5e" providerId="ADAL" clId="{89C0AE55-1B52-4AA4-874D-9BAFE9F31FE6}" dt="2025-03-12T03:02:51.977" v="47" actId="1076"/>
          <ac:spMkLst>
            <pc:docMk/>
            <pc:sldMk cId="2616734676" sldId="1373"/>
            <ac:spMk id="8" creationId="{D14CC48B-A2EF-C3EC-9C88-0C440F34DD3D}"/>
          </ac:spMkLst>
        </pc:spChg>
        <pc:spChg chg="mod">
          <ac:chgData name="Julia Brennan" userId="a4e2ac2b-ae2b-42a8-b565-96d1eee87d5e" providerId="ADAL" clId="{89C0AE55-1B52-4AA4-874D-9BAFE9F31FE6}" dt="2025-03-12T03:00:22.384" v="23" actId="14100"/>
          <ac:spMkLst>
            <pc:docMk/>
            <pc:sldMk cId="2616734676" sldId="1373"/>
            <ac:spMk id="9" creationId="{8B307B63-80B7-3548-1B69-E2D9A9ED7AAF}"/>
          </ac:spMkLst>
        </pc:spChg>
        <pc:spChg chg="mod">
          <ac:chgData name="Julia Brennan" userId="a4e2ac2b-ae2b-42a8-b565-96d1eee87d5e" providerId="ADAL" clId="{89C0AE55-1B52-4AA4-874D-9BAFE9F31FE6}" dt="2025-03-12T03:02:29.086" v="44" actId="1076"/>
          <ac:spMkLst>
            <pc:docMk/>
            <pc:sldMk cId="2616734676" sldId="1373"/>
            <ac:spMk id="12" creationId="{7BFEB9B4-1141-35C5-C2D2-7926B7193A2B}"/>
          </ac:spMkLst>
        </pc:spChg>
        <pc:spChg chg="mod">
          <ac:chgData name="Julia Brennan" userId="a4e2ac2b-ae2b-42a8-b565-96d1eee87d5e" providerId="ADAL" clId="{89C0AE55-1B52-4AA4-874D-9BAFE9F31FE6}" dt="2025-03-12T03:01:40.660" v="41" actId="1076"/>
          <ac:spMkLst>
            <pc:docMk/>
            <pc:sldMk cId="2616734676" sldId="1373"/>
            <ac:spMk id="13" creationId="{B2F7473D-9718-EB9E-2176-9A5D9B5AA7E9}"/>
          </ac:spMkLst>
        </pc:spChg>
        <pc:spChg chg="mod">
          <ac:chgData name="Julia Brennan" userId="a4e2ac2b-ae2b-42a8-b565-96d1eee87d5e" providerId="ADAL" clId="{89C0AE55-1B52-4AA4-874D-9BAFE9F31FE6}" dt="2025-03-12T03:03:36.899" v="56" actId="1076"/>
          <ac:spMkLst>
            <pc:docMk/>
            <pc:sldMk cId="2616734676" sldId="1373"/>
            <ac:spMk id="15" creationId="{B7C2D63C-085A-FC12-91CA-375B56724CB2}"/>
          </ac:spMkLst>
        </pc:spChg>
        <pc:spChg chg="mod">
          <ac:chgData name="Julia Brennan" userId="a4e2ac2b-ae2b-42a8-b565-96d1eee87d5e" providerId="ADAL" clId="{89C0AE55-1B52-4AA4-874D-9BAFE9F31FE6}" dt="2025-03-12T03:03:15.728" v="53" actId="403"/>
          <ac:spMkLst>
            <pc:docMk/>
            <pc:sldMk cId="2616734676" sldId="1373"/>
            <ac:spMk id="16" creationId="{0E3C26DB-7957-3127-1169-0B521C171533}"/>
          </ac:spMkLst>
        </pc:spChg>
        <pc:spChg chg="mod">
          <ac:chgData name="Julia Brennan" userId="a4e2ac2b-ae2b-42a8-b565-96d1eee87d5e" providerId="ADAL" clId="{89C0AE55-1B52-4AA4-874D-9BAFE9F31FE6}" dt="2025-03-12T03:03:12.922" v="52" actId="14100"/>
          <ac:spMkLst>
            <pc:docMk/>
            <pc:sldMk cId="2616734676" sldId="1373"/>
            <ac:spMk id="17" creationId="{CA3725BA-39E9-393E-BFF0-7F9B5116C344}"/>
          </ac:spMkLst>
        </pc:spChg>
        <pc:spChg chg="mod">
          <ac:chgData name="Julia Brennan" userId="a4e2ac2b-ae2b-42a8-b565-96d1eee87d5e" providerId="ADAL" clId="{89C0AE55-1B52-4AA4-874D-9BAFE9F31FE6}" dt="2025-03-12T03:03:05.591" v="50" actId="403"/>
          <ac:spMkLst>
            <pc:docMk/>
            <pc:sldMk cId="2616734676" sldId="1373"/>
            <ac:spMk id="19" creationId="{F1052735-8675-D0C5-06A2-CE3779B6611F}"/>
          </ac:spMkLst>
        </pc:spChg>
        <pc:spChg chg="mod">
          <ac:chgData name="Julia Brennan" userId="a4e2ac2b-ae2b-42a8-b565-96d1eee87d5e" providerId="ADAL" clId="{89C0AE55-1B52-4AA4-874D-9BAFE9F31FE6}" dt="2025-03-12T03:00:09.736" v="20" actId="1076"/>
          <ac:spMkLst>
            <pc:docMk/>
            <pc:sldMk cId="2616734676" sldId="1373"/>
            <ac:spMk id="21" creationId="{720C8D21-AD9D-C56D-4FB5-5CC6C37A8B54}"/>
          </ac:spMkLst>
        </pc:spChg>
        <pc:spChg chg="mod">
          <ac:chgData name="Julia Brennan" userId="a4e2ac2b-ae2b-42a8-b565-96d1eee87d5e" providerId="ADAL" clId="{89C0AE55-1B52-4AA4-874D-9BAFE9F31FE6}" dt="2025-03-12T04:45:52.467" v="1746" actId="1076"/>
          <ac:spMkLst>
            <pc:docMk/>
            <pc:sldMk cId="2616734676" sldId="1373"/>
            <ac:spMk id="22" creationId="{FEE11A9D-EB71-7388-3E94-0E7AC43107B8}"/>
          </ac:spMkLst>
        </pc:spChg>
        <pc:spChg chg="mod">
          <ac:chgData name="Julia Brennan" userId="a4e2ac2b-ae2b-42a8-b565-96d1eee87d5e" providerId="ADAL" clId="{89C0AE55-1B52-4AA4-874D-9BAFE9F31FE6}" dt="2025-03-12T03:00:55.762" v="32" actId="1076"/>
          <ac:spMkLst>
            <pc:docMk/>
            <pc:sldMk cId="2616734676" sldId="1373"/>
            <ac:spMk id="23" creationId="{0BA2F2EC-F046-CDAB-A861-3865882E5C23}"/>
          </ac:spMkLst>
        </pc:spChg>
        <pc:spChg chg="mod">
          <ac:chgData name="Julia Brennan" userId="a4e2ac2b-ae2b-42a8-b565-96d1eee87d5e" providerId="ADAL" clId="{89C0AE55-1B52-4AA4-874D-9BAFE9F31FE6}" dt="2025-03-12T03:03:59.693" v="61" actId="1076"/>
          <ac:spMkLst>
            <pc:docMk/>
            <pc:sldMk cId="2616734676" sldId="1373"/>
            <ac:spMk id="24" creationId="{AFE1A6A0-72B3-2974-CC38-03E8A1E6098A}"/>
          </ac:spMkLst>
        </pc:spChg>
        <pc:spChg chg="mod">
          <ac:chgData name="Julia Brennan" userId="a4e2ac2b-ae2b-42a8-b565-96d1eee87d5e" providerId="ADAL" clId="{89C0AE55-1B52-4AA4-874D-9BAFE9F31FE6}" dt="2025-03-12T03:03:25.063" v="54" actId="1076"/>
          <ac:spMkLst>
            <pc:docMk/>
            <pc:sldMk cId="2616734676" sldId="1373"/>
            <ac:spMk id="26" creationId="{DA98915A-F1A7-E0E8-A669-646BC348FED5}"/>
          </ac:spMkLst>
        </pc:spChg>
        <pc:spChg chg="mod">
          <ac:chgData name="Julia Brennan" userId="a4e2ac2b-ae2b-42a8-b565-96d1eee87d5e" providerId="ADAL" clId="{89C0AE55-1B52-4AA4-874D-9BAFE9F31FE6}" dt="2025-03-12T03:03:57.577" v="60" actId="1076"/>
          <ac:spMkLst>
            <pc:docMk/>
            <pc:sldMk cId="2616734676" sldId="1373"/>
            <ac:spMk id="28" creationId="{70FBB409-61D3-A4DA-9AA8-AFF9354213F9}"/>
          </ac:spMkLst>
        </pc:spChg>
        <pc:spChg chg="mod">
          <ac:chgData name="Julia Brennan" userId="a4e2ac2b-ae2b-42a8-b565-96d1eee87d5e" providerId="ADAL" clId="{89C0AE55-1B52-4AA4-874D-9BAFE9F31FE6}" dt="2025-03-12T03:00:06.299" v="19" actId="14100"/>
          <ac:spMkLst>
            <pc:docMk/>
            <pc:sldMk cId="2616734676" sldId="1373"/>
            <ac:spMk id="38" creationId="{C99BB228-6507-8C15-DCB1-FDC1B2686C1B}"/>
          </ac:spMkLst>
        </pc:spChg>
        <pc:spChg chg="mod">
          <ac:chgData name="Julia Brennan" userId="a4e2ac2b-ae2b-42a8-b565-96d1eee87d5e" providerId="ADAL" clId="{89C0AE55-1B52-4AA4-874D-9BAFE9F31FE6}" dt="2025-03-12T03:00:53.565" v="31" actId="14100"/>
          <ac:spMkLst>
            <pc:docMk/>
            <pc:sldMk cId="2616734676" sldId="1373"/>
            <ac:spMk id="39" creationId="{ED06A4F0-16D0-9BC4-0528-CDB51DC6DBCF}"/>
          </ac:spMkLst>
        </pc:spChg>
        <pc:spChg chg="mod">
          <ac:chgData name="Julia Brennan" userId="a4e2ac2b-ae2b-42a8-b565-96d1eee87d5e" providerId="ADAL" clId="{89C0AE55-1B52-4AA4-874D-9BAFE9F31FE6}" dt="2025-03-12T02:59:05.894" v="6" actId="1076"/>
          <ac:spMkLst>
            <pc:docMk/>
            <pc:sldMk cId="2616734676" sldId="1373"/>
            <ac:spMk id="44" creationId="{1374CEB9-9E18-762D-72F9-CF2D7D076017}"/>
          </ac:spMkLst>
        </pc:spChg>
        <pc:spChg chg="mod">
          <ac:chgData name="Julia Brennan" userId="a4e2ac2b-ae2b-42a8-b565-96d1eee87d5e" providerId="ADAL" clId="{89C0AE55-1B52-4AA4-874D-9BAFE9F31FE6}" dt="2025-03-12T03:02:19.921" v="43" actId="14100"/>
          <ac:spMkLst>
            <pc:docMk/>
            <pc:sldMk cId="2616734676" sldId="1373"/>
            <ac:spMk id="45" creationId="{ED104EB1-E2FF-BDE5-74B2-155DA131C367}"/>
          </ac:spMkLst>
        </pc:spChg>
      </pc:sldChg>
      <pc:sldChg chg="addSp modSp mod">
        <pc:chgData name="Julia Brennan" userId="a4e2ac2b-ae2b-42a8-b565-96d1eee87d5e" providerId="ADAL" clId="{89C0AE55-1B52-4AA4-874D-9BAFE9F31FE6}" dt="2025-03-12T03:07:36.103" v="99" actId="1076"/>
        <pc:sldMkLst>
          <pc:docMk/>
          <pc:sldMk cId="3565791090" sldId="1377"/>
        </pc:sldMkLst>
        <pc:spChg chg="add mod">
          <ac:chgData name="Julia Brennan" userId="a4e2ac2b-ae2b-42a8-b565-96d1eee87d5e" providerId="ADAL" clId="{89C0AE55-1B52-4AA4-874D-9BAFE9F31FE6}" dt="2025-03-12T03:06:38.066" v="91" actId="14100"/>
          <ac:spMkLst>
            <pc:docMk/>
            <pc:sldMk cId="3565791090" sldId="1377"/>
            <ac:spMk id="4" creationId="{E66DDDC3-4148-8FAB-2A10-2C1588E3230A}"/>
          </ac:spMkLst>
        </pc:spChg>
        <pc:spChg chg="mod">
          <ac:chgData name="Julia Brennan" userId="a4e2ac2b-ae2b-42a8-b565-96d1eee87d5e" providerId="ADAL" clId="{89C0AE55-1B52-4AA4-874D-9BAFE9F31FE6}" dt="2025-03-12T03:07:36.103" v="99" actId="1076"/>
          <ac:spMkLst>
            <pc:docMk/>
            <pc:sldMk cId="3565791090" sldId="1377"/>
            <ac:spMk id="12" creationId="{46C52F61-D03E-7E42-A716-F8BDD41BABB6}"/>
          </ac:spMkLst>
        </pc:spChg>
        <pc:spChg chg="mod">
          <ac:chgData name="Julia Brennan" userId="a4e2ac2b-ae2b-42a8-b565-96d1eee87d5e" providerId="ADAL" clId="{89C0AE55-1B52-4AA4-874D-9BAFE9F31FE6}" dt="2025-03-12T03:04:40.065" v="65" actId="1076"/>
          <ac:spMkLst>
            <pc:docMk/>
            <pc:sldMk cId="3565791090" sldId="1377"/>
            <ac:spMk id="20" creationId="{A5DB0EA1-846C-8C0E-9167-20265AF98F31}"/>
          </ac:spMkLst>
        </pc:spChg>
        <pc:spChg chg="mod">
          <ac:chgData name="Julia Brennan" userId="a4e2ac2b-ae2b-42a8-b565-96d1eee87d5e" providerId="ADAL" clId="{89C0AE55-1B52-4AA4-874D-9BAFE9F31FE6}" dt="2025-03-12T03:05:05.105" v="71" actId="403"/>
          <ac:spMkLst>
            <pc:docMk/>
            <pc:sldMk cId="3565791090" sldId="1377"/>
            <ac:spMk id="22" creationId="{E49869AC-D79A-A313-7467-3B2C6B81C5AB}"/>
          </ac:spMkLst>
        </pc:spChg>
        <pc:spChg chg="mod">
          <ac:chgData name="Julia Brennan" userId="a4e2ac2b-ae2b-42a8-b565-96d1eee87d5e" providerId="ADAL" clId="{89C0AE55-1B52-4AA4-874D-9BAFE9F31FE6}" dt="2025-03-12T03:05:17.420" v="74" actId="403"/>
          <ac:spMkLst>
            <pc:docMk/>
            <pc:sldMk cId="3565791090" sldId="1377"/>
            <ac:spMk id="25" creationId="{974AD5BD-BCA0-29BE-8EBB-04E065303529}"/>
          </ac:spMkLst>
        </pc:spChg>
        <pc:spChg chg="mod">
          <ac:chgData name="Julia Brennan" userId="a4e2ac2b-ae2b-42a8-b565-96d1eee87d5e" providerId="ADAL" clId="{89C0AE55-1B52-4AA4-874D-9BAFE9F31FE6}" dt="2025-03-12T03:05:01.618" v="69" actId="1076"/>
          <ac:spMkLst>
            <pc:docMk/>
            <pc:sldMk cId="3565791090" sldId="1377"/>
            <ac:spMk id="33" creationId="{7A71135B-6AFF-51C1-7F7D-B8CB5A2CA58C}"/>
          </ac:spMkLst>
        </pc:spChg>
        <pc:spChg chg="mod">
          <ac:chgData name="Julia Brennan" userId="a4e2ac2b-ae2b-42a8-b565-96d1eee87d5e" providerId="ADAL" clId="{89C0AE55-1B52-4AA4-874D-9BAFE9F31FE6}" dt="2025-03-12T03:05:32.901" v="79" actId="1076"/>
          <ac:spMkLst>
            <pc:docMk/>
            <pc:sldMk cId="3565791090" sldId="1377"/>
            <ac:spMk id="39" creationId="{3874EA94-A9F3-0D3D-F5F9-2019DA3A37EF}"/>
          </ac:spMkLst>
        </pc:spChg>
        <pc:grpChg chg="mod">
          <ac:chgData name="Julia Brennan" userId="a4e2ac2b-ae2b-42a8-b565-96d1eee87d5e" providerId="ADAL" clId="{89C0AE55-1B52-4AA4-874D-9BAFE9F31FE6}" dt="2025-03-12T03:04:51.875" v="67" actId="14100"/>
          <ac:grpSpMkLst>
            <pc:docMk/>
            <pc:sldMk cId="3565791090" sldId="1377"/>
            <ac:grpSpMk id="3" creationId="{1DCD0FFD-9067-1FF1-D42D-A39EFEC13E53}"/>
          </ac:grpSpMkLst>
        </pc:grpChg>
      </pc:sldChg>
      <pc:sldChg chg="modSp mod ord modShow modNotesTx">
        <pc:chgData name="Julia Brennan" userId="a4e2ac2b-ae2b-42a8-b565-96d1eee87d5e" providerId="ADAL" clId="{89C0AE55-1B52-4AA4-874D-9BAFE9F31FE6}" dt="2025-03-12T04:44:38.704" v="1741" actId="20577"/>
        <pc:sldMkLst>
          <pc:docMk/>
          <pc:sldMk cId="420526755" sldId="1389"/>
        </pc:sldMkLst>
        <pc:spChg chg="mod">
          <ac:chgData name="Julia Brennan" userId="a4e2ac2b-ae2b-42a8-b565-96d1eee87d5e" providerId="ADAL" clId="{89C0AE55-1B52-4AA4-874D-9BAFE9F31FE6}" dt="2025-03-12T04:42:23.957" v="1473" actId="20577"/>
          <ac:spMkLst>
            <pc:docMk/>
            <pc:sldMk cId="420526755" sldId="1389"/>
            <ac:spMk id="7" creationId="{5427E0F0-E445-AA6C-9242-D911337D02A8}"/>
          </ac:spMkLst>
        </pc:spChg>
        <pc:spChg chg="mod">
          <ac:chgData name="Julia Brennan" userId="a4e2ac2b-ae2b-42a8-b565-96d1eee87d5e" providerId="ADAL" clId="{89C0AE55-1B52-4AA4-874D-9BAFE9F31FE6}" dt="2025-03-12T04:41:41.356" v="1463" actId="20577"/>
          <ac:spMkLst>
            <pc:docMk/>
            <pc:sldMk cId="420526755" sldId="1389"/>
            <ac:spMk id="20" creationId="{CFB8951D-343E-4B66-6CCF-B5AB17EB2181}"/>
          </ac:spMkLst>
        </pc:spChg>
      </pc:sldChg>
      <pc:sldChg chg="modSp mod ord modShow modNotesTx">
        <pc:chgData name="Julia Brennan" userId="a4e2ac2b-ae2b-42a8-b565-96d1eee87d5e" providerId="ADAL" clId="{89C0AE55-1B52-4AA4-874D-9BAFE9F31FE6}" dt="2025-03-12T04:44:48.952" v="1742"/>
        <pc:sldMkLst>
          <pc:docMk/>
          <pc:sldMk cId="2009724974" sldId="1390"/>
        </pc:sldMkLst>
        <pc:spChg chg="mod">
          <ac:chgData name="Julia Brennan" userId="a4e2ac2b-ae2b-42a8-b565-96d1eee87d5e" providerId="ADAL" clId="{89C0AE55-1B52-4AA4-874D-9BAFE9F31FE6}" dt="2025-03-12T04:42:37.137" v="1483" actId="20577"/>
          <ac:spMkLst>
            <pc:docMk/>
            <pc:sldMk cId="2009724974" sldId="1390"/>
            <ac:spMk id="7" creationId="{5427E0F0-E445-AA6C-9242-D911337D02A8}"/>
          </ac:spMkLst>
        </pc:spChg>
        <pc:spChg chg="mod">
          <ac:chgData name="Julia Brennan" userId="a4e2ac2b-ae2b-42a8-b565-96d1eee87d5e" providerId="ADAL" clId="{89C0AE55-1B52-4AA4-874D-9BAFE9F31FE6}" dt="2025-03-12T04:13:17.686" v="1000" actId="20577"/>
          <ac:spMkLst>
            <pc:docMk/>
            <pc:sldMk cId="2009724974" sldId="1390"/>
            <ac:spMk id="31" creationId="{94E64FCC-B33B-67F8-151A-B2981EF5301E}"/>
          </ac:spMkLst>
        </pc:spChg>
      </pc:sldChg>
      <pc:sldChg chg="modSp mod ord delCm modNotesTx">
        <pc:chgData name="Julia Brennan" userId="a4e2ac2b-ae2b-42a8-b565-96d1eee87d5e" providerId="ADAL" clId="{89C0AE55-1B52-4AA4-874D-9BAFE9F31FE6}" dt="2025-03-12T04:44:52.695" v="1743"/>
        <pc:sldMkLst>
          <pc:docMk/>
          <pc:sldMk cId="2332231645" sldId="1391"/>
        </pc:sldMkLst>
        <pc:spChg chg="mod">
          <ac:chgData name="Julia Brennan" userId="a4e2ac2b-ae2b-42a8-b565-96d1eee87d5e" providerId="ADAL" clId="{89C0AE55-1B52-4AA4-874D-9BAFE9F31FE6}" dt="2025-03-12T04:11:11.419" v="965" actId="1076"/>
          <ac:spMkLst>
            <pc:docMk/>
            <pc:sldMk cId="2332231645" sldId="1391"/>
            <ac:spMk id="10" creationId="{5F05CF6B-0CAC-CF46-8140-D50B25C2453E}"/>
          </ac:spMkLst>
        </pc:spChg>
        <pc:extLst>
          <p:ext xmlns:p="http://schemas.openxmlformats.org/presentationml/2006/main" uri="{D6D511B9-2390-475A-947B-AFAB55BFBCF1}">
            <pc226:cmChg xmlns:pc226="http://schemas.microsoft.com/office/powerpoint/2022/06/main/command" chg="del">
              <pc226:chgData name="Julia Brennan" userId="a4e2ac2b-ae2b-42a8-b565-96d1eee87d5e" providerId="ADAL" clId="{89C0AE55-1B52-4AA4-874D-9BAFE9F31FE6}" dt="2025-03-12T04:09:16.645" v="954"/>
              <pc2:cmMkLst xmlns:pc2="http://schemas.microsoft.com/office/powerpoint/2019/9/main/command">
                <pc:docMk/>
                <pc:sldMk cId="2332231645" sldId="1391"/>
                <pc2:cmMk id="{43982665-AC22-4D49-8667-E045C49228D1}"/>
              </pc2:cmMkLst>
            </pc226:cmChg>
          </p:ext>
        </pc:extLst>
      </pc:sldChg>
      <pc:sldChg chg="modSp mod delCm modCm modNotesTx">
        <pc:chgData name="Julia Brennan" userId="a4e2ac2b-ae2b-42a8-b565-96d1eee87d5e" providerId="ADAL" clId="{89C0AE55-1B52-4AA4-874D-9BAFE9F31FE6}" dt="2025-03-12T04:38:00.228" v="1358" actId="20577"/>
        <pc:sldMkLst>
          <pc:docMk/>
          <pc:sldMk cId="1332589479" sldId="1392"/>
        </pc:sldMkLst>
        <pc:grpChg chg="mod">
          <ac:chgData name="Julia Brennan" userId="a4e2ac2b-ae2b-42a8-b565-96d1eee87d5e" providerId="ADAL" clId="{89C0AE55-1B52-4AA4-874D-9BAFE9F31FE6}" dt="2025-03-12T04:22:51.761" v="1124" actId="1076"/>
          <ac:grpSpMkLst>
            <pc:docMk/>
            <pc:sldMk cId="1332589479" sldId="1392"/>
            <ac:grpSpMk id="3" creationId="{13443A72-5D1E-DEE9-02F0-2ECBA93843D4}"/>
          </ac:grpSpMkLst>
        </pc:grpChg>
        <pc:graphicFrameChg chg="mod modGraphic">
          <ac:chgData name="Julia Brennan" userId="a4e2ac2b-ae2b-42a8-b565-96d1eee87d5e" providerId="ADAL" clId="{89C0AE55-1B52-4AA4-874D-9BAFE9F31FE6}" dt="2025-03-12T04:38:00.228" v="1358" actId="20577"/>
          <ac:graphicFrameMkLst>
            <pc:docMk/>
            <pc:sldMk cId="1332589479" sldId="1392"/>
            <ac:graphicFrameMk id="2" creationId="{4CD4179C-3980-D614-6A9C-CD6ECBBCEFAE}"/>
          </ac:graphicFrameMkLst>
        </pc:graphicFrameChg>
        <pc:extLst>
          <p:ext xmlns:p="http://schemas.openxmlformats.org/presentationml/2006/main" uri="{D6D511B9-2390-475A-947B-AFAB55BFBCF1}">
            <pc226:cmChg xmlns:pc226="http://schemas.microsoft.com/office/powerpoint/2022/06/main/command" chg="del mod">
              <pc226:chgData name="Julia Brennan" userId="a4e2ac2b-ae2b-42a8-b565-96d1eee87d5e" providerId="ADAL" clId="{89C0AE55-1B52-4AA4-874D-9BAFE9F31FE6}" dt="2025-03-12T04:17:46.009" v="1108"/>
              <pc2:cmMkLst xmlns:pc2="http://schemas.microsoft.com/office/powerpoint/2019/9/main/command">
                <pc:docMk/>
                <pc:sldMk cId="1332589479" sldId="1392"/>
                <pc2:cmMk id="{72D22F32-7EA5-4829-8BF2-436AEABC55B5}"/>
              </pc2:cmMkLst>
            </pc226:cmChg>
          </p:ext>
        </pc:extLst>
      </pc:sldChg>
      <pc:sldChg chg="modSp mod">
        <pc:chgData name="Julia Brennan" userId="a4e2ac2b-ae2b-42a8-b565-96d1eee87d5e" providerId="ADAL" clId="{89C0AE55-1B52-4AA4-874D-9BAFE9F31FE6}" dt="2025-03-12T03:11:26.028" v="154" actId="20577"/>
        <pc:sldMkLst>
          <pc:docMk/>
          <pc:sldMk cId="3354722843" sldId="1399"/>
        </pc:sldMkLst>
        <pc:graphicFrameChg chg="mod modGraphic">
          <ac:chgData name="Julia Brennan" userId="a4e2ac2b-ae2b-42a8-b565-96d1eee87d5e" providerId="ADAL" clId="{89C0AE55-1B52-4AA4-874D-9BAFE9F31FE6}" dt="2025-03-12T03:11:22.958" v="152" actId="20577"/>
          <ac:graphicFrameMkLst>
            <pc:docMk/>
            <pc:sldMk cId="3354722843" sldId="1399"/>
            <ac:graphicFrameMk id="4" creationId="{5D50A6D9-C410-593D-6BA6-5A3A8FD12F1F}"/>
          </ac:graphicFrameMkLst>
        </pc:graphicFrameChg>
        <pc:graphicFrameChg chg="mod modGraphic">
          <ac:chgData name="Julia Brennan" userId="a4e2ac2b-ae2b-42a8-b565-96d1eee87d5e" providerId="ADAL" clId="{89C0AE55-1B52-4AA4-874D-9BAFE9F31FE6}" dt="2025-03-12T03:11:16.299" v="149"/>
          <ac:graphicFrameMkLst>
            <pc:docMk/>
            <pc:sldMk cId="3354722843" sldId="1399"/>
            <ac:graphicFrameMk id="5" creationId="{E1B1C63B-628A-F1B3-32EA-D429EFEC3D6C}"/>
          </ac:graphicFrameMkLst>
        </pc:graphicFrameChg>
        <pc:graphicFrameChg chg="mod modGraphic">
          <ac:chgData name="Julia Brennan" userId="a4e2ac2b-ae2b-42a8-b565-96d1eee87d5e" providerId="ADAL" clId="{89C0AE55-1B52-4AA4-874D-9BAFE9F31FE6}" dt="2025-03-12T03:11:26.028" v="154" actId="20577"/>
          <ac:graphicFrameMkLst>
            <pc:docMk/>
            <pc:sldMk cId="3354722843" sldId="1399"/>
            <ac:graphicFrameMk id="43" creationId="{314CAFDA-70D3-F155-3538-87224ACD261F}"/>
          </ac:graphicFrameMkLst>
        </pc:graphicFrameChg>
      </pc:sldChg>
      <pc:sldChg chg="modSp add mod ord">
        <pc:chgData name="Julia Brennan" userId="a4e2ac2b-ae2b-42a8-b565-96d1eee87d5e" providerId="ADAL" clId="{89C0AE55-1B52-4AA4-874D-9BAFE9F31FE6}" dt="2025-03-12T04:49:18.855" v="1804" actId="113"/>
        <pc:sldMkLst>
          <pc:docMk/>
          <pc:sldMk cId="2644029192" sldId="1400"/>
        </pc:sldMkLst>
        <pc:spChg chg="mod">
          <ac:chgData name="Julia Brennan" userId="a4e2ac2b-ae2b-42a8-b565-96d1eee87d5e" providerId="ADAL" clId="{89C0AE55-1B52-4AA4-874D-9BAFE9F31FE6}" dt="2025-03-12T04:49:18.855" v="1804" actId="113"/>
          <ac:spMkLst>
            <pc:docMk/>
            <pc:sldMk cId="2644029192" sldId="1400"/>
            <ac:spMk id="6" creationId="{F996DD50-F69D-C087-8FD2-3375822F6E59}"/>
          </ac:spMkLst>
        </pc:spChg>
      </pc:sldChg>
    </pc:docChg>
  </pc:docChgLst>
  <pc:docChgLst>
    <pc:chgData name="Catherine Thomson" userId="20d76045-cadb-4e63-82ea-51d9ce50942e" providerId="ADAL" clId="{9F8ED684-CF3F-460B-8C83-E7190A42006B}"/>
    <pc:docChg chg="custSel modSld">
      <pc:chgData name="Catherine Thomson" userId="20d76045-cadb-4e63-82ea-51d9ce50942e" providerId="ADAL" clId="{9F8ED684-CF3F-460B-8C83-E7190A42006B}" dt="2025-03-12T05:01:59.619" v="12" actId="13926"/>
      <pc:docMkLst>
        <pc:docMk/>
      </pc:docMkLst>
      <pc:sldChg chg="modSp mod">
        <pc:chgData name="Catherine Thomson" userId="20d76045-cadb-4e63-82ea-51d9ce50942e" providerId="ADAL" clId="{9F8ED684-CF3F-460B-8C83-E7190A42006B}" dt="2025-03-12T04:57:36.109" v="0" actId="13926"/>
        <pc:sldMkLst>
          <pc:docMk/>
          <pc:sldMk cId="2958201158" sldId="1324"/>
        </pc:sldMkLst>
        <pc:spChg chg="mod">
          <ac:chgData name="Catherine Thomson" userId="20d76045-cadb-4e63-82ea-51d9ce50942e" providerId="ADAL" clId="{9F8ED684-CF3F-460B-8C83-E7190A42006B}" dt="2025-03-12T04:57:36.109" v="0" actId="13926"/>
          <ac:spMkLst>
            <pc:docMk/>
            <pc:sldMk cId="2958201158" sldId="1324"/>
            <ac:spMk id="5" creationId="{BDB99EAB-A31D-C5EF-C803-0007F5F3115E}"/>
          </ac:spMkLst>
        </pc:spChg>
      </pc:sldChg>
      <pc:sldChg chg="addSp delSp mod">
        <pc:chgData name="Catherine Thomson" userId="20d76045-cadb-4e63-82ea-51d9ce50942e" providerId="ADAL" clId="{9F8ED684-CF3F-460B-8C83-E7190A42006B}" dt="2025-03-12T04:59:41.918" v="6" actId="478"/>
        <pc:sldMkLst>
          <pc:docMk/>
          <pc:sldMk cId="2977215840" sldId="1326"/>
        </pc:sldMkLst>
        <pc:spChg chg="add">
          <ac:chgData name="Catherine Thomson" userId="20d76045-cadb-4e63-82ea-51d9ce50942e" providerId="ADAL" clId="{9F8ED684-CF3F-460B-8C83-E7190A42006B}" dt="2025-03-12T04:59:37.261" v="5" actId="11529"/>
          <ac:spMkLst>
            <pc:docMk/>
            <pc:sldMk cId="2977215840" sldId="1326"/>
            <ac:spMk id="4" creationId="{6A977DB2-AA1E-08AE-CC66-EDA5A2FD1EA7}"/>
          </ac:spMkLst>
        </pc:spChg>
        <pc:spChg chg="del">
          <ac:chgData name="Catherine Thomson" userId="20d76045-cadb-4e63-82ea-51d9ce50942e" providerId="ADAL" clId="{9F8ED684-CF3F-460B-8C83-E7190A42006B}" dt="2025-03-12T04:59:41.918" v="6" actId="478"/>
          <ac:spMkLst>
            <pc:docMk/>
            <pc:sldMk cId="2977215840" sldId="1326"/>
            <ac:spMk id="9" creationId="{C49EF5A0-6D1F-259D-080F-E62B27C8B583}"/>
          </ac:spMkLst>
        </pc:spChg>
      </pc:sldChg>
      <pc:sldChg chg="addSp mod">
        <pc:chgData name="Catherine Thomson" userId="20d76045-cadb-4e63-82ea-51d9ce50942e" providerId="ADAL" clId="{9F8ED684-CF3F-460B-8C83-E7190A42006B}" dt="2025-03-12T04:59:08.543" v="4" actId="11529"/>
        <pc:sldMkLst>
          <pc:docMk/>
          <pc:sldMk cId="2325453131" sldId="1338"/>
        </pc:sldMkLst>
        <pc:spChg chg="add">
          <ac:chgData name="Catherine Thomson" userId="20d76045-cadb-4e63-82ea-51d9ce50942e" providerId="ADAL" clId="{9F8ED684-CF3F-460B-8C83-E7190A42006B}" dt="2025-03-12T04:59:08.543" v="4" actId="11529"/>
          <ac:spMkLst>
            <pc:docMk/>
            <pc:sldMk cId="2325453131" sldId="1338"/>
            <ac:spMk id="5" creationId="{F04B762F-983B-405E-9D8C-4DB9FA5D2CC6}"/>
          </ac:spMkLst>
        </pc:spChg>
      </pc:sldChg>
      <pc:sldChg chg="addSp mod">
        <pc:chgData name="Catherine Thomson" userId="20d76045-cadb-4e63-82ea-51d9ce50942e" providerId="ADAL" clId="{9F8ED684-CF3F-460B-8C83-E7190A42006B}" dt="2025-03-12T04:58:13.962" v="1" actId="11529"/>
        <pc:sldMkLst>
          <pc:docMk/>
          <pc:sldMk cId="1638132661" sldId="1341"/>
        </pc:sldMkLst>
        <pc:spChg chg="add">
          <ac:chgData name="Catherine Thomson" userId="20d76045-cadb-4e63-82ea-51d9ce50942e" providerId="ADAL" clId="{9F8ED684-CF3F-460B-8C83-E7190A42006B}" dt="2025-03-12T04:58:13.962" v="1" actId="11529"/>
          <ac:spMkLst>
            <pc:docMk/>
            <pc:sldMk cId="1638132661" sldId="1341"/>
            <ac:spMk id="5" creationId="{5BE96396-FF22-710A-9F52-55FC81064D13}"/>
          </ac:spMkLst>
        </pc:spChg>
      </pc:sldChg>
      <pc:sldChg chg="addSp delSp modSp mod">
        <pc:chgData name="Catherine Thomson" userId="20d76045-cadb-4e63-82ea-51d9ce50942e" providerId="ADAL" clId="{9F8ED684-CF3F-460B-8C83-E7190A42006B}" dt="2025-03-12T04:59:55.722" v="8"/>
        <pc:sldMkLst>
          <pc:docMk/>
          <pc:sldMk cId="3965731523" sldId="1353"/>
        </pc:sldMkLst>
        <pc:spChg chg="add mod">
          <ac:chgData name="Catherine Thomson" userId="20d76045-cadb-4e63-82ea-51d9ce50942e" providerId="ADAL" clId="{9F8ED684-CF3F-460B-8C83-E7190A42006B}" dt="2025-03-12T04:59:55.722" v="8"/>
          <ac:spMkLst>
            <pc:docMk/>
            <pc:sldMk cId="3965731523" sldId="1353"/>
            <ac:spMk id="4" creationId="{9BDE5CB1-59B1-906C-6E2E-A6E42C945F80}"/>
          </ac:spMkLst>
        </pc:spChg>
        <pc:spChg chg="del">
          <ac:chgData name="Catherine Thomson" userId="20d76045-cadb-4e63-82ea-51d9ce50942e" providerId="ADAL" clId="{9F8ED684-CF3F-460B-8C83-E7190A42006B}" dt="2025-03-12T04:59:49.687" v="7" actId="478"/>
          <ac:spMkLst>
            <pc:docMk/>
            <pc:sldMk cId="3965731523" sldId="1353"/>
            <ac:spMk id="9" creationId="{C49EF5A0-6D1F-259D-080F-E62B27C8B583}"/>
          </ac:spMkLst>
        </pc:spChg>
      </pc:sldChg>
      <pc:sldChg chg="addSp delSp modSp mod">
        <pc:chgData name="Catherine Thomson" userId="20d76045-cadb-4e63-82ea-51d9ce50942e" providerId="ADAL" clId="{9F8ED684-CF3F-460B-8C83-E7190A42006B}" dt="2025-03-12T05:01:59.619" v="12" actId="13926"/>
        <pc:sldMkLst>
          <pc:docMk/>
          <pc:sldMk cId="3884724477" sldId="1370"/>
        </pc:sldMkLst>
        <pc:spChg chg="add mod">
          <ac:chgData name="Catherine Thomson" userId="20d76045-cadb-4e63-82ea-51d9ce50942e" providerId="ADAL" clId="{9F8ED684-CF3F-460B-8C83-E7190A42006B}" dt="2025-03-12T05:00:09.517" v="10"/>
          <ac:spMkLst>
            <pc:docMk/>
            <pc:sldMk cId="3884724477" sldId="1370"/>
            <ac:spMk id="4" creationId="{954E9751-FBFF-D8C7-8531-94F8FB95D192}"/>
          </ac:spMkLst>
        </pc:spChg>
        <pc:spChg chg="del">
          <ac:chgData name="Catherine Thomson" userId="20d76045-cadb-4e63-82ea-51d9ce50942e" providerId="ADAL" clId="{9F8ED684-CF3F-460B-8C83-E7190A42006B}" dt="2025-03-12T05:00:01.809" v="9" actId="478"/>
          <ac:spMkLst>
            <pc:docMk/>
            <pc:sldMk cId="3884724477" sldId="1370"/>
            <ac:spMk id="9" creationId="{C49EF5A0-6D1F-259D-080F-E62B27C8B583}"/>
          </ac:spMkLst>
        </pc:spChg>
        <pc:graphicFrameChg chg="modGraphic">
          <ac:chgData name="Catherine Thomson" userId="20d76045-cadb-4e63-82ea-51d9ce50942e" providerId="ADAL" clId="{9F8ED684-CF3F-460B-8C83-E7190A42006B}" dt="2025-03-12T05:01:59.619" v="12" actId="13926"/>
          <ac:graphicFrameMkLst>
            <pc:docMk/>
            <pc:sldMk cId="3884724477" sldId="1370"/>
            <ac:graphicFrameMk id="2" creationId="{4CD4179C-3980-D614-6A9C-CD6ECBBCEFAE}"/>
          </ac:graphicFrameMkLst>
        </pc:graphicFrameChg>
      </pc:sldChg>
      <pc:sldChg chg="addSp mod">
        <pc:chgData name="Catherine Thomson" userId="20d76045-cadb-4e63-82ea-51d9ce50942e" providerId="ADAL" clId="{9F8ED684-CF3F-460B-8C83-E7190A42006B}" dt="2025-03-12T04:58:41.776" v="2" actId="11529"/>
        <pc:sldMkLst>
          <pc:docMk/>
          <pc:sldMk cId="2616734676" sldId="1373"/>
        </pc:sldMkLst>
        <pc:spChg chg="add">
          <ac:chgData name="Catherine Thomson" userId="20d76045-cadb-4e63-82ea-51d9ce50942e" providerId="ADAL" clId="{9F8ED684-CF3F-460B-8C83-E7190A42006B}" dt="2025-03-12T04:58:41.776" v="2" actId="11529"/>
          <ac:spMkLst>
            <pc:docMk/>
            <pc:sldMk cId="2616734676" sldId="1373"/>
            <ac:spMk id="10" creationId="{0E8B9EB7-118B-1F8B-FBAA-44DCF8A0FF57}"/>
          </ac:spMkLst>
        </pc:spChg>
      </pc:sldChg>
      <pc:sldChg chg="addSp mod">
        <pc:chgData name="Catherine Thomson" userId="20d76045-cadb-4e63-82ea-51d9ce50942e" providerId="ADAL" clId="{9F8ED684-CF3F-460B-8C83-E7190A42006B}" dt="2025-03-12T04:58:52.228" v="3" actId="11529"/>
        <pc:sldMkLst>
          <pc:docMk/>
          <pc:sldMk cId="3565791090" sldId="1377"/>
        </pc:sldMkLst>
        <pc:spChg chg="add">
          <ac:chgData name="Catherine Thomson" userId="20d76045-cadb-4e63-82ea-51d9ce50942e" providerId="ADAL" clId="{9F8ED684-CF3F-460B-8C83-E7190A42006B}" dt="2025-03-12T04:58:52.228" v="3" actId="11529"/>
          <ac:spMkLst>
            <pc:docMk/>
            <pc:sldMk cId="3565791090" sldId="1377"/>
            <ac:spMk id="6" creationId="{0CCA2074-093C-BE83-FA0B-CF6CFED4762B}"/>
          </ac:spMkLst>
        </pc:spChg>
      </pc:sldChg>
    </pc:docChg>
  </pc:docChgLst>
  <pc:docChgLst>
    <pc:chgData name="Julia Brennan" userId="a4e2ac2b-ae2b-42a8-b565-96d1eee87d5e" providerId="ADAL" clId="{4B26D7BD-6D33-4912-96BC-16D087D06DF3}"/>
    <pc:docChg chg="modSld">
      <pc:chgData name="Julia Brennan" userId="a4e2ac2b-ae2b-42a8-b565-96d1eee87d5e" providerId="ADAL" clId="{4B26D7BD-6D33-4912-96BC-16D087D06DF3}" dt="2025-03-20T03:39:34.173" v="8" actId="20577"/>
      <pc:docMkLst>
        <pc:docMk/>
      </pc:docMkLst>
      <pc:sldChg chg="modSp mod">
        <pc:chgData name="Julia Brennan" userId="a4e2ac2b-ae2b-42a8-b565-96d1eee87d5e" providerId="ADAL" clId="{4B26D7BD-6D33-4912-96BC-16D087D06DF3}" dt="2025-03-20T03:39:34.173" v="8" actId="20577"/>
        <pc:sldMkLst>
          <pc:docMk/>
          <pc:sldMk cId="3889646461" sldId="1401"/>
        </pc:sldMkLst>
        <pc:spChg chg="mod">
          <ac:chgData name="Julia Brennan" userId="a4e2ac2b-ae2b-42a8-b565-96d1eee87d5e" providerId="ADAL" clId="{4B26D7BD-6D33-4912-96BC-16D087D06DF3}" dt="2025-03-20T03:39:34.173" v="8" actId="20577"/>
          <ac:spMkLst>
            <pc:docMk/>
            <pc:sldMk cId="3889646461" sldId="1401"/>
            <ac:spMk id="7" creationId="{3438E80B-BFC9-5088-43A1-FD11C691347C}"/>
          </ac:spMkLst>
        </pc:spChg>
      </pc:sldChg>
    </pc:docChg>
  </pc:docChgLst>
  <pc:docChgLst>
    <pc:chgData name="Julia Brennan" userId="a4e2ac2b-ae2b-42a8-b565-96d1eee87d5e" providerId="ADAL" clId="{D2337B9C-54F6-4D6B-9576-7A2E06DD898F}"/>
    <pc:docChg chg="custSel modSld">
      <pc:chgData name="Julia Brennan" userId="a4e2ac2b-ae2b-42a8-b565-96d1eee87d5e" providerId="ADAL" clId="{D2337B9C-54F6-4D6B-9576-7A2E06DD898F}" dt="2025-03-13T04:11:31.810" v="19" actId="1076"/>
      <pc:docMkLst>
        <pc:docMk/>
      </pc:docMkLst>
      <pc:sldChg chg="delSp modSp mod">
        <pc:chgData name="Julia Brennan" userId="a4e2ac2b-ae2b-42a8-b565-96d1eee87d5e" providerId="ADAL" clId="{D2337B9C-54F6-4D6B-9576-7A2E06DD898F}" dt="2025-03-13T04:11:31.810" v="19" actId="1076"/>
        <pc:sldMkLst>
          <pc:docMk/>
          <pc:sldMk cId="3889646461" sldId="1401"/>
        </pc:sldMkLst>
        <pc:spChg chg="mod">
          <ac:chgData name="Julia Brennan" userId="a4e2ac2b-ae2b-42a8-b565-96d1eee87d5e" providerId="ADAL" clId="{D2337B9C-54F6-4D6B-9576-7A2E06DD898F}" dt="2025-03-13T04:11:16.216" v="17" actId="20577"/>
          <ac:spMkLst>
            <pc:docMk/>
            <pc:sldMk cId="3889646461" sldId="1401"/>
            <ac:spMk id="7" creationId="{3438E80B-BFC9-5088-43A1-FD11C691347C}"/>
          </ac:spMkLst>
        </pc:spChg>
        <pc:spChg chg="mod">
          <ac:chgData name="Julia Brennan" userId="a4e2ac2b-ae2b-42a8-b565-96d1eee87d5e" providerId="ADAL" clId="{D2337B9C-54F6-4D6B-9576-7A2E06DD898F}" dt="2025-03-13T04:11:27.780" v="18" actId="1076"/>
          <ac:spMkLst>
            <pc:docMk/>
            <pc:sldMk cId="3889646461" sldId="1401"/>
            <ac:spMk id="11" creationId="{F471C0BA-3042-F95A-9C55-D86D77D4C7F4}"/>
          </ac:spMkLst>
        </pc:spChg>
        <pc:spChg chg="del">
          <ac:chgData name="Julia Brennan" userId="a4e2ac2b-ae2b-42a8-b565-96d1eee87d5e" providerId="ADAL" clId="{D2337B9C-54F6-4D6B-9576-7A2E06DD898F}" dt="2025-03-13T04:10:41.121" v="1" actId="478"/>
          <ac:spMkLst>
            <pc:docMk/>
            <pc:sldMk cId="3889646461" sldId="1401"/>
            <ac:spMk id="15" creationId="{166B0AFB-BD30-09DA-7292-CE93577390D2}"/>
          </ac:spMkLst>
        </pc:spChg>
        <pc:spChg chg="del">
          <ac:chgData name="Julia Brennan" userId="a4e2ac2b-ae2b-42a8-b565-96d1eee87d5e" providerId="ADAL" clId="{D2337B9C-54F6-4D6B-9576-7A2E06DD898F}" dt="2025-03-13T04:10:50.268" v="3" actId="478"/>
          <ac:spMkLst>
            <pc:docMk/>
            <pc:sldMk cId="3889646461" sldId="1401"/>
            <ac:spMk id="19" creationId="{38A2DC9F-0C4F-B538-A58D-AD2EFF3521B7}"/>
          </ac:spMkLst>
        </pc:spChg>
        <pc:picChg chg="mod">
          <ac:chgData name="Julia Brennan" userId="a4e2ac2b-ae2b-42a8-b565-96d1eee87d5e" providerId="ADAL" clId="{D2337B9C-54F6-4D6B-9576-7A2E06DD898F}" dt="2025-03-13T04:11:31.810" v="19" actId="1076"/>
          <ac:picMkLst>
            <pc:docMk/>
            <pc:sldMk cId="3889646461" sldId="1401"/>
            <ac:picMk id="5" creationId="{C532AEB3-28DE-2633-8D4E-E40C0A32C8B1}"/>
          </ac:picMkLst>
        </pc:picChg>
        <pc:picChg chg="del">
          <ac:chgData name="Julia Brennan" userId="a4e2ac2b-ae2b-42a8-b565-96d1eee87d5e" providerId="ADAL" clId="{D2337B9C-54F6-4D6B-9576-7A2E06DD898F}" dt="2025-03-13T04:10:36.747" v="0" actId="478"/>
          <ac:picMkLst>
            <pc:docMk/>
            <pc:sldMk cId="3889646461" sldId="1401"/>
            <ac:picMk id="12" creationId="{CEFF1D22-92A4-14AB-18A8-72AD24FCE96A}"/>
          </ac:picMkLst>
        </pc:picChg>
        <pc:picChg chg="del">
          <ac:chgData name="Julia Brennan" userId="a4e2ac2b-ae2b-42a8-b565-96d1eee87d5e" providerId="ADAL" clId="{D2337B9C-54F6-4D6B-9576-7A2E06DD898F}" dt="2025-03-13T04:10:44.420" v="2" actId="478"/>
          <ac:picMkLst>
            <pc:docMk/>
            <pc:sldMk cId="3889646461" sldId="1401"/>
            <ac:picMk id="18" creationId="{A3739FF3-990A-FC0A-7CC2-F5E7FE6586B2}"/>
          </ac:picMkLst>
        </pc:picChg>
      </pc:sldChg>
    </pc:docChg>
  </pc:docChgLst>
  <pc:docChgLst>
    <pc:chgData name="Julia Brennan" userId="a4e2ac2b-ae2b-42a8-b565-96d1eee87d5e" providerId="ADAL" clId="{5CD55747-B391-4774-8FA2-ED181696FBC0}"/>
    <pc:docChg chg="modSld">
      <pc:chgData name="Julia Brennan" userId="a4e2ac2b-ae2b-42a8-b565-96d1eee87d5e" providerId="ADAL" clId="{5CD55747-B391-4774-8FA2-ED181696FBC0}" dt="2025-03-19T02:59:25.163" v="0" actId="20577"/>
      <pc:docMkLst>
        <pc:docMk/>
      </pc:docMkLst>
      <pc:sldChg chg="modSp mod">
        <pc:chgData name="Julia Brennan" userId="a4e2ac2b-ae2b-42a8-b565-96d1eee87d5e" providerId="ADAL" clId="{5CD55747-B391-4774-8FA2-ED181696FBC0}" dt="2025-03-19T02:59:25.163" v="0" actId="20577"/>
        <pc:sldMkLst>
          <pc:docMk/>
          <pc:sldMk cId="1638132661" sldId="1341"/>
        </pc:sldMkLst>
        <pc:spChg chg="mod">
          <ac:chgData name="Julia Brennan" userId="a4e2ac2b-ae2b-42a8-b565-96d1eee87d5e" providerId="ADAL" clId="{5CD55747-B391-4774-8FA2-ED181696FBC0}" dt="2025-03-19T02:59:25.163" v="0" actId="20577"/>
          <ac:spMkLst>
            <pc:docMk/>
            <pc:sldMk cId="1638132661" sldId="1341"/>
            <ac:spMk id="24" creationId="{AEFFE1C5-CF4A-CD80-CB79-260E78073C9D}"/>
          </ac:spMkLst>
        </pc:spChg>
      </pc:sldChg>
    </pc:docChg>
  </pc:docChgLst>
  <pc:docChgLst>
    <pc:chgData name="Julia Brennan" userId="a4e2ac2b-ae2b-42a8-b565-96d1eee87d5e" providerId="ADAL" clId="{C9105C13-1FF1-4377-BE94-EAF68ECD6892}"/>
    <pc:docChg chg="custSel modSld">
      <pc:chgData name="Julia Brennan" userId="a4e2ac2b-ae2b-42a8-b565-96d1eee87d5e" providerId="ADAL" clId="{C9105C13-1FF1-4377-BE94-EAF68ECD6892}" dt="2025-03-12T05:27:36.296" v="218" actId="13926"/>
      <pc:docMkLst>
        <pc:docMk/>
      </pc:docMkLst>
      <pc:sldChg chg="delCm">
        <pc:chgData name="Julia Brennan" userId="a4e2ac2b-ae2b-42a8-b565-96d1eee87d5e" providerId="ADAL" clId="{C9105C13-1FF1-4377-BE94-EAF68ECD6892}" dt="2025-03-12T05:10:58.554" v="7"/>
        <pc:sldMkLst>
          <pc:docMk/>
          <pc:sldMk cId="291674089" sldId="1323"/>
        </pc:sldMkLst>
        <pc:extLst>
          <p:ext xmlns:p="http://schemas.openxmlformats.org/presentationml/2006/main" uri="{D6D511B9-2390-475A-947B-AFAB55BFBCF1}">
            <pc226:cmChg xmlns:pc226="http://schemas.microsoft.com/office/powerpoint/2022/06/main/command" chg="del">
              <pc226:chgData name="Julia Brennan" userId="a4e2ac2b-ae2b-42a8-b565-96d1eee87d5e" providerId="ADAL" clId="{C9105C13-1FF1-4377-BE94-EAF68ECD6892}" dt="2025-03-12T05:10:58.554" v="7"/>
              <pc2:cmMkLst xmlns:pc2="http://schemas.microsoft.com/office/powerpoint/2019/9/main/command">
                <pc:docMk/>
                <pc:sldMk cId="291674089" sldId="1323"/>
                <pc2:cmMk id="{26EDBD02-F14F-40A3-A8B5-FADFDF28C4C8}"/>
              </pc2:cmMkLst>
            </pc226:cmChg>
            <pc226:cmChg xmlns:pc226="http://schemas.microsoft.com/office/powerpoint/2022/06/main/command" chg="del">
              <pc226:chgData name="Julia Brennan" userId="a4e2ac2b-ae2b-42a8-b565-96d1eee87d5e" providerId="ADAL" clId="{C9105C13-1FF1-4377-BE94-EAF68ECD6892}" dt="2025-03-12T05:10:56.854" v="6"/>
              <pc2:cmMkLst xmlns:pc2="http://schemas.microsoft.com/office/powerpoint/2019/9/main/command">
                <pc:docMk/>
                <pc:sldMk cId="291674089" sldId="1323"/>
                <pc2:cmMk id="{8C190767-E076-4373-82BB-F8DA3DE67949}"/>
              </pc2:cmMkLst>
            </pc226:cmChg>
            <pc226:cmChg xmlns:pc226="http://schemas.microsoft.com/office/powerpoint/2022/06/main/command" chg="del">
              <pc226:chgData name="Julia Brennan" userId="a4e2ac2b-ae2b-42a8-b565-96d1eee87d5e" providerId="ADAL" clId="{C9105C13-1FF1-4377-BE94-EAF68ECD6892}" dt="2025-03-12T05:10:54.065" v="5"/>
              <pc2:cmMkLst xmlns:pc2="http://schemas.microsoft.com/office/powerpoint/2019/9/main/command">
                <pc:docMk/>
                <pc:sldMk cId="291674089" sldId="1323"/>
                <pc2:cmMk id="{8E90AAF5-7066-451F-9276-BB94AC44923F}"/>
              </pc2:cmMkLst>
            </pc226:cmChg>
          </p:ext>
        </pc:extLst>
      </pc:sldChg>
      <pc:sldChg chg="modSp mod">
        <pc:chgData name="Julia Brennan" userId="a4e2ac2b-ae2b-42a8-b565-96d1eee87d5e" providerId="ADAL" clId="{C9105C13-1FF1-4377-BE94-EAF68ECD6892}" dt="2025-03-12T05:15:01.706" v="41" actId="20577"/>
        <pc:sldMkLst>
          <pc:docMk/>
          <pc:sldMk cId="2958201158" sldId="1324"/>
        </pc:sldMkLst>
        <pc:spChg chg="mod">
          <ac:chgData name="Julia Brennan" userId="a4e2ac2b-ae2b-42a8-b565-96d1eee87d5e" providerId="ADAL" clId="{C9105C13-1FF1-4377-BE94-EAF68ECD6892}" dt="2025-03-12T05:15:01.706" v="41" actId="20577"/>
          <ac:spMkLst>
            <pc:docMk/>
            <pc:sldMk cId="2958201158" sldId="1324"/>
            <ac:spMk id="5" creationId="{BDB99EAB-A31D-C5EF-C803-0007F5F3115E}"/>
          </ac:spMkLst>
        </pc:spChg>
      </pc:sldChg>
      <pc:sldChg chg="delSp mod addCm">
        <pc:chgData name="Julia Brennan" userId="a4e2ac2b-ae2b-42a8-b565-96d1eee87d5e" providerId="ADAL" clId="{C9105C13-1FF1-4377-BE94-EAF68ECD6892}" dt="2025-03-12T05:16:40.327" v="48"/>
        <pc:sldMkLst>
          <pc:docMk/>
          <pc:sldMk cId="2977215840" sldId="1326"/>
        </pc:sldMkLst>
        <pc:spChg chg="del">
          <ac:chgData name="Julia Brennan" userId="a4e2ac2b-ae2b-42a8-b565-96d1eee87d5e" providerId="ADAL" clId="{C9105C13-1FF1-4377-BE94-EAF68ECD6892}" dt="2025-03-12T05:16:18.446" v="47" actId="478"/>
          <ac:spMkLst>
            <pc:docMk/>
            <pc:sldMk cId="2977215840" sldId="1326"/>
            <ac:spMk id="4" creationId="{6A977DB2-AA1E-08AE-CC66-EDA5A2FD1EA7}"/>
          </ac:spMkLst>
        </pc:spChg>
        <pc:extLst>
          <p:ext xmlns:p="http://schemas.openxmlformats.org/presentationml/2006/main" uri="{D6D511B9-2390-475A-947B-AFAB55BFBCF1}">
            <pc226:cmChg xmlns:pc226="http://schemas.microsoft.com/office/powerpoint/2022/06/main/command" chg="add">
              <pc226:chgData name="Julia Brennan" userId="a4e2ac2b-ae2b-42a8-b565-96d1eee87d5e" providerId="ADAL" clId="{C9105C13-1FF1-4377-BE94-EAF68ECD6892}" dt="2025-03-12T05:16:40.327" v="48"/>
              <pc2:cmMkLst xmlns:pc2="http://schemas.microsoft.com/office/powerpoint/2019/9/main/command">
                <pc:docMk/>
                <pc:sldMk cId="2977215840" sldId="1326"/>
                <pc2:cmMk id="{B32CEA94-5453-44B3-B8E9-7FDE30406938}"/>
              </pc2:cmMkLst>
            </pc226:cmChg>
          </p:ext>
        </pc:extLst>
      </pc:sldChg>
      <pc:sldChg chg="delSp modSp mod addCm delCm">
        <pc:chgData name="Julia Brennan" userId="a4e2ac2b-ae2b-42a8-b565-96d1eee87d5e" providerId="ADAL" clId="{C9105C13-1FF1-4377-BE94-EAF68ECD6892}" dt="2025-03-12T05:15:59.729" v="46"/>
        <pc:sldMkLst>
          <pc:docMk/>
          <pc:sldMk cId="2325453131" sldId="1338"/>
        </pc:sldMkLst>
        <pc:spChg chg="del">
          <ac:chgData name="Julia Brennan" userId="a4e2ac2b-ae2b-42a8-b565-96d1eee87d5e" providerId="ADAL" clId="{C9105C13-1FF1-4377-BE94-EAF68ECD6892}" dt="2025-03-12T05:15:25.128" v="42" actId="478"/>
          <ac:spMkLst>
            <pc:docMk/>
            <pc:sldMk cId="2325453131" sldId="1338"/>
            <ac:spMk id="5" creationId="{F04B762F-983B-405E-9D8C-4DB9FA5D2CC6}"/>
          </ac:spMkLst>
        </pc:spChg>
        <pc:spChg chg="mod">
          <ac:chgData name="Julia Brennan" userId="a4e2ac2b-ae2b-42a8-b565-96d1eee87d5e" providerId="ADAL" clId="{C9105C13-1FF1-4377-BE94-EAF68ECD6892}" dt="2025-03-12T05:15:36.826" v="44" actId="1076"/>
          <ac:spMkLst>
            <pc:docMk/>
            <pc:sldMk cId="2325453131" sldId="1338"/>
            <ac:spMk id="9" creationId="{A5E0BFCA-C66B-D995-CDEE-47ABED2E3CE8}"/>
          </ac:spMkLst>
        </pc:spChg>
        <pc:extLst>
          <p:ext xmlns:p="http://schemas.openxmlformats.org/presentationml/2006/main" uri="{D6D511B9-2390-475A-947B-AFAB55BFBCF1}">
            <pc226:cmChg xmlns:pc226="http://schemas.microsoft.com/office/powerpoint/2022/06/main/command" chg="del">
              <pc226:chgData name="Julia Brennan" userId="a4e2ac2b-ae2b-42a8-b565-96d1eee87d5e" providerId="ADAL" clId="{C9105C13-1FF1-4377-BE94-EAF68ECD6892}" dt="2025-03-12T05:15:54.138" v="45"/>
              <pc2:cmMkLst xmlns:pc2="http://schemas.microsoft.com/office/powerpoint/2019/9/main/command">
                <pc:docMk/>
                <pc:sldMk cId="2325453131" sldId="1338"/>
                <pc2:cmMk id="{A7780B5E-7328-48E7-A917-7FF42657FCAD}"/>
              </pc2:cmMkLst>
            </pc226:cmChg>
            <pc226:cmChg xmlns:pc226="http://schemas.microsoft.com/office/powerpoint/2022/06/main/command" chg="add">
              <pc226:chgData name="Julia Brennan" userId="a4e2ac2b-ae2b-42a8-b565-96d1eee87d5e" providerId="ADAL" clId="{C9105C13-1FF1-4377-BE94-EAF68ECD6892}" dt="2025-03-12T05:15:59.729" v="46"/>
              <pc2:cmMkLst xmlns:pc2="http://schemas.microsoft.com/office/powerpoint/2019/9/main/command">
                <pc:docMk/>
                <pc:sldMk cId="2325453131" sldId="1338"/>
                <pc2:cmMk id="{7D5B4C63-FB58-490E-B072-0AF525226CC6}"/>
              </pc2:cmMkLst>
            </pc226:cmChg>
          </p:ext>
        </pc:extLst>
      </pc:sldChg>
      <pc:sldChg chg="delSp mod addCm delCm">
        <pc:chgData name="Julia Brennan" userId="a4e2ac2b-ae2b-42a8-b565-96d1eee87d5e" providerId="ADAL" clId="{C9105C13-1FF1-4377-BE94-EAF68ECD6892}" dt="2025-03-12T05:10:46.203" v="4"/>
        <pc:sldMkLst>
          <pc:docMk/>
          <pc:sldMk cId="1638132661" sldId="1341"/>
        </pc:sldMkLst>
        <pc:spChg chg="del">
          <ac:chgData name="Julia Brennan" userId="a4e2ac2b-ae2b-42a8-b565-96d1eee87d5e" providerId="ADAL" clId="{C9105C13-1FF1-4377-BE94-EAF68ECD6892}" dt="2025-03-12T05:09:42.716" v="3" actId="478"/>
          <ac:spMkLst>
            <pc:docMk/>
            <pc:sldMk cId="1638132661" sldId="1341"/>
            <ac:spMk id="5" creationId="{5BE96396-FF22-710A-9F52-55FC81064D13}"/>
          </ac:spMkLst>
        </pc:spChg>
        <pc:extLst>
          <p:ext xmlns:p="http://schemas.openxmlformats.org/presentationml/2006/main" uri="{D6D511B9-2390-475A-947B-AFAB55BFBCF1}">
            <pc226:cmChg xmlns:pc226="http://schemas.microsoft.com/office/powerpoint/2022/06/main/command" chg="del">
              <pc226:chgData name="Julia Brennan" userId="a4e2ac2b-ae2b-42a8-b565-96d1eee87d5e" providerId="ADAL" clId="{C9105C13-1FF1-4377-BE94-EAF68ECD6892}" dt="2025-03-12T05:09:16.204" v="0"/>
              <pc2:cmMkLst xmlns:pc2="http://schemas.microsoft.com/office/powerpoint/2019/9/main/command">
                <pc:docMk/>
                <pc:sldMk cId="1638132661" sldId="1341"/>
                <pc2:cmMk id="{C5D5CE78-ADB3-4F20-B4AF-CA5E4637C5F5}"/>
              </pc2:cmMkLst>
            </pc226:cmChg>
            <pc226:cmChg xmlns:pc226="http://schemas.microsoft.com/office/powerpoint/2022/06/main/command" chg="del">
              <pc226:chgData name="Julia Brennan" userId="a4e2ac2b-ae2b-42a8-b565-96d1eee87d5e" providerId="ADAL" clId="{C9105C13-1FF1-4377-BE94-EAF68ECD6892}" dt="2025-03-12T05:09:27.198" v="2"/>
              <pc2:cmMkLst xmlns:pc2="http://schemas.microsoft.com/office/powerpoint/2019/9/main/command">
                <pc:docMk/>
                <pc:sldMk cId="1638132661" sldId="1341"/>
                <pc2:cmMk id="{06D2ADDF-E899-451A-8089-0EB70389004A}"/>
              </pc2:cmMkLst>
            </pc226:cmChg>
            <pc226:cmChg xmlns:pc226="http://schemas.microsoft.com/office/powerpoint/2022/06/main/command" chg="add">
              <pc226:chgData name="Julia Brennan" userId="a4e2ac2b-ae2b-42a8-b565-96d1eee87d5e" providerId="ADAL" clId="{C9105C13-1FF1-4377-BE94-EAF68ECD6892}" dt="2025-03-12T05:10:46.203" v="4"/>
              <pc2:cmMkLst xmlns:pc2="http://schemas.microsoft.com/office/powerpoint/2019/9/main/command">
                <pc:docMk/>
                <pc:sldMk cId="1638132661" sldId="1341"/>
                <pc2:cmMk id="{5AA5CCE5-0051-4E59-970F-D4B556633757}"/>
              </pc2:cmMkLst>
            </pc226:cmChg>
            <pc226:cmChg xmlns:pc226="http://schemas.microsoft.com/office/powerpoint/2022/06/main/command" chg="del">
              <pc226:chgData name="Julia Brennan" userId="a4e2ac2b-ae2b-42a8-b565-96d1eee87d5e" providerId="ADAL" clId="{C9105C13-1FF1-4377-BE94-EAF68ECD6892}" dt="2025-03-12T05:09:25.807" v="1"/>
              <pc2:cmMkLst xmlns:pc2="http://schemas.microsoft.com/office/powerpoint/2019/9/main/command">
                <pc:docMk/>
                <pc:sldMk cId="1638132661" sldId="1341"/>
                <pc2:cmMk id="{048D63EE-86D2-4322-BD5E-6DFCAD371E9A}"/>
              </pc2:cmMkLst>
            </pc226:cmChg>
          </p:ext>
        </pc:extLst>
      </pc:sldChg>
      <pc:sldChg chg="delSp mod addCm">
        <pc:chgData name="Julia Brennan" userId="a4e2ac2b-ae2b-42a8-b565-96d1eee87d5e" providerId="ADAL" clId="{C9105C13-1FF1-4377-BE94-EAF68ECD6892}" dt="2025-03-12T05:16:56.241" v="50"/>
        <pc:sldMkLst>
          <pc:docMk/>
          <pc:sldMk cId="3965731523" sldId="1353"/>
        </pc:sldMkLst>
        <pc:spChg chg="del">
          <ac:chgData name="Julia Brennan" userId="a4e2ac2b-ae2b-42a8-b565-96d1eee87d5e" providerId="ADAL" clId="{C9105C13-1FF1-4377-BE94-EAF68ECD6892}" dt="2025-03-12T05:16:43.312" v="49" actId="478"/>
          <ac:spMkLst>
            <pc:docMk/>
            <pc:sldMk cId="3965731523" sldId="1353"/>
            <ac:spMk id="4" creationId="{9BDE5CB1-59B1-906C-6E2E-A6E42C945F80}"/>
          </ac:spMkLst>
        </pc:spChg>
        <pc:extLst>
          <p:ext xmlns:p="http://schemas.openxmlformats.org/presentationml/2006/main" uri="{D6D511B9-2390-475A-947B-AFAB55BFBCF1}">
            <pc226:cmChg xmlns:pc226="http://schemas.microsoft.com/office/powerpoint/2022/06/main/command" chg="add">
              <pc226:chgData name="Julia Brennan" userId="a4e2ac2b-ae2b-42a8-b565-96d1eee87d5e" providerId="ADAL" clId="{C9105C13-1FF1-4377-BE94-EAF68ECD6892}" dt="2025-03-12T05:16:56.241" v="50"/>
              <pc2:cmMkLst xmlns:pc2="http://schemas.microsoft.com/office/powerpoint/2019/9/main/command">
                <pc:docMk/>
                <pc:sldMk cId="3965731523" sldId="1353"/>
                <pc2:cmMk id="{148454BF-D76F-4C1A-AC4E-B0AD07D9D2DF}"/>
              </pc2:cmMkLst>
            </pc226:cmChg>
          </p:ext>
        </pc:extLst>
      </pc:sldChg>
      <pc:sldChg chg="delSp modSp mod addCm">
        <pc:chgData name="Julia Brennan" userId="a4e2ac2b-ae2b-42a8-b565-96d1eee87d5e" providerId="ADAL" clId="{C9105C13-1FF1-4377-BE94-EAF68ECD6892}" dt="2025-03-12T05:27:36.296" v="218" actId="13926"/>
        <pc:sldMkLst>
          <pc:docMk/>
          <pc:sldMk cId="3884724477" sldId="1370"/>
        </pc:sldMkLst>
        <pc:spChg chg="del">
          <ac:chgData name="Julia Brennan" userId="a4e2ac2b-ae2b-42a8-b565-96d1eee87d5e" providerId="ADAL" clId="{C9105C13-1FF1-4377-BE94-EAF68ECD6892}" dt="2025-03-12T05:17:01.525" v="51" actId="478"/>
          <ac:spMkLst>
            <pc:docMk/>
            <pc:sldMk cId="3884724477" sldId="1370"/>
            <ac:spMk id="4" creationId="{954E9751-FBFF-D8C7-8531-94F8FB95D192}"/>
          </ac:spMkLst>
        </pc:spChg>
        <pc:graphicFrameChg chg="modGraphic">
          <ac:chgData name="Julia Brennan" userId="a4e2ac2b-ae2b-42a8-b565-96d1eee87d5e" providerId="ADAL" clId="{C9105C13-1FF1-4377-BE94-EAF68ECD6892}" dt="2025-03-12T05:27:36.296" v="218" actId="13926"/>
          <ac:graphicFrameMkLst>
            <pc:docMk/>
            <pc:sldMk cId="3884724477" sldId="1370"/>
            <ac:graphicFrameMk id="2" creationId="{4CD4179C-3980-D614-6A9C-CD6ECBBCEFAE}"/>
          </ac:graphicFrameMkLst>
        </pc:graphicFrameChg>
        <pc:extLst>
          <p:ext xmlns:p="http://schemas.openxmlformats.org/presentationml/2006/main" uri="{D6D511B9-2390-475A-947B-AFAB55BFBCF1}">
            <pc226:cmChg xmlns:pc226="http://schemas.microsoft.com/office/powerpoint/2022/06/main/command" chg="add">
              <pc226:chgData name="Julia Brennan" userId="a4e2ac2b-ae2b-42a8-b565-96d1eee87d5e" providerId="ADAL" clId="{C9105C13-1FF1-4377-BE94-EAF68ECD6892}" dt="2025-03-12T05:19:32.662" v="69"/>
              <pc2:cmMkLst xmlns:pc2="http://schemas.microsoft.com/office/powerpoint/2019/9/main/command">
                <pc:docMk/>
                <pc:sldMk cId="3884724477" sldId="1370"/>
                <pc2:cmMk id="{437EA405-5E8A-4C4E-9066-F70FB383B540}"/>
              </pc2:cmMkLst>
            </pc226:cmChg>
            <pc226:cmChg xmlns:pc226="http://schemas.microsoft.com/office/powerpoint/2022/06/main/command" chg="add">
              <pc226:chgData name="Julia Brennan" userId="a4e2ac2b-ae2b-42a8-b565-96d1eee87d5e" providerId="ADAL" clId="{C9105C13-1FF1-4377-BE94-EAF68ECD6892}" dt="2025-03-12T05:25:02.991" v="202"/>
              <pc2:cmMkLst xmlns:pc2="http://schemas.microsoft.com/office/powerpoint/2019/9/main/command">
                <pc:docMk/>
                <pc:sldMk cId="3884724477" sldId="1370"/>
                <pc2:cmMk id="{8BB0CE8C-A22D-413F-8AE5-6D76D2158C44}"/>
              </pc2:cmMkLst>
            </pc226:cmChg>
          </p:ext>
        </pc:extLst>
      </pc:sldChg>
      <pc:sldChg chg="delSp modSp mod addCm">
        <pc:chgData name="Julia Brennan" userId="a4e2ac2b-ae2b-42a8-b565-96d1eee87d5e" providerId="ADAL" clId="{C9105C13-1FF1-4377-BE94-EAF68ECD6892}" dt="2025-03-12T05:13:05.689" v="11"/>
        <pc:sldMkLst>
          <pc:docMk/>
          <pc:sldMk cId="2616734676" sldId="1373"/>
        </pc:sldMkLst>
        <pc:spChg chg="mod">
          <ac:chgData name="Julia Brennan" userId="a4e2ac2b-ae2b-42a8-b565-96d1eee87d5e" providerId="ADAL" clId="{C9105C13-1FF1-4377-BE94-EAF68ECD6892}" dt="2025-03-12T05:12:10.427" v="9" actId="14100"/>
          <ac:spMkLst>
            <pc:docMk/>
            <pc:sldMk cId="2616734676" sldId="1373"/>
            <ac:spMk id="5" creationId="{6B1EF9F8-A96A-6AEE-2313-BD0F6AE3C81E}"/>
          </ac:spMkLst>
        </pc:spChg>
        <pc:spChg chg="mod">
          <ac:chgData name="Julia Brennan" userId="a4e2ac2b-ae2b-42a8-b565-96d1eee87d5e" providerId="ADAL" clId="{C9105C13-1FF1-4377-BE94-EAF68ECD6892}" dt="2025-03-12T05:12:12.383" v="10" actId="1076"/>
          <ac:spMkLst>
            <pc:docMk/>
            <pc:sldMk cId="2616734676" sldId="1373"/>
            <ac:spMk id="7" creationId="{CC4140E7-930C-6E9C-8660-5EAED23F4D84}"/>
          </ac:spMkLst>
        </pc:spChg>
        <pc:spChg chg="del">
          <ac:chgData name="Julia Brennan" userId="a4e2ac2b-ae2b-42a8-b565-96d1eee87d5e" providerId="ADAL" clId="{C9105C13-1FF1-4377-BE94-EAF68ECD6892}" dt="2025-03-12T05:11:19.055" v="8" actId="478"/>
          <ac:spMkLst>
            <pc:docMk/>
            <pc:sldMk cId="2616734676" sldId="1373"/>
            <ac:spMk id="10" creationId="{0E8B9EB7-118B-1F8B-FBAA-44DCF8A0FF57}"/>
          </ac:spMkLst>
        </pc:spChg>
        <pc:extLst>
          <p:ext xmlns:p="http://schemas.openxmlformats.org/presentationml/2006/main" uri="{D6D511B9-2390-475A-947B-AFAB55BFBCF1}">
            <pc226:cmChg xmlns:pc226="http://schemas.microsoft.com/office/powerpoint/2022/06/main/command" chg="add">
              <pc226:chgData name="Julia Brennan" userId="a4e2ac2b-ae2b-42a8-b565-96d1eee87d5e" providerId="ADAL" clId="{C9105C13-1FF1-4377-BE94-EAF68ECD6892}" dt="2025-03-12T05:13:05.689" v="11"/>
              <pc2:cmMkLst xmlns:pc2="http://schemas.microsoft.com/office/powerpoint/2019/9/main/command">
                <pc:docMk/>
                <pc:sldMk cId="2616734676" sldId="1373"/>
                <pc2:cmMk id="{8B0EF129-7533-4CAF-8080-A7908C305195}"/>
              </pc2:cmMkLst>
            </pc226:cmChg>
          </p:ext>
        </pc:extLst>
      </pc:sldChg>
      <pc:sldChg chg="delSp mod addCm">
        <pc:chgData name="Julia Brennan" userId="a4e2ac2b-ae2b-42a8-b565-96d1eee87d5e" providerId="ADAL" clId="{C9105C13-1FF1-4377-BE94-EAF68ECD6892}" dt="2025-03-12T05:13:32.946" v="13"/>
        <pc:sldMkLst>
          <pc:docMk/>
          <pc:sldMk cId="3565791090" sldId="1377"/>
        </pc:sldMkLst>
        <pc:spChg chg="del">
          <ac:chgData name="Julia Brennan" userId="a4e2ac2b-ae2b-42a8-b565-96d1eee87d5e" providerId="ADAL" clId="{C9105C13-1FF1-4377-BE94-EAF68ECD6892}" dt="2025-03-12T05:13:22.190" v="12" actId="478"/>
          <ac:spMkLst>
            <pc:docMk/>
            <pc:sldMk cId="3565791090" sldId="1377"/>
            <ac:spMk id="6" creationId="{0CCA2074-093C-BE83-FA0B-CF6CFED4762B}"/>
          </ac:spMkLst>
        </pc:spChg>
        <pc:extLst>
          <p:ext xmlns:p="http://schemas.openxmlformats.org/presentationml/2006/main" uri="{D6D511B9-2390-475A-947B-AFAB55BFBCF1}">
            <pc226:cmChg xmlns:pc226="http://schemas.microsoft.com/office/powerpoint/2022/06/main/command" chg="add">
              <pc226:chgData name="Julia Brennan" userId="a4e2ac2b-ae2b-42a8-b565-96d1eee87d5e" providerId="ADAL" clId="{C9105C13-1FF1-4377-BE94-EAF68ECD6892}" dt="2025-03-12T05:13:32.946" v="13"/>
              <pc2:cmMkLst xmlns:pc2="http://schemas.microsoft.com/office/powerpoint/2019/9/main/command">
                <pc:docMk/>
                <pc:sldMk cId="3565791090" sldId="1377"/>
                <pc2:cmMk id="{123C0ACB-8F6B-469A-9702-987E8D2DA451}"/>
              </pc2:cmMkLst>
            </pc226:cmChg>
          </p:ext>
        </pc:extLst>
      </pc:sldChg>
    </pc:docChg>
  </pc:docChgLst>
  <pc:docChgLst>
    <pc:chgData name="Julia Brennan" userId="a4e2ac2b-ae2b-42a8-b565-96d1eee87d5e" providerId="ADAL" clId="{AF9CB449-04BC-42D0-B989-EA21722378F9}"/>
    <pc:docChg chg="modSld">
      <pc:chgData name="Julia Brennan" userId="a4e2ac2b-ae2b-42a8-b565-96d1eee87d5e" providerId="ADAL" clId="{AF9CB449-04BC-42D0-B989-EA21722378F9}" dt="2025-03-13T03:24:26.415" v="29" actId="14100"/>
      <pc:docMkLst>
        <pc:docMk/>
      </pc:docMkLst>
      <pc:sldChg chg="modSp mod">
        <pc:chgData name="Julia Brennan" userId="a4e2ac2b-ae2b-42a8-b565-96d1eee87d5e" providerId="ADAL" clId="{AF9CB449-04BC-42D0-B989-EA21722378F9}" dt="2025-03-13T03:24:26.415" v="29" actId="14100"/>
        <pc:sldMkLst>
          <pc:docMk/>
          <pc:sldMk cId="3889646461" sldId="1401"/>
        </pc:sldMkLst>
        <pc:spChg chg="mod">
          <ac:chgData name="Julia Brennan" userId="a4e2ac2b-ae2b-42a8-b565-96d1eee87d5e" providerId="ADAL" clId="{AF9CB449-04BC-42D0-B989-EA21722378F9}" dt="2025-03-13T03:24:26.415" v="29" actId="14100"/>
          <ac:spMkLst>
            <pc:docMk/>
            <pc:sldMk cId="3889646461" sldId="1401"/>
            <ac:spMk id="11" creationId="{F471C0BA-3042-F95A-9C55-D86D77D4C7F4}"/>
          </ac:spMkLst>
        </pc:spChg>
        <pc:spChg chg="mod">
          <ac:chgData name="Julia Brennan" userId="a4e2ac2b-ae2b-42a8-b565-96d1eee87d5e" providerId="ADAL" clId="{AF9CB449-04BC-42D0-B989-EA21722378F9}" dt="2025-03-13T03:22:10.224" v="6" actId="207"/>
          <ac:spMkLst>
            <pc:docMk/>
            <pc:sldMk cId="3889646461" sldId="1401"/>
            <ac:spMk id="15" creationId="{166B0AFB-BD30-09DA-7292-CE93577390D2}"/>
          </ac:spMkLst>
        </pc:spChg>
        <pc:picChg chg="mod">
          <ac:chgData name="Julia Brennan" userId="a4e2ac2b-ae2b-42a8-b565-96d1eee87d5e" providerId="ADAL" clId="{AF9CB449-04BC-42D0-B989-EA21722378F9}" dt="2025-03-13T03:23:56.809" v="28" actId="962"/>
          <ac:picMkLst>
            <pc:docMk/>
            <pc:sldMk cId="3889646461" sldId="1401"/>
            <ac:picMk id="5" creationId="{C532AEB3-28DE-2633-8D4E-E40C0A32C8B1}"/>
          </ac:picMkLst>
        </pc:picChg>
        <pc:picChg chg="mod">
          <ac:chgData name="Julia Brennan" userId="a4e2ac2b-ae2b-42a8-b565-96d1eee87d5e" providerId="ADAL" clId="{AF9CB449-04BC-42D0-B989-EA21722378F9}" dt="2025-03-13T03:21:59.070" v="5" actId="962"/>
          <ac:picMkLst>
            <pc:docMk/>
            <pc:sldMk cId="3889646461" sldId="1401"/>
            <ac:picMk id="12" creationId="{CEFF1D22-92A4-14AB-18A8-72AD24FCE96A}"/>
          </ac:picMkLst>
        </pc:picChg>
      </pc:sldChg>
    </pc:docChg>
  </pc:docChgLst>
  <pc:docChgLst>
    <pc:chgData name="Julia Brennan" userId="a4e2ac2b-ae2b-42a8-b565-96d1eee87d5e" providerId="ADAL" clId="{E97F48D3-9974-4818-AFFA-F208DC0ABCDF}"/>
    <pc:docChg chg="modSld">
      <pc:chgData name="Julia Brennan" userId="a4e2ac2b-ae2b-42a8-b565-96d1eee87d5e" providerId="ADAL" clId="{E97F48D3-9974-4818-AFFA-F208DC0ABCDF}" dt="2025-03-12T22:41:53.776" v="193" actId="1076"/>
      <pc:docMkLst>
        <pc:docMk/>
      </pc:docMkLst>
      <pc:sldChg chg="modSp mod">
        <pc:chgData name="Julia Brennan" userId="a4e2ac2b-ae2b-42a8-b565-96d1eee87d5e" providerId="ADAL" clId="{E97F48D3-9974-4818-AFFA-F208DC0ABCDF}" dt="2025-03-12T22:24:44.589" v="17" actId="14100"/>
        <pc:sldMkLst>
          <pc:docMk/>
          <pc:sldMk cId="291674089" sldId="1323"/>
        </pc:sldMkLst>
        <pc:spChg chg="mod">
          <ac:chgData name="Julia Brennan" userId="a4e2ac2b-ae2b-42a8-b565-96d1eee87d5e" providerId="ADAL" clId="{E97F48D3-9974-4818-AFFA-F208DC0ABCDF}" dt="2025-03-12T22:24:44.589" v="17" actId="14100"/>
          <ac:spMkLst>
            <pc:docMk/>
            <pc:sldMk cId="291674089" sldId="1323"/>
            <ac:spMk id="3" creationId="{38BAD9FE-2C9F-0C55-D0E9-B6B2151F1FB8}"/>
          </ac:spMkLst>
        </pc:spChg>
        <pc:grpChg chg="mod">
          <ac:chgData name="Julia Brennan" userId="a4e2ac2b-ae2b-42a8-b565-96d1eee87d5e" providerId="ADAL" clId="{E97F48D3-9974-4818-AFFA-F208DC0ABCDF}" dt="2025-03-12T22:24:35.320" v="16" actId="14100"/>
          <ac:grpSpMkLst>
            <pc:docMk/>
            <pc:sldMk cId="291674089" sldId="1323"/>
            <ac:grpSpMk id="6" creationId="{A2C78E02-705D-0BFA-CF0B-678CF5743CD3}"/>
          </ac:grpSpMkLst>
        </pc:grpChg>
      </pc:sldChg>
      <pc:sldChg chg="addSp modSp mod">
        <pc:chgData name="Julia Brennan" userId="a4e2ac2b-ae2b-42a8-b565-96d1eee87d5e" providerId="ADAL" clId="{E97F48D3-9974-4818-AFFA-F208DC0ABCDF}" dt="2025-03-12T22:37:03.217" v="118" actId="1076"/>
        <pc:sldMkLst>
          <pc:docMk/>
          <pc:sldMk cId="1638132661" sldId="1341"/>
        </pc:sldMkLst>
        <pc:spChg chg="mod">
          <ac:chgData name="Julia Brennan" userId="a4e2ac2b-ae2b-42a8-b565-96d1eee87d5e" providerId="ADAL" clId="{E97F48D3-9974-4818-AFFA-F208DC0ABCDF}" dt="2025-03-12T22:36:14.917" v="115" actId="1076"/>
          <ac:spMkLst>
            <pc:docMk/>
            <pc:sldMk cId="1638132661" sldId="1341"/>
            <ac:spMk id="4" creationId="{FFA4AD84-DF64-C3F3-7D00-FBDCE9E8329C}"/>
          </ac:spMkLst>
        </pc:spChg>
        <pc:spChg chg="add mod">
          <ac:chgData name="Julia Brennan" userId="a4e2ac2b-ae2b-42a8-b565-96d1eee87d5e" providerId="ADAL" clId="{E97F48D3-9974-4818-AFFA-F208DC0ABCDF}" dt="2025-03-12T22:36:11.638" v="114" actId="1076"/>
          <ac:spMkLst>
            <pc:docMk/>
            <pc:sldMk cId="1638132661" sldId="1341"/>
            <ac:spMk id="5" creationId="{496A24A5-6578-45DE-A77E-875D57A9205B}"/>
          </ac:spMkLst>
        </pc:spChg>
        <pc:spChg chg="mod">
          <ac:chgData name="Julia Brennan" userId="a4e2ac2b-ae2b-42a8-b565-96d1eee87d5e" providerId="ADAL" clId="{E97F48D3-9974-4818-AFFA-F208DC0ABCDF}" dt="2025-03-12T22:36:04.056" v="112" actId="1076"/>
          <ac:spMkLst>
            <pc:docMk/>
            <pc:sldMk cId="1638132661" sldId="1341"/>
            <ac:spMk id="9" creationId="{5438842A-6B0F-D6E4-BD89-C3672248434F}"/>
          </ac:spMkLst>
        </pc:spChg>
        <pc:spChg chg="mod">
          <ac:chgData name="Julia Brennan" userId="a4e2ac2b-ae2b-42a8-b565-96d1eee87d5e" providerId="ADAL" clId="{E97F48D3-9974-4818-AFFA-F208DC0ABCDF}" dt="2025-03-12T22:36:00.156" v="111" actId="14100"/>
          <ac:spMkLst>
            <pc:docMk/>
            <pc:sldMk cId="1638132661" sldId="1341"/>
            <ac:spMk id="10" creationId="{6E18D2A2-E182-4012-ABD2-C5E7F733E4AA}"/>
          </ac:spMkLst>
        </pc:spChg>
        <pc:spChg chg="mod">
          <ac:chgData name="Julia Brennan" userId="a4e2ac2b-ae2b-42a8-b565-96d1eee87d5e" providerId="ADAL" clId="{E97F48D3-9974-4818-AFFA-F208DC0ABCDF}" dt="2025-03-12T22:36:27.329" v="117" actId="14100"/>
          <ac:spMkLst>
            <pc:docMk/>
            <pc:sldMk cId="1638132661" sldId="1341"/>
            <ac:spMk id="17" creationId="{348D9BE7-2417-7F91-751C-90C6E2CCF7A2}"/>
          </ac:spMkLst>
        </pc:spChg>
        <pc:spChg chg="mod">
          <ac:chgData name="Julia Brennan" userId="a4e2ac2b-ae2b-42a8-b565-96d1eee87d5e" providerId="ADAL" clId="{E97F48D3-9974-4818-AFFA-F208DC0ABCDF}" dt="2025-03-12T22:37:03.217" v="118" actId="1076"/>
          <ac:spMkLst>
            <pc:docMk/>
            <pc:sldMk cId="1638132661" sldId="1341"/>
            <ac:spMk id="24" creationId="{AEFFE1C5-CF4A-CD80-CB79-260E78073C9D}"/>
          </ac:spMkLst>
        </pc:spChg>
        <pc:grpChg chg="mod">
          <ac:chgData name="Julia Brennan" userId="a4e2ac2b-ae2b-42a8-b565-96d1eee87d5e" providerId="ADAL" clId="{E97F48D3-9974-4818-AFFA-F208DC0ABCDF}" dt="2025-03-12T22:36:19.761" v="116" actId="1076"/>
          <ac:grpSpMkLst>
            <pc:docMk/>
            <pc:sldMk cId="1638132661" sldId="1341"/>
            <ac:grpSpMk id="19" creationId="{769BB629-B422-6943-0499-DF4B653BBB06}"/>
          </ac:grpSpMkLst>
        </pc:grpChg>
        <pc:picChg chg="mod">
          <ac:chgData name="Julia Brennan" userId="a4e2ac2b-ae2b-42a8-b565-96d1eee87d5e" providerId="ADAL" clId="{E97F48D3-9974-4818-AFFA-F208DC0ABCDF}" dt="2025-03-12T22:36:07.837" v="113" actId="1076"/>
          <ac:picMkLst>
            <pc:docMk/>
            <pc:sldMk cId="1638132661" sldId="1341"/>
            <ac:picMk id="11" creationId="{3577D329-897E-88C1-59D1-66319A27D1C6}"/>
          </ac:picMkLst>
        </pc:picChg>
      </pc:sldChg>
      <pc:sldChg chg="modSp mod">
        <pc:chgData name="Julia Brennan" userId="a4e2ac2b-ae2b-42a8-b565-96d1eee87d5e" providerId="ADAL" clId="{E97F48D3-9974-4818-AFFA-F208DC0ABCDF}" dt="2025-03-12T22:24:10.899" v="13" actId="1076"/>
        <pc:sldMkLst>
          <pc:docMk/>
          <pc:sldMk cId="2616734676" sldId="1373"/>
        </pc:sldMkLst>
        <pc:spChg chg="mod">
          <ac:chgData name="Julia Brennan" userId="a4e2ac2b-ae2b-42a8-b565-96d1eee87d5e" providerId="ADAL" clId="{E97F48D3-9974-4818-AFFA-F208DC0ABCDF}" dt="2025-03-12T22:23:24.167" v="2" actId="14100"/>
          <ac:spMkLst>
            <pc:docMk/>
            <pc:sldMk cId="2616734676" sldId="1373"/>
            <ac:spMk id="5" creationId="{6B1EF9F8-A96A-6AEE-2313-BD0F6AE3C81E}"/>
          </ac:spMkLst>
        </pc:spChg>
        <pc:spChg chg="mod">
          <ac:chgData name="Julia Brennan" userId="a4e2ac2b-ae2b-42a8-b565-96d1eee87d5e" providerId="ADAL" clId="{E97F48D3-9974-4818-AFFA-F208DC0ABCDF}" dt="2025-03-12T22:24:08.039" v="12" actId="1076"/>
          <ac:spMkLst>
            <pc:docMk/>
            <pc:sldMk cId="2616734676" sldId="1373"/>
            <ac:spMk id="7" creationId="{CC4140E7-930C-6E9C-8660-5EAED23F4D84}"/>
          </ac:spMkLst>
        </pc:spChg>
        <pc:spChg chg="mod">
          <ac:chgData name="Julia Brennan" userId="a4e2ac2b-ae2b-42a8-b565-96d1eee87d5e" providerId="ADAL" clId="{E97F48D3-9974-4818-AFFA-F208DC0ABCDF}" dt="2025-03-12T22:23:27.731" v="3" actId="14100"/>
          <ac:spMkLst>
            <pc:docMk/>
            <pc:sldMk cId="2616734676" sldId="1373"/>
            <ac:spMk id="9" creationId="{8B307B63-80B7-3548-1B69-E2D9A9ED7AAF}"/>
          </ac:spMkLst>
        </pc:spChg>
        <pc:spChg chg="mod">
          <ac:chgData name="Julia Brennan" userId="a4e2ac2b-ae2b-42a8-b565-96d1eee87d5e" providerId="ADAL" clId="{E97F48D3-9974-4818-AFFA-F208DC0ABCDF}" dt="2025-03-12T22:23:49.696" v="8" actId="1076"/>
          <ac:spMkLst>
            <pc:docMk/>
            <pc:sldMk cId="2616734676" sldId="1373"/>
            <ac:spMk id="21" creationId="{720C8D21-AD9D-C56D-4FB5-5CC6C37A8B54}"/>
          </ac:spMkLst>
        </pc:spChg>
        <pc:spChg chg="mod">
          <ac:chgData name="Julia Brennan" userId="a4e2ac2b-ae2b-42a8-b565-96d1eee87d5e" providerId="ADAL" clId="{E97F48D3-9974-4818-AFFA-F208DC0ABCDF}" dt="2025-03-12T22:24:10.899" v="13" actId="1076"/>
          <ac:spMkLst>
            <pc:docMk/>
            <pc:sldMk cId="2616734676" sldId="1373"/>
            <ac:spMk id="22" creationId="{FEE11A9D-EB71-7388-3E94-0E7AC43107B8}"/>
          </ac:spMkLst>
        </pc:spChg>
        <pc:spChg chg="mod">
          <ac:chgData name="Julia Brennan" userId="a4e2ac2b-ae2b-42a8-b565-96d1eee87d5e" providerId="ADAL" clId="{E97F48D3-9974-4818-AFFA-F208DC0ABCDF}" dt="2025-03-12T22:23:45.806" v="7" actId="1076"/>
          <ac:spMkLst>
            <pc:docMk/>
            <pc:sldMk cId="2616734676" sldId="1373"/>
            <ac:spMk id="24" creationId="{AFE1A6A0-72B3-2974-CC38-03E8A1E6098A}"/>
          </ac:spMkLst>
        </pc:spChg>
        <pc:spChg chg="mod">
          <ac:chgData name="Julia Brennan" userId="a4e2ac2b-ae2b-42a8-b565-96d1eee87d5e" providerId="ADAL" clId="{E97F48D3-9974-4818-AFFA-F208DC0ABCDF}" dt="2025-03-12T22:23:43.014" v="6" actId="14100"/>
          <ac:spMkLst>
            <pc:docMk/>
            <pc:sldMk cId="2616734676" sldId="1373"/>
            <ac:spMk id="28" creationId="{70FBB409-61D3-A4DA-9AA8-AFF9354213F9}"/>
          </ac:spMkLst>
        </pc:spChg>
        <pc:spChg chg="mod">
          <ac:chgData name="Julia Brennan" userId="a4e2ac2b-ae2b-42a8-b565-96d1eee87d5e" providerId="ADAL" clId="{E97F48D3-9974-4818-AFFA-F208DC0ABCDF}" dt="2025-03-12T22:23:17.965" v="0" actId="14100"/>
          <ac:spMkLst>
            <pc:docMk/>
            <pc:sldMk cId="2616734676" sldId="1373"/>
            <ac:spMk id="38" creationId="{C99BB228-6507-8C15-DCB1-FDC1B2686C1B}"/>
          </ac:spMkLst>
        </pc:spChg>
        <pc:spChg chg="mod">
          <ac:chgData name="Julia Brennan" userId="a4e2ac2b-ae2b-42a8-b565-96d1eee87d5e" providerId="ADAL" clId="{E97F48D3-9974-4818-AFFA-F208DC0ABCDF}" dt="2025-03-12T22:23:32.867" v="4" actId="14100"/>
          <ac:spMkLst>
            <pc:docMk/>
            <pc:sldMk cId="2616734676" sldId="1373"/>
            <ac:spMk id="39" creationId="{ED06A4F0-16D0-9BC4-0528-CDB51DC6DBCF}"/>
          </ac:spMkLst>
        </pc:spChg>
        <pc:spChg chg="mod">
          <ac:chgData name="Julia Brennan" userId="a4e2ac2b-ae2b-42a8-b565-96d1eee87d5e" providerId="ADAL" clId="{E97F48D3-9974-4818-AFFA-F208DC0ABCDF}" dt="2025-03-12T22:24:00.937" v="11" actId="1076"/>
          <ac:spMkLst>
            <pc:docMk/>
            <pc:sldMk cId="2616734676" sldId="1373"/>
            <ac:spMk id="44" creationId="{1374CEB9-9E18-762D-72F9-CF2D7D076017}"/>
          </ac:spMkLst>
        </pc:spChg>
        <pc:spChg chg="mod">
          <ac:chgData name="Julia Brennan" userId="a4e2ac2b-ae2b-42a8-b565-96d1eee87d5e" providerId="ADAL" clId="{E97F48D3-9974-4818-AFFA-F208DC0ABCDF}" dt="2025-03-12T22:23:20.965" v="1" actId="14100"/>
          <ac:spMkLst>
            <pc:docMk/>
            <pc:sldMk cId="2616734676" sldId="1373"/>
            <ac:spMk id="45" creationId="{ED104EB1-E2FF-BDE5-74B2-155DA131C367}"/>
          </ac:spMkLst>
        </pc:spChg>
      </pc:sldChg>
      <pc:sldChg chg="addSp modSp mod">
        <pc:chgData name="Julia Brennan" userId="a4e2ac2b-ae2b-42a8-b565-96d1eee87d5e" providerId="ADAL" clId="{E97F48D3-9974-4818-AFFA-F208DC0ABCDF}" dt="2025-03-12T22:41:53.776" v="193" actId="1076"/>
        <pc:sldMkLst>
          <pc:docMk/>
          <pc:sldMk cId="3565791090" sldId="1377"/>
        </pc:sldMkLst>
        <pc:spChg chg="mod">
          <ac:chgData name="Julia Brennan" userId="a4e2ac2b-ae2b-42a8-b565-96d1eee87d5e" providerId="ADAL" clId="{E97F48D3-9974-4818-AFFA-F208DC0ABCDF}" dt="2025-03-12T22:33:29.518" v="67" actId="14100"/>
          <ac:spMkLst>
            <pc:docMk/>
            <pc:sldMk cId="3565791090" sldId="1377"/>
            <ac:spMk id="4" creationId="{E66DDDC3-4148-8FAB-2A10-2C1588E3230A}"/>
          </ac:spMkLst>
        </pc:spChg>
        <pc:spChg chg="add mod">
          <ac:chgData name="Julia Brennan" userId="a4e2ac2b-ae2b-42a8-b565-96d1eee87d5e" providerId="ADAL" clId="{E97F48D3-9974-4818-AFFA-F208DC0ABCDF}" dt="2025-03-12T22:28:54.582" v="54" actId="1076"/>
          <ac:spMkLst>
            <pc:docMk/>
            <pc:sldMk cId="3565791090" sldId="1377"/>
            <ac:spMk id="7" creationId="{8BEE7377-4F33-9D20-A370-B8B6D814AC77}"/>
          </ac:spMkLst>
        </pc:spChg>
        <pc:spChg chg="add mod">
          <ac:chgData name="Julia Brennan" userId="a4e2ac2b-ae2b-42a8-b565-96d1eee87d5e" providerId="ADAL" clId="{E97F48D3-9974-4818-AFFA-F208DC0ABCDF}" dt="2025-03-12T22:41:24.826" v="189" actId="1076"/>
          <ac:spMkLst>
            <pc:docMk/>
            <pc:sldMk cId="3565791090" sldId="1377"/>
            <ac:spMk id="11" creationId="{776366D5-2A8F-06F2-964B-7630D791AE88}"/>
          </ac:spMkLst>
        </pc:spChg>
        <pc:spChg chg="mod">
          <ac:chgData name="Julia Brennan" userId="a4e2ac2b-ae2b-42a8-b565-96d1eee87d5e" providerId="ADAL" clId="{E97F48D3-9974-4818-AFFA-F208DC0ABCDF}" dt="2025-03-12T22:41:53.776" v="193" actId="1076"/>
          <ac:spMkLst>
            <pc:docMk/>
            <pc:sldMk cId="3565791090" sldId="1377"/>
            <ac:spMk id="12" creationId="{46C52F61-D03E-7E42-A716-F8BDD41BABB6}"/>
          </ac:spMkLst>
        </pc:spChg>
        <pc:spChg chg="add mod">
          <ac:chgData name="Julia Brennan" userId="a4e2ac2b-ae2b-42a8-b565-96d1eee87d5e" providerId="ADAL" clId="{E97F48D3-9974-4818-AFFA-F208DC0ABCDF}" dt="2025-03-12T22:38:21.384" v="175" actId="14100"/>
          <ac:spMkLst>
            <pc:docMk/>
            <pc:sldMk cId="3565791090" sldId="1377"/>
            <ac:spMk id="17" creationId="{47A5E381-A527-B3C9-65A5-91BD28EB6144}"/>
          </ac:spMkLst>
        </pc:spChg>
        <pc:spChg chg="add mod">
          <ac:chgData name="Julia Brennan" userId="a4e2ac2b-ae2b-42a8-b565-96d1eee87d5e" providerId="ADAL" clId="{E97F48D3-9974-4818-AFFA-F208DC0ABCDF}" dt="2025-03-12T22:38:12.077" v="174" actId="20577"/>
          <ac:spMkLst>
            <pc:docMk/>
            <pc:sldMk cId="3565791090" sldId="1377"/>
            <ac:spMk id="18" creationId="{F01B804F-E378-BCC0-DACE-B6473FD38775}"/>
          </ac:spMkLst>
        </pc:spChg>
        <pc:spChg chg="mod">
          <ac:chgData name="Julia Brennan" userId="a4e2ac2b-ae2b-42a8-b565-96d1eee87d5e" providerId="ADAL" clId="{E97F48D3-9974-4818-AFFA-F208DC0ABCDF}" dt="2025-03-12T22:40:30.759" v="181" actId="207"/>
          <ac:spMkLst>
            <pc:docMk/>
            <pc:sldMk cId="3565791090" sldId="1377"/>
            <ac:spMk id="20" creationId="{A5DB0EA1-846C-8C0E-9167-20265AF98F31}"/>
          </ac:spMkLst>
        </pc:spChg>
        <pc:spChg chg="mod">
          <ac:chgData name="Julia Brennan" userId="a4e2ac2b-ae2b-42a8-b565-96d1eee87d5e" providerId="ADAL" clId="{E97F48D3-9974-4818-AFFA-F208DC0ABCDF}" dt="2025-03-12T22:40:56.811" v="186" actId="207"/>
          <ac:spMkLst>
            <pc:docMk/>
            <pc:sldMk cId="3565791090" sldId="1377"/>
            <ac:spMk id="25" creationId="{974AD5BD-BCA0-29BE-8EBB-04E065303529}"/>
          </ac:spMkLst>
        </pc:spChg>
        <pc:spChg chg="mod">
          <ac:chgData name="Julia Brennan" userId="a4e2ac2b-ae2b-42a8-b565-96d1eee87d5e" providerId="ADAL" clId="{E97F48D3-9974-4818-AFFA-F208DC0ABCDF}" dt="2025-03-12T22:40:27.068" v="180" actId="207"/>
          <ac:spMkLst>
            <pc:docMk/>
            <pc:sldMk cId="3565791090" sldId="1377"/>
            <ac:spMk id="32" creationId="{2C3CA80B-E2EF-8B25-15F1-D3A2A6E92D81}"/>
          </ac:spMkLst>
        </pc:spChg>
        <pc:spChg chg="mod">
          <ac:chgData name="Julia Brennan" userId="a4e2ac2b-ae2b-42a8-b565-96d1eee87d5e" providerId="ADAL" clId="{E97F48D3-9974-4818-AFFA-F208DC0ABCDF}" dt="2025-03-12T22:40:44.112" v="182" actId="207"/>
          <ac:spMkLst>
            <pc:docMk/>
            <pc:sldMk cId="3565791090" sldId="1377"/>
            <ac:spMk id="33" creationId="{7A71135B-6AFF-51C1-7F7D-B8CB5A2CA58C}"/>
          </ac:spMkLst>
        </pc:spChg>
        <pc:spChg chg="mod">
          <ac:chgData name="Julia Brennan" userId="a4e2ac2b-ae2b-42a8-b565-96d1eee87d5e" providerId="ADAL" clId="{E97F48D3-9974-4818-AFFA-F208DC0ABCDF}" dt="2025-03-12T22:41:09.654" v="187" actId="207"/>
          <ac:spMkLst>
            <pc:docMk/>
            <pc:sldMk cId="3565791090" sldId="1377"/>
            <ac:spMk id="34" creationId="{671CF82C-C3DA-12FC-D919-E660CCC3D707}"/>
          </ac:spMkLst>
        </pc:spChg>
        <pc:spChg chg="mod">
          <ac:chgData name="Julia Brennan" userId="a4e2ac2b-ae2b-42a8-b565-96d1eee87d5e" providerId="ADAL" clId="{E97F48D3-9974-4818-AFFA-F208DC0ABCDF}" dt="2025-03-12T22:40:50.108" v="184" actId="207"/>
          <ac:spMkLst>
            <pc:docMk/>
            <pc:sldMk cId="3565791090" sldId="1377"/>
            <ac:spMk id="35" creationId="{7D324305-9937-3A54-1CF0-77FF10A7B152}"/>
          </ac:spMkLst>
        </pc:spChg>
        <pc:grpChg chg="mod">
          <ac:chgData name="Julia Brennan" userId="a4e2ac2b-ae2b-42a8-b565-96d1eee87d5e" providerId="ADAL" clId="{E97F48D3-9974-4818-AFFA-F208DC0ABCDF}" dt="2025-03-12T22:40:12.396" v="177" actId="1076"/>
          <ac:grpSpMkLst>
            <pc:docMk/>
            <pc:sldMk cId="3565791090" sldId="1377"/>
            <ac:grpSpMk id="3" creationId="{1DCD0FFD-9067-1FF1-D42D-A39EFEC13E53}"/>
          </ac:grpSpMkLst>
        </pc:grpChg>
        <pc:grpChg chg="mod">
          <ac:chgData name="Julia Brennan" userId="a4e2ac2b-ae2b-42a8-b565-96d1eee87d5e" providerId="ADAL" clId="{E97F48D3-9974-4818-AFFA-F208DC0ABCDF}" dt="2025-03-12T22:26:40.352" v="41" actId="1076"/>
          <ac:grpSpMkLst>
            <pc:docMk/>
            <pc:sldMk cId="3565791090" sldId="1377"/>
            <ac:grpSpMk id="5" creationId="{51EDEAED-D24E-F8BA-10A4-3A19AB9BED34}"/>
          </ac:grpSpMkLst>
        </pc:grpChg>
        <pc:picChg chg="add mod">
          <ac:chgData name="Julia Brennan" userId="a4e2ac2b-ae2b-42a8-b565-96d1eee87d5e" providerId="ADAL" clId="{E97F48D3-9974-4818-AFFA-F208DC0ABCDF}" dt="2025-03-12T22:41:44.269" v="192" actId="1076"/>
          <ac:picMkLst>
            <pc:docMk/>
            <pc:sldMk cId="3565791090" sldId="1377"/>
            <ac:picMk id="14" creationId="{6E31BC0A-95BF-FE9D-482E-9045BDA80A37}"/>
          </ac:picMkLst>
        </pc:picChg>
        <pc:picChg chg="add mod">
          <ac:chgData name="Julia Brennan" userId="a4e2ac2b-ae2b-42a8-b565-96d1eee87d5e" providerId="ADAL" clId="{E97F48D3-9974-4818-AFFA-F208DC0ABCDF}" dt="2025-03-12T22:34:14.826" v="76" actId="1076"/>
          <ac:picMkLst>
            <pc:docMk/>
            <pc:sldMk cId="3565791090" sldId="1377"/>
            <ac:picMk id="16" creationId="{000ACE30-0B50-3881-CCF9-F32E992919C2}"/>
          </ac:picMkLst>
        </pc:picChg>
      </pc:sldChg>
    </pc:docChg>
  </pc:docChgLst>
  <pc:docChgLst>
    <pc:chgData name="Julia Brennan" userId="a4e2ac2b-ae2b-42a8-b565-96d1eee87d5e" providerId="ADAL" clId="{42869E2F-97A9-462F-A6A9-FE276A9CB41B}"/>
    <pc:docChg chg="modSld">
      <pc:chgData name="Julia Brennan" userId="a4e2ac2b-ae2b-42a8-b565-96d1eee87d5e" providerId="ADAL" clId="{42869E2F-97A9-462F-A6A9-FE276A9CB41B}" dt="2025-03-20T02:30:50.464" v="15" actId="20577"/>
      <pc:docMkLst>
        <pc:docMk/>
      </pc:docMkLst>
      <pc:sldChg chg="modSp mod">
        <pc:chgData name="Julia Brennan" userId="a4e2ac2b-ae2b-42a8-b565-96d1eee87d5e" providerId="ADAL" clId="{42869E2F-97A9-462F-A6A9-FE276A9CB41B}" dt="2025-03-20T02:30:50.464" v="15" actId="20577"/>
        <pc:sldMkLst>
          <pc:docMk/>
          <pc:sldMk cId="3889646461" sldId="1401"/>
        </pc:sldMkLst>
        <pc:spChg chg="mod">
          <ac:chgData name="Julia Brennan" userId="a4e2ac2b-ae2b-42a8-b565-96d1eee87d5e" providerId="ADAL" clId="{42869E2F-97A9-462F-A6A9-FE276A9CB41B}" dt="2025-03-20T02:30:50.464" v="15" actId="20577"/>
          <ac:spMkLst>
            <pc:docMk/>
            <pc:sldMk cId="3889646461" sldId="1401"/>
            <ac:spMk id="11" creationId="{F471C0BA-3042-F95A-9C55-D86D77D4C7F4}"/>
          </ac:spMkLst>
        </pc:spChg>
      </pc:sldChg>
    </pc:docChg>
  </pc:docChgLst>
  <pc:docChgLst>
    <pc:chgData name="Julia Brennan" userId="a4e2ac2b-ae2b-42a8-b565-96d1eee87d5e" providerId="ADAL" clId="{9D0CA25B-73E6-4288-843F-758BFAED12DE}"/>
    <pc:docChg chg="undo redo custSel addSld modSld sldOrd modSection">
      <pc:chgData name="Julia Brennan" userId="a4e2ac2b-ae2b-42a8-b565-96d1eee87d5e" providerId="ADAL" clId="{9D0CA25B-73E6-4288-843F-758BFAED12DE}" dt="2025-03-13T01:47:52.279" v="1178" actId="20577"/>
      <pc:docMkLst>
        <pc:docMk/>
      </pc:docMkLst>
      <pc:sldChg chg="modSp mod">
        <pc:chgData name="Julia Brennan" userId="a4e2ac2b-ae2b-42a8-b565-96d1eee87d5e" providerId="ADAL" clId="{9D0CA25B-73E6-4288-843F-758BFAED12DE}" dt="2025-03-13T01:47:52.279" v="1178" actId="20577"/>
        <pc:sldMkLst>
          <pc:docMk/>
          <pc:sldMk cId="1067685983" sldId="1206"/>
        </pc:sldMkLst>
        <pc:spChg chg="mod">
          <ac:chgData name="Julia Brennan" userId="a4e2ac2b-ae2b-42a8-b565-96d1eee87d5e" providerId="ADAL" clId="{9D0CA25B-73E6-4288-843F-758BFAED12DE}" dt="2025-03-13T01:47:52.279" v="1178" actId="20577"/>
          <ac:spMkLst>
            <pc:docMk/>
            <pc:sldMk cId="1067685983" sldId="1206"/>
            <ac:spMk id="12" creationId="{2E86BC81-738C-41EF-A076-595CA97A271F}"/>
          </ac:spMkLst>
        </pc:spChg>
      </pc:sldChg>
      <pc:sldChg chg="modSp mod">
        <pc:chgData name="Julia Brennan" userId="a4e2ac2b-ae2b-42a8-b565-96d1eee87d5e" providerId="ADAL" clId="{9D0CA25B-73E6-4288-843F-758BFAED12DE}" dt="2025-03-13T01:47:47.887" v="1177" actId="20577"/>
        <pc:sldMkLst>
          <pc:docMk/>
          <pc:sldMk cId="4132822437" sldId="1265"/>
        </pc:sldMkLst>
        <pc:spChg chg="mod">
          <ac:chgData name="Julia Brennan" userId="a4e2ac2b-ae2b-42a8-b565-96d1eee87d5e" providerId="ADAL" clId="{9D0CA25B-73E6-4288-843F-758BFAED12DE}" dt="2025-03-13T01:47:47.887" v="1177" actId="20577"/>
          <ac:spMkLst>
            <pc:docMk/>
            <pc:sldMk cId="4132822437" sldId="1265"/>
            <ac:spMk id="3" creationId="{1B3E20A0-9A0E-9445-8DF0-C55D1940A47C}"/>
          </ac:spMkLst>
        </pc:spChg>
      </pc:sldChg>
      <pc:sldChg chg="modSp mod">
        <pc:chgData name="Julia Brennan" userId="a4e2ac2b-ae2b-42a8-b565-96d1eee87d5e" providerId="ADAL" clId="{9D0CA25B-73E6-4288-843F-758BFAED12DE}" dt="2025-03-13T00:55:44.133" v="504" actId="1076"/>
        <pc:sldMkLst>
          <pc:docMk/>
          <pc:sldMk cId="2977215840" sldId="1326"/>
        </pc:sldMkLst>
        <pc:spChg chg="mod">
          <ac:chgData name="Julia Brennan" userId="a4e2ac2b-ae2b-42a8-b565-96d1eee87d5e" providerId="ADAL" clId="{9D0CA25B-73E6-4288-843F-758BFAED12DE}" dt="2025-03-13T00:55:44.133" v="504" actId="1076"/>
          <ac:spMkLst>
            <pc:docMk/>
            <pc:sldMk cId="2977215840" sldId="1326"/>
            <ac:spMk id="7" creationId="{5F605999-573A-C067-A870-4998ABCABD22}"/>
          </ac:spMkLst>
        </pc:spChg>
        <pc:grpChg chg="mod">
          <ac:chgData name="Julia Brennan" userId="a4e2ac2b-ae2b-42a8-b565-96d1eee87d5e" providerId="ADAL" clId="{9D0CA25B-73E6-4288-843F-758BFAED12DE}" dt="2025-03-13T00:55:34.345" v="503" actId="1076"/>
          <ac:grpSpMkLst>
            <pc:docMk/>
            <pc:sldMk cId="2977215840" sldId="1326"/>
            <ac:grpSpMk id="11" creationId="{ED247817-73CA-49B2-8533-C93ED380CA12}"/>
          </ac:grpSpMkLst>
        </pc:grpChg>
      </pc:sldChg>
      <pc:sldChg chg="modSp mod">
        <pc:chgData name="Julia Brennan" userId="a4e2ac2b-ae2b-42a8-b565-96d1eee87d5e" providerId="ADAL" clId="{9D0CA25B-73E6-4288-843F-758BFAED12DE}" dt="2025-03-13T00:44:14.297" v="0" actId="14100"/>
        <pc:sldMkLst>
          <pc:docMk/>
          <pc:sldMk cId="1638132661" sldId="1341"/>
        </pc:sldMkLst>
        <pc:spChg chg="mod">
          <ac:chgData name="Julia Brennan" userId="a4e2ac2b-ae2b-42a8-b565-96d1eee87d5e" providerId="ADAL" clId="{9D0CA25B-73E6-4288-843F-758BFAED12DE}" dt="2025-03-13T00:44:14.297" v="0" actId="14100"/>
          <ac:spMkLst>
            <pc:docMk/>
            <pc:sldMk cId="1638132661" sldId="1341"/>
            <ac:spMk id="10" creationId="{6E18D2A2-E182-4012-ABD2-C5E7F733E4AA}"/>
          </ac:spMkLst>
        </pc:spChg>
      </pc:sldChg>
      <pc:sldChg chg="modSp mod">
        <pc:chgData name="Julia Brennan" userId="a4e2ac2b-ae2b-42a8-b565-96d1eee87d5e" providerId="ADAL" clId="{9D0CA25B-73E6-4288-843F-758BFAED12DE}" dt="2025-03-13T00:55:50.937" v="505" actId="1076"/>
        <pc:sldMkLst>
          <pc:docMk/>
          <pc:sldMk cId="3965731523" sldId="1353"/>
        </pc:sldMkLst>
        <pc:spChg chg="mod">
          <ac:chgData name="Julia Brennan" userId="a4e2ac2b-ae2b-42a8-b565-96d1eee87d5e" providerId="ADAL" clId="{9D0CA25B-73E6-4288-843F-758BFAED12DE}" dt="2025-03-13T00:55:50.937" v="505" actId="1076"/>
          <ac:spMkLst>
            <pc:docMk/>
            <pc:sldMk cId="3965731523" sldId="1353"/>
            <ac:spMk id="7" creationId="{5F605999-573A-C067-A870-4998ABCABD22}"/>
          </ac:spMkLst>
        </pc:spChg>
      </pc:sldChg>
      <pc:sldChg chg="modSp mod delCm modCm">
        <pc:chgData name="Julia Brennan" userId="a4e2ac2b-ae2b-42a8-b565-96d1eee87d5e" providerId="ADAL" clId="{9D0CA25B-73E6-4288-843F-758BFAED12DE}" dt="2025-03-13T00:56:01.716" v="507" actId="1076"/>
        <pc:sldMkLst>
          <pc:docMk/>
          <pc:sldMk cId="3884724477" sldId="1370"/>
        </pc:sldMkLst>
        <pc:spChg chg="mod">
          <ac:chgData name="Julia Brennan" userId="a4e2ac2b-ae2b-42a8-b565-96d1eee87d5e" providerId="ADAL" clId="{9D0CA25B-73E6-4288-843F-758BFAED12DE}" dt="2025-03-13T00:56:01.716" v="507" actId="1076"/>
          <ac:spMkLst>
            <pc:docMk/>
            <pc:sldMk cId="3884724477" sldId="1370"/>
            <ac:spMk id="7" creationId="{5F605999-573A-C067-A870-4998ABCABD22}"/>
          </ac:spMkLst>
        </pc:spChg>
        <pc:grpChg chg="mod">
          <ac:chgData name="Julia Brennan" userId="a4e2ac2b-ae2b-42a8-b565-96d1eee87d5e" providerId="ADAL" clId="{9D0CA25B-73E6-4288-843F-758BFAED12DE}" dt="2025-03-13T00:55:57.651" v="506" actId="1076"/>
          <ac:grpSpMkLst>
            <pc:docMk/>
            <pc:sldMk cId="3884724477" sldId="1370"/>
            <ac:grpSpMk id="11" creationId="{ED247817-73CA-49B2-8533-C93ED380CA12}"/>
          </ac:grpSpMkLst>
        </pc:grpChg>
        <pc:graphicFrameChg chg="modGraphic">
          <ac:chgData name="Julia Brennan" userId="a4e2ac2b-ae2b-42a8-b565-96d1eee87d5e" providerId="ADAL" clId="{9D0CA25B-73E6-4288-843F-758BFAED12DE}" dt="2025-03-13T00:52:44.157" v="496" actId="13926"/>
          <ac:graphicFrameMkLst>
            <pc:docMk/>
            <pc:sldMk cId="3884724477" sldId="1370"/>
            <ac:graphicFrameMk id="2" creationId="{4CD4179C-3980-D614-6A9C-CD6ECBBCEFAE}"/>
          </ac:graphicFrameMkLst>
        </pc:graphicFrameChg>
        <pc:extLst>
          <p:ext xmlns:p="http://schemas.openxmlformats.org/presentationml/2006/main" uri="{D6D511B9-2390-475A-947B-AFAB55BFBCF1}">
            <pc226:cmChg xmlns:pc226="http://schemas.microsoft.com/office/powerpoint/2022/06/main/command" chg="del">
              <pc226:chgData name="Julia Brennan" userId="a4e2ac2b-ae2b-42a8-b565-96d1eee87d5e" providerId="ADAL" clId="{9D0CA25B-73E6-4288-843F-758BFAED12DE}" dt="2025-03-13T00:51:27.195" v="473"/>
              <pc2:cmMkLst xmlns:pc2="http://schemas.microsoft.com/office/powerpoint/2019/9/main/command">
                <pc:docMk/>
                <pc:sldMk cId="3884724477" sldId="1370"/>
                <pc2:cmMk id="{437EA405-5E8A-4C4E-9066-F70FB383B540}"/>
              </pc2:cmMkLst>
            </pc226:cmChg>
            <pc226:cmChg xmlns:pc226="http://schemas.microsoft.com/office/powerpoint/2022/06/main/command" chg="del mod">
              <pc226:chgData name="Julia Brennan" userId="a4e2ac2b-ae2b-42a8-b565-96d1eee87d5e" providerId="ADAL" clId="{9D0CA25B-73E6-4288-843F-758BFAED12DE}" dt="2025-03-13T00:52:56.534" v="497"/>
              <pc2:cmMkLst xmlns:pc2="http://schemas.microsoft.com/office/powerpoint/2019/9/main/command">
                <pc:docMk/>
                <pc:sldMk cId="3884724477" sldId="1370"/>
                <pc2:cmMk id="{8BB0CE8C-A22D-413F-8AE5-6D76D2158C44}"/>
              </pc2:cmMkLst>
            </pc226:cmChg>
          </p:ext>
        </pc:extLst>
      </pc:sldChg>
      <pc:sldChg chg="delSp modSp mod">
        <pc:chgData name="Julia Brennan" userId="a4e2ac2b-ae2b-42a8-b565-96d1eee87d5e" providerId="ADAL" clId="{9D0CA25B-73E6-4288-843F-758BFAED12DE}" dt="2025-03-13T00:54:12.116" v="502" actId="478"/>
        <pc:sldMkLst>
          <pc:docMk/>
          <pc:sldMk cId="1941545527" sldId="1371"/>
        </pc:sldMkLst>
        <pc:graphicFrameChg chg="mod modGraphic">
          <ac:chgData name="Julia Brennan" userId="a4e2ac2b-ae2b-42a8-b565-96d1eee87d5e" providerId="ADAL" clId="{9D0CA25B-73E6-4288-843F-758BFAED12DE}" dt="2025-03-13T00:54:03.638" v="499" actId="1076"/>
          <ac:graphicFrameMkLst>
            <pc:docMk/>
            <pc:sldMk cId="1941545527" sldId="1371"/>
            <ac:graphicFrameMk id="2" creationId="{4CD4179C-3980-D614-6A9C-CD6ECBBCEFAE}"/>
          </ac:graphicFrameMkLst>
        </pc:graphicFrameChg>
        <pc:picChg chg="mod">
          <ac:chgData name="Julia Brennan" userId="a4e2ac2b-ae2b-42a8-b565-96d1eee87d5e" providerId="ADAL" clId="{9D0CA25B-73E6-4288-843F-758BFAED12DE}" dt="2025-03-13T00:54:06.972" v="500" actId="1076"/>
          <ac:picMkLst>
            <pc:docMk/>
            <pc:sldMk cId="1941545527" sldId="1371"/>
            <ac:picMk id="9" creationId="{B3FECBE9-9DE5-3B9E-40DB-208D0B7B9CA9}"/>
          </ac:picMkLst>
        </pc:picChg>
        <pc:picChg chg="del">
          <ac:chgData name="Julia Brennan" userId="a4e2ac2b-ae2b-42a8-b565-96d1eee87d5e" providerId="ADAL" clId="{9D0CA25B-73E6-4288-843F-758BFAED12DE}" dt="2025-03-13T00:54:12.116" v="502" actId="478"/>
          <ac:picMkLst>
            <pc:docMk/>
            <pc:sldMk cId="1941545527" sldId="1371"/>
            <ac:picMk id="12" creationId="{2E1B17A8-C5B5-9355-C90F-AF5185F5F97A}"/>
          </ac:picMkLst>
        </pc:picChg>
        <pc:picChg chg="mod">
          <ac:chgData name="Julia Brennan" userId="a4e2ac2b-ae2b-42a8-b565-96d1eee87d5e" providerId="ADAL" clId="{9D0CA25B-73E6-4288-843F-758BFAED12DE}" dt="2025-03-13T00:54:09.328" v="501" actId="1076"/>
          <ac:picMkLst>
            <pc:docMk/>
            <pc:sldMk cId="1941545527" sldId="1371"/>
            <ac:picMk id="16" creationId="{FD8A3CE3-4B91-E1E3-AFF3-BEE58D7640B6}"/>
          </ac:picMkLst>
        </pc:picChg>
      </pc:sldChg>
      <pc:sldChg chg="modSp mod modNotesTx">
        <pc:chgData name="Julia Brennan" userId="a4e2ac2b-ae2b-42a8-b565-96d1eee87d5e" providerId="ADAL" clId="{9D0CA25B-73E6-4288-843F-758BFAED12DE}" dt="2025-03-13T00:50:48.816" v="471" actId="20577"/>
        <pc:sldMkLst>
          <pc:docMk/>
          <pc:sldMk cId="3565791090" sldId="1377"/>
        </pc:sldMkLst>
        <pc:spChg chg="mod">
          <ac:chgData name="Julia Brennan" userId="a4e2ac2b-ae2b-42a8-b565-96d1eee87d5e" providerId="ADAL" clId="{9D0CA25B-73E6-4288-843F-758BFAED12DE}" dt="2025-03-13T00:45:51.647" v="53" actId="1076"/>
          <ac:spMkLst>
            <pc:docMk/>
            <pc:sldMk cId="3565791090" sldId="1377"/>
            <ac:spMk id="2" creationId="{BA5B31FE-521C-8131-E845-0551D0719991}"/>
          </ac:spMkLst>
        </pc:spChg>
        <pc:spChg chg="mod">
          <ac:chgData name="Julia Brennan" userId="a4e2ac2b-ae2b-42a8-b565-96d1eee87d5e" providerId="ADAL" clId="{9D0CA25B-73E6-4288-843F-758BFAED12DE}" dt="2025-03-13T00:44:43.400" v="1" actId="14100"/>
          <ac:spMkLst>
            <pc:docMk/>
            <pc:sldMk cId="3565791090" sldId="1377"/>
            <ac:spMk id="4" creationId="{E66DDDC3-4148-8FAB-2A10-2C1588E3230A}"/>
          </ac:spMkLst>
        </pc:spChg>
        <pc:spChg chg="mod">
          <ac:chgData name="Julia Brennan" userId="a4e2ac2b-ae2b-42a8-b565-96d1eee87d5e" providerId="ADAL" clId="{9D0CA25B-73E6-4288-843F-758BFAED12DE}" dt="2025-03-13T00:44:51.027" v="2" actId="1076"/>
          <ac:spMkLst>
            <pc:docMk/>
            <pc:sldMk cId="3565791090" sldId="1377"/>
            <ac:spMk id="7" creationId="{8BEE7377-4F33-9D20-A370-B8B6D814AC77}"/>
          </ac:spMkLst>
        </pc:spChg>
      </pc:sldChg>
      <pc:sldChg chg="modSp mod">
        <pc:chgData name="Julia Brennan" userId="a4e2ac2b-ae2b-42a8-b565-96d1eee87d5e" providerId="ADAL" clId="{9D0CA25B-73E6-4288-843F-758BFAED12DE}" dt="2025-03-13T00:56:18.426" v="508" actId="1076"/>
        <pc:sldMkLst>
          <pc:docMk/>
          <pc:sldMk cId="420526755" sldId="1389"/>
        </pc:sldMkLst>
        <pc:grpChg chg="mod">
          <ac:chgData name="Julia Brennan" userId="a4e2ac2b-ae2b-42a8-b565-96d1eee87d5e" providerId="ADAL" clId="{9D0CA25B-73E6-4288-843F-758BFAED12DE}" dt="2025-03-13T00:56:18.426" v="508" actId="1076"/>
          <ac:grpSpMkLst>
            <pc:docMk/>
            <pc:sldMk cId="420526755" sldId="1389"/>
            <ac:grpSpMk id="3" creationId="{7217E852-345B-7463-42DF-03A05CF8AD29}"/>
          </ac:grpSpMkLst>
        </pc:grpChg>
      </pc:sldChg>
      <pc:sldChg chg="modSp mod">
        <pc:chgData name="Julia Brennan" userId="a4e2ac2b-ae2b-42a8-b565-96d1eee87d5e" providerId="ADAL" clId="{9D0CA25B-73E6-4288-843F-758BFAED12DE}" dt="2025-03-13T01:23:39.558" v="1081" actId="20577"/>
        <pc:sldMkLst>
          <pc:docMk/>
          <pc:sldMk cId="2644029192" sldId="1400"/>
        </pc:sldMkLst>
        <pc:spChg chg="mod">
          <ac:chgData name="Julia Brennan" userId="a4e2ac2b-ae2b-42a8-b565-96d1eee87d5e" providerId="ADAL" clId="{9D0CA25B-73E6-4288-843F-758BFAED12DE}" dt="2025-03-13T01:23:39.558" v="1081" actId="20577"/>
          <ac:spMkLst>
            <pc:docMk/>
            <pc:sldMk cId="2644029192" sldId="1400"/>
            <ac:spMk id="6" creationId="{F996DD50-F69D-C087-8FD2-3375822F6E59}"/>
          </ac:spMkLst>
        </pc:spChg>
      </pc:sldChg>
      <pc:sldChg chg="addSp delSp modSp add mod ord">
        <pc:chgData name="Julia Brennan" userId="a4e2ac2b-ae2b-42a8-b565-96d1eee87d5e" providerId="ADAL" clId="{9D0CA25B-73E6-4288-843F-758BFAED12DE}" dt="2025-03-13T01:25:33.314" v="1133" actId="20577"/>
        <pc:sldMkLst>
          <pc:docMk/>
          <pc:sldMk cId="3889646461" sldId="1401"/>
        </pc:sldMkLst>
        <pc:spChg chg="mod">
          <ac:chgData name="Julia Brennan" userId="a4e2ac2b-ae2b-42a8-b565-96d1eee87d5e" providerId="ADAL" clId="{9D0CA25B-73E6-4288-843F-758BFAED12DE}" dt="2025-03-13T01:18:12.678" v="846" actId="20577"/>
          <ac:spMkLst>
            <pc:docMk/>
            <pc:sldMk cId="3889646461" sldId="1401"/>
            <ac:spMk id="2" creationId="{BA5B31FE-521C-8131-E845-0551D0719991}"/>
          </ac:spMkLst>
        </pc:spChg>
        <pc:spChg chg="mod">
          <ac:chgData name="Julia Brennan" userId="a4e2ac2b-ae2b-42a8-b565-96d1eee87d5e" providerId="ADAL" clId="{9D0CA25B-73E6-4288-843F-758BFAED12DE}" dt="2025-03-13T01:25:33.314" v="1133" actId="20577"/>
          <ac:spMkLst>
            <pc:docMk/>
            <pc:sldMk cId="3889646461" sldId="1401"/>
            <ac:spMk id="7" creationId="{3438E80B-BFC9-5088-43A1-FD11C691347C}"/>
          </ac:spMkLst>
        </pc:spChg>
        <pc:spChg chg="add mod">
          <ac:chgData name="Julia Brennan" userId="a4e2ac2b-ae2b-42a8-b565-96d1eee87d5e" providerId="ADAL" clId="{9D0CA25B-73E6-4288-843F-758BFAED12DE}" dt="2025-03-13T01:09:37.549" v="619" actId="1076"/>
          <ac:spMkLst>
            <pc:docMk/>
            <pc:sldMk cId="3889646461" sldId="1401"/>
            <ac:spMk id="11" creationId="{F471C0BA-3042-F95A-9C55-D86D77D4C7F4}"/>
          </ac:spMkLst>
        </pc:spChg>
        <pc:spChg chg="add mod">
          <ac:chgData name="Julia Brennan" userId="a4e2ac2b-ae2b-42a8-b565-96d1eee87d5e" providerId="ADAL" clId="{9D0CA25B-73E6-4288-843F-758BFAED12DE}" dt="2025-03-13T01:09:33.187" v="618" actId="1076"/>
          <ac:spMkLst>
            <pc:docMk/>
            <pc:sldMk cId="3889646461" sldId="1401"/>
            <ac:spMk id="15" creationId="{166B0AFB-BD30-09DA-7292-CE93577390D2}"/>
          </ac:spMkLst>
        </pc:spChg>
        <pc:spChg chg="add del">
          <ac:chgData name="Julia Brennan" userId="a4e2ac2b-ae2b-42a8-b565-96d1eee87d5e" providerId="ADAL" clId="{9D0CA25B-73E6-4288-843F-758BFAED12DE}" dt="2025-03-13T01:03:12.403" v="565" actId="22"/>
          <ac:spMkLst>
            <pc:docMk/>
            <pc:sldMk cId="3889646461" sldId="1401"/>
            <ac:spMk id="17" creationId="{9BDD8484-A415-3E71-16D4-269B1774CEE0}"/>
          </ac:spMkLst>
        </pc:spChg>
        <pc:spChg chg="add mod">
          <ac:chgData name="Julia Brennan" userId="a4e2ac2b-ae2b-42a8-b565-96d1eee87d5e" providerId="ADAL" clId="{9D0CA25B-73E6-4288-843F-758BFAED12DE}" dt="2025-03-13T01:10:49.648" v="629" actId="1076"/>
          <ac:spMkLst>
            <pc:docMk/>
            <pc:sldMk cId="3889646461" sldId="1401"/>
            <ac:spMk id="19" creationId="{38A2DC9F-0C4F-B538-A58D-AD2EFF3521B7}"/>
          </ac:spMkLst>
        </pc:spChg>
        <pc:picChg chg="add mod">
          <ac:chgData name="Julia Brennan" userId="a4e2ac2b-ae2b-42a8-b565-96d1eee87d5e" providerId="ADAL" clId="{9D0CA25B-73E6-4288-843F-758BFAED12DE}" dt="2025-03-13T01:09:43.156" v="620" actId="1076"/>
          <ac:picMkLst>
            <pc:docMk/>
            <pc:sldMk cId="3889646461" sldId="1401"/>
            <ac:picMk id="5" creationId="{C532AEB3-28DE-2633-8D4E-E40C0A32C8B1}"/>
          </ac:picMkLst>
        </pc:picChg>
        <pc:picChg chg="add mod">
          <ac:chgData name="Julia Brennan" userId="a4e2ac2b-ae2b-42a8-b565-96d1eee87d5e" providerId="ADAL" clId="{9D0CA25B-73E6-4288-843F-758BFAED12DE}" dt="2025-03-13T01:09:57.430" v="622" actId="14100"/>
          <ac:picMkLst>
            <pc:docMk/>
            <pc:sldMk cId="3889646461" sldId="1401"/>
            <ac:picMk id="12" creationId="{CEFF1D22-92A4-14AB-18A8-72AD24FCE96A}"/>
          </ac:picMkLst>
        </pc:picChg>
        <pc:picChg chg="add mod">
          <ac:chgData name="Julia Brennan" userId="a4e2ac2b-ae2b-42a8-b565-96d1eee87d5e" providerId="ADAL" clId="{9D0CA25B-73E6-4288-843F-758BFAED12DE}" dt="2025-03-13T01:11:04.670" v="631" actId="1076"/>
          <ac:picMkLst>
            <pc:docMk/>
            <pc:sldMk cId="3889646461" sldId="1401"/>
            <ac:picMk id="18" creationId="{A3739FF3-990A-FC0A-7CC2-F5E7FE6586B2}"/>
          </ac:picMkLst>
        </pc:picChg>
      </pc:sldChg>
    </pc:docChg>
  </pc:docChgLst>
  <pc:docChgLst>
    <pc:chgData name="Julia Brennan" userId="a4e2ac2b-ae2b-42a8-b565-96d1eee87d5e" providerId="ADAL" clId="{B6E170FF-16E6-4969-B831-8E10A39AE885}"/>
    <pc:docChg chg="undo custSel modSld">
      <pc:chgData name="Julia Brennan" userId="a4e2ac2b-ae2b-42a8-b565-96d1eee87d5e" providerId="ADAL" clId="{B6E170FF-16E6-4969-B831-8E10A39AE885}" dt="2025-03-20T23:33:28.896" v="38" actId="20577"/>
      <pc:docMkLst>
        <pc:docMk/>
      </pc:docMkLst>
      <pc:sldChg chg="modSp mod">
        <pc:chgData name="Julia Brennan" userId="a4e2ac2b-ae2b-42a8-b565-96d1eee87d5e" providerId="ADAL" clId="{B6E170FF-16E6-4969-B831-8E10A39AE885}" dt="2025-03-20T23:33:28.896" v="38" actId="20577"/>
        <pc:sldMkLst>
          <pc:docMk/>
          <pc:sldMk cId="2958201158" sldId="1324"/>
        </pc:sldMkLst>
        <pc:spChg chg="mod">
          <ac:chgData name="Julia Brennan" userId="a4e2ac2b-ae2b-42a8-b565-96d1eee87d5e" providerId="ADAL" clId="{B6E170FF-16E6-4969-B831-8E10A39AE885}" dt="2025-03-20T23:31:44.806" v="11" actId="20577"/>
          <ac:spMkLst>
            <pc:docMk/>
            <pc:sldMk cId="2958201158" sldId="1324"/>
            <ac:spMk id="2" creationId="{BA5B31FE-521C-8131-E845-0551D0719991}"/>
          </ac:spMkLst>
        </pc:spChg>
        <pc:spChg chg="mod">
          <ac:chgData name="Julia Brennan" userId="a4e2ac2b-ae2b-42a8-b565-96d1eee87d5e" providerId="ADAL" clId="{B6E170FF-16E6-4969-B831-8E10A39AE885}" dt="2025-03-20T23:33:28.896" v="38" actId="20577"/>
          <ac:spMkLst>
            <pc:docMk/>
            <pc:sldMk cId="2958201158" sldId="1324"/>
            <ac:spMk id="5" creationId="{BDB99EAB-A31D-C5EF-C803-0007F5F3115E}"/>
          </ac:spMkLst>
        </pc:spChg>
      </pc:sldChg>
    </pc:docChg>
  </pc:docChgLst>
  <pc:docChgLst>
    <pc:chgData name="Julia Brennan" userId="a4e2ac2b-ae2b-42a8-b565-96d1eee87d5e" providerId="ADAL" clId="{E1D3F70C-8944-434C-8A8D-54E3D6ADB6AE}"/>
    <pc:docChg chg="modSld">
      <pc:chgData name="Julia Brennan" userId="a4e2ac2b-ae2b-42a8-b565-96d1eee87d5e" providerId="ADAL" clId="{E1D3F70C-8944-434C-8A8D-54E3D6ADB6AE}" dt="2025-03-13T02:00:10.687" v="75" actId="962"/>
      <pc:docMkLst>
        <pc:docMk/>
      </pc:docMkLst>
      <pc:sldChg chg="modSp mod">
        <pc:chgData name="Julia Brennan" userId="a4e2ac2b-ae2b-42a8-b565-96d1eee87d5e" providerId="ADAL" clId="{E1D3F70C-8944-434C-8A8D-54E3D6ADB6AE}" dt="2025-03-13T02:00:10.687" v="75" actId="962"/>
        <pc:sldMkLst>
          <pc:docMk/>
          <pc:sldMk cId="3889646461" sldId="1401"/>
        </pc:sldMkLst>
        <pc:picChg chg="mod">
          <ac:chgData name="Julia Brennan" userId="a4e2ac2b-ae2b-42a8-b565-96d1eee87d5e" providerId="ADAL" clId="{E1D3F70C-8944-434C-8A8D-54E3D6ADB6AE}" dt="2025-03-13T02:00:10.687" v="75" actId="962"/>
          <ac:picMkLst>
            <pc:docMk/>
            <pc:sldMk cId="3889646461" sldId="1401"/>
            <ac:picMk id="18" creationId="{A3739FF3-990A-FC0A-7CC2-F5E7FE6586B2}"/>
          </ac:picMkLst>
        </pc:picChg>
      </pc:sldChg>
    </pc:docChg>
  </pc:docChgLst>
  <pc:docChgLst>
    <pc:chgData name="Julia Brennan" userId="a4e2ac2b-ae2b-42a8-b565-96d1eee87d5e" providerId="ADAL" clId="{0367D367-EEC5-4EBB-B4EE-8B818E8B576F}"/>
    <pc:docChg chg="custSel modSld">
      <pc:chgData name="Julia Brennan" userId="a4e2ac2b-ae2b-42a8-b565-96d1eee87d5e" providerId="ADAL" clId="{0367D367-EEC5-4EBB-B4EE-8B818E8B576F}" dt="2025-03-19T03:18:40.301" v="86" actId="20577"/>
      <pc:docMkLst>
        <pc:docMk/>
      </pc:docMkLst>
      <pc:sldChg chg="modSp mod">
        <pc:chgData name="Julia Brennan" userId="a4e2ac2b-ae2b-42a8-b565-96d1eee87d5e" providerId="ADAL" clId="{0367D367-EEC5-4EBB-B4EE-8B818E8B576F}" dt="2025-03-19T03:18:40.301" v="86" actId="20577"/>
        <pc:sldMkLst>
          <pc:docMk/>
          <pc:sldMk cId="598718510" sldId="1300"/>
        </pc:sldMkLst>
        <pc:spChg chg="mod">
          <ac:chgData name="Julia Brennan" userId="a4e2ac2b-ae2b-42a8-b565-96d1eee87d5e" providerId="ADAL" clId="{0367D367-EEC5-4EBB-B4EE-8B818E8B576F}" dt="2025-03-19T03:18:40.301" v="86" actId="20577"/>
          <ac:spMkLst>
            <pc:docMk/>
            <pc:sldMk cId="598718510" sldId="1300"/>
            <ac:spMk id="5" creationId="{BDB99EAB-A31D-C5EF-C803-0007F5F3115E}"/>
          </ac:spMkLst>
        </pc:spChg>
      </pc:sldChg>
      <pc:sldChg chg="modSp mod">
        <pc:chgData name="Julia Brennan" userId="a4e2ac2b-ae2b-42a8-b565-96d1eee87d5e" providerId="ADAL" clId="{0367D367-EEC5-4EBB-B4EE-8B818E8B576F}" dt="2025-03-19T03:04:34.663" v="1" actId="20577"/>
        <pc:sldMkLst>
          <pc:docMk/>
          <pc:sldMk cId="3354722843" sldId="1399"/>
        </pc:sldMkLst>
        <pc:graphicFrameChg chg="modGraphic">
          <ac:chgData name="Julia Brennan" userId="a4e2ac2b-ae2b-42a8-b565-96d1eee87d5e" providerId="ADAL" clId="{0367D367-EEC5-4EBB-B4EE-8B818E8B576F}" dt="2025-03-19T03:04:34.663" v="1" actId="20577"/>
          <ac:graphicFrameMkLst>
            <pc:docMk/>
            <pc:sldMk cId="3354722843" sldId="1399"/>
            <ac:graphicFrameMk id="5" creationId="{E1B1C63B-628A-F1B3-32EA-D429EFEC3D6C}"/>
          </ac:graphicFrameMkLst>
        </pc:graphicFrameChg>
      </pc:sldChg>
      <pc:sldChg chg="modSp mod">
        <pc:chgData name="Julia Brennan" userId="a4e2ac2b-ae2b-42a8-b565-96d1eee87d5e" providerId="ADAL" clId="{0367D367-EEC5-4EBB-B4EE-8B818E8B576F}" dt="2025-03-19T03:14:59.123" v="84" actId="1076"/>
        <pc:sldMkLst>
          <pc:docMk/>
          <pc:sldMk cId="3889646461" sldId="1401"/>
        </pc:sldMkLst>
        <pc:spChg chg="mod">
          <ac:chgData name="Julia Brennan" userId="a4e2ac2b-ae2b-42a8-b565-96d1eee87d5e" providerId="ADAL" clId="{0367D367-EEC5-4EBB-B4EE-8B818E8B576F}" dt="2025-03-19T03:09:02.117" v="2" actId="3626"/>
          <ac:spMkLst>
            <pc:docMk/>
            <pc:sldMk cId="3889646461" sldId="1401"/>
            <ac:spMk id="7" creationId="{3438E80B-BFC9-5088-43A1-FD11C691347C}"/>
          </ac:spMkLst>
        </pc:spChg>
        <pc:spChg chg="mod">
          <ac:chgData name="Julia Brennan" userId="a4e2ac2b-ae2b-42a8-b565-96d1eee87d5e" providerId="ADAL" clId="{0367D367-EEC5-4EBB-B4EE-8B818E8B576F}" dt="2025-03-19T03:14:59.123" v="84" actId="1076"/>
          <ac:spMkLst>
            <pc:docMk/>
            <pc:sldMk cId="3889646461" sldId="1401"/>
            <ac:spMk id="11" creationId="{F471C0BA-3042-F95A-9C55-D86D77D4C7F4}"/>
          </ac:spMkLst>
        </pc:spChg>
        <pc:picChg chg="mod">
          <ac:chgData name="Julia Brennan" userId="a4e2ac2b-ae2b-42a8-b565-96d1eee87d5e" providerId="ADAL" clId="{0367D367-EEC5-4EBB-B4EE-8B818E8B576F}" dt="2025-03-19T03:14:48.485" v="81" actId="1076"/>
          <ac:picMkLst>
            <pc:docMk/>
            <pc:sldMk cId="3889646461" sldId="1401"/>
            <ac:picMk id="5" creationId="{C532AEB3-28DE-2633-8D4E-E40C0A32C8B1}"/>
          </ac:picMkLst>
        </pc:picChg>
      </pc:sldChg>
    </pc:docChg>
  </pc:docChgLst>
  <pc:docChgLst>
    <pc:chgData name="Julia Brennan" userId="a4e2ac2b-ae2b-42a8-b565-96d1eee87d5e" providerId="ADAL" clId="{DE52E5E7-2BD8-483F-8EB9-46F516B0DD19}"/>
    <pc:docChg chg="undo custSel addSld delSld modSld sldOrd modSection">
      <pc:chgData name="Julia Brennan" userId="a4e2ac2b-ae2b-42a8-b565-96d1eee87d5e" providerId="ADAL" clId="{DE52E5E7-2BD8-483F-8EB9-46F516B0DD19}" dt="2025-03-21T00:15:34.506" v="12" actId="20577"/>
      <pc:docMkLst>
        <pc:docMk/>
      </pc:docMkLst>
      <pc:sldChg chg="modSp mod">
        <pc:chgData name="Julia Brennan" userId="a4e2ac2b-ae2b-42a8-b565-96d1eee87d5e" providerId="ADAL" clId="{DE52E5E7-2BD8-483F-8EB9-46F516B0DD19}" dt="2025-03-21T00:15:34.506" v="12" actId="20577"/>
        <pc:sldMkLst>
          <pc:docMk/>
          <pc:sldMk cId="2201700003" sldId="1307"/>
        </pc:sldMkLst>
        <pc:spChg chg="mod">
          <ac:chgData name="Julia Brennan" userId="a4e2ac2b-ae2b-42a8-b565-96d1eee87d5e" providerId="ADAL" clId="{DE52E5E7-2BD8-483F-8EB9-46F516B0DD19}" dt="2025-03-21T00:15:34.506" v="12" actId="20577"/>
          <ac:spMkLst>
            <pc:docMk/>
            <pc:sldMk cId="2201700003" sldId="1307"/>
            <ac:spMk id="6" creationId="{F996DD50-F69D-C087-8FD2-3375822F6E59}"/>
          </ac:spMkLst>
        </pc:spChg>
      </pc:sldChg>
      <pc:sldChg chg="modSp del mod">
        <pc:chgData name="Julia Brennan" userId="a4e2ac2b-ae2b-42a8-b565-96d1eee87d5e" providerId="ADAL" clId="{DE52E5E7-2BD8-483F-8EB9-46F516B0DD19}" dt="2025-03-21T00:14:08.405" v="6" actId="2696"/>
        <pc:sldMkLst>
          <pc:docMk/>
          <pc:sldMk cId="3395418035" sldId="1362"/>
        </pc:sldMkLst>
        <pc:spChg chg="mod">
          <ac:chgData name="Julia Brennan" userId="a4e2ac2b-ae2b-42a8-b565-96d1eee87d5e" providerId="ADAL" clId="{DE52E5E7-2BD8-483F-8EB9-46F516B0DD19}" dt="2025-03-21T00:14:02.828" v="5" actId="21"/>
          <ac:spMkLst>
            <pc:docMk/>
            <pc:sldMk cId="3395418035" sldId="1362"/>
            <ac:spMk id="6" creationId="{F996DD50-F69D-C087-8FD2-3375822F6E59}"/>
          </ac:spMkLst>
        </pc:spChg>
      </pc:sldChg>
      <pc:sldChg chg="modSp add del mod ord">
        <pc:chgData name="Julia Brennan" userId="a4e2ac2b-ae2b-42a8-b565-96d1eee87d5e" providerId="ADAL" clId="{DE52E5E7-2BD8-483F-8EB9-46F516B0DD19}" dt="2025-03-21T00:14:20.267" v="11" actId="20577"/>
        <pc:sldMkLst>
          <pc:docMk/>
          <pc:sldMk cId="2644029192" sldId="1400"/>
        </pc:sldMkLst>
        <pc:spChg chg="mod">
          <ac:chgData name="Julia Brennan" userId="a4e2ac2b-ae2b-42a8-b565-96d1eee87d5e" providerId="ADAL" clId="{DE52E5E7-2BD8-483F-8EB9-46F516B0DD19}" dt="2025-03-21T00:14:20.267" v="11" actId="20577"/>
          <ac:spMkLst>
            <pc:docMk/>
            <pc:sldMk cId="2644029192" sldId="1400"/>
            <ac:spMk id="6" creationId="{F996DD50-F69D-C087-8FD2-3375822F6E59}"/>
          </ac:spMkLst>
        </pc:spChg>
      </pc:sldChg>
    </pc:docChg>
  </pc:docChgLst>
  <pc:docChgLst>
    <pc:chgData name="Julia Brennan" userId="a4e2ac2b-ae2b-42a8-b565-96d1eee87d5e" providerId="ADAL" clId="{F9F0DD91-BE71-4A4E-B99A-EE1DAD05C734}"/>
    <pc:docChg chg="custSel modSld">
      <pc:chgData name="Julia Brennan" userId="a4e2ac2b-ae2b-42a8-b565-96d1eee87d5e" providerId="ADAL" clId="{F9F0DD91-BE71-4A4E-B99A-EE1DAD05C734}" dt="2025-03-14T01:42:28.562" v="7" actId="1582"/>
      <pc:docMkLst>
        <pc:docMk/>
      </pc:docMkLst>
      <pc:sldChg chg="addSp delSp modSp mod">
        <pc:chgData name="Julia Brennan" userId="a4e2ac2b-ae2b-42a8-b565-96d1eee87d5e" providerId="ADAL" clId="{F9F0DD91-BE71-4A4E-B99A-EE1DAD05C734}" dt="2025-03-14T01:42:28.562" v="7" actId="1582"/>
        <pc:sldMkLst>
          <pc:docMk/>
          <pc:sldMk cId="1638132661" sldId="1341"/>
        </pc:sldMkLst>
        <pc:picChg chg="add mod">
          <ac:chgData name="Julia Brennan" userId="a4e2ac2b-ae2b-42a8-b565-96d1eee87d5e" providerId="ADAL" clId="{F9F0DD91-BE71-4A4E-B99A-EE1DAD05C734}" dt="2025-03-14T01:42:28.562" v="7" actId="1582"/>
          <ac:picMkLst>
            <pc:docMk/>
            <pc:sldMk cId="1638132661" sldId="1341"/>
            <ac:picMk id="7" creationId="{E3EAD484-2770-9EB0-8524-341C77B156BF}"/>
          </ac:picMkLst>
        </pc:picChg>
        <pc:picChg chg="del">
          <ac:chgData name="Julia Brennan" userId="a4e2ac2b-ae2b-42a8-b565-96d1eee87d5e" providerId="ADAL" clId="{F9F0DD91-BE71-4A4E-B99A-EE1DAD05C734}" dt="2025-03-14T01:41:38.785" v="0" actId="478"/>
          <ac:picMkLst>
            <pc:docMk/>
            <pc:sldMk cId="1638132661" sldId="1341"/>
            <ac:picMk id="11" creationId="{3577D329-897E-88C1-59D1-66319A27D1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atin typeface="Arial" panose="020B0604020202020204" pitchFamily="34" charset="0"/>
              </a:defRPr>
            </a:lvl1pPr>
          </a:lstStyle>
          <a:p>
            <a:fld id="{02DF4054-4243-43CC-86DF-FF32C3807443}" type="datetimeFigureOut">
              <a:rPr lang="en-AU" smtClean="0"/>
              <a:pPr/>
              <a:t>21/03/2025</a:t>
            </a:fld>
            <a:endParaRPr lang="en-AU" dirty="0"/>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atin typeface="Arial" panose="020B0604020202020204" pitchFamily="34" charset="0"/>
              </a:defRPr>
            </a:lvl1pPr>
          </a:lstStyle>
          <a:p>
            <a:fld id="{8EF2B149-89B8-4A4A-AFE5-D68244BA63D8}" type="slidenum">
              <a:rPr lang="en-AU" smtClean="0"/>
              <a:pPr/>
              <a:t>‹#›</a:t>
            </a:fld>
            <a:endParaRPr lang="en-AU" dirty="0"/>
          </a:p>
        </p:txBody>
      </p:sp>
    </p:spTree>
    <p:extLst>
      <p:ext uri="{BB962C8B-B14F-4D97-AF65-F5344CB8AC3E}">
        <p14:creationId xmlns:p14="http://schemas.microsoft.com/office/powerpoint/2010/main" val="845591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B7FB3-9F8F-4327-9A60-A115051BF72F}"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026808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ea typeface="Calibri"/>
                <a:cs typeface="Arial" panose="020B0604020202020204" pitchFamily="34" charset="0"/>
              </a:rPr>
              <a:t>This suggested WriteOn judging criteria may be used by schools to assist them in selecting their class, stage or school finalists for entry into NESA’s WriteOn 2025 competition.</a:t>
            </a:r>
          </a:p>
        </p:txBody>
      </p:sp>
      <p:sp>
        <p:nvSpPr>
          <p:cNvPr id="4" name="Slide Number Placeholder 3"/>
          <p:cNvSpPr>
            <a:spLocks noGrp="1"/>
          </p:cNvSpPr>
          <p:nvPr>
            <p:ph type="sldNum" sz="quarter" idx="5"/>
          </p:nvPr>
        </p:nvSpPr>
        <p:spPr/>
        <p:txBody>
          <a:bodyPr/>
          <a:lstStyle/>
          <a:p>
            <a:fld id="{8EF2B149-89B8-4A4A-AFE5-D68244BA63D8}" type="slidenum">
              <a:rPr lang="en-AU" smtClean="0"/>
              <a:t>13</a:t>
            </a:fld>
            <a:endParaRPr lang="en-AU"/>
          </a:p>
        </p:txBody>
      </p:sp>
    </p:spTree>
    <p:extLst>
      <p:ext uri="{BB962C8B-B14F-4D97-AF65-F5344CB8AC3E}">
        <p14:creationId xmlns:p14="http://schemas.microsoft.com/office/powerpoint/2010/main" val="3478104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dirty="0">
                <a:ea typeface="Calibri"/>
                <a:cs typeface="Arial" panose="020B0604020202020204" pitchFamily="34" charset="0"/>
              </a:rPr>
              <a:t>This suggested WriteOn judging criteria may be used by schools to assist them in selecting their class, stage or school finalists for entry into NESA’s WriteOn 2025 competition.</a:t>
            </a:r>
          </a:p>
          <a:p>
            <a:pPr marL="171450" indent="-171450">
              <a:buFont typeface="Arial"/>
              <a:buChar char="•"/>
            </a:pPr>
            <a:endParaRPr lang="en-US" dirty="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8EF2B149-89B8-4A4A-AFE5-D68244BA63D8}" type="slidenum">
              <a:rPr lang="en-AU" smtClean="0"/>
              <a:t>14</a:t>
            </a:fld>
            <a:endParaRPr lang="en-AU"/>
          </a:p>
        </p:txBody>
      </p:sp>
    </p:spTree>
    <p:extLst>
      <p:ext uri="{BB962C8B-B14F-4D97-AF65-F5344CB8AC3E}">
        <p14:creationId xmlns:p14="http://schemas.microsoft.com/office/powerpoint/2010/main" val="227841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dirty="0">
                <a:ea typeface="Calibri"/>
                <a:cs typeface="Arial" panose="020B0604020202020204" pitchFamily="34" charset="0"/>
              </a:rPr>
              <a:t>This suggested WriteOn judging criteria may be used by schools to assist them in selecting their class, stage or school finalists for entry into NESA’s WriteOn 2025 competition.</a:t>
            </a:r>
          </a:p>
          <a:p>
            <a:pPr marL="171450" indent="-171450">
              <a:buFont typeface="Arial"/>
              <a:buChar char="•"/>
            </a:pPr>
            <a:endParaRPr lang="en-US" dirty="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35117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dirty="0">
                <a:ea typeface="Calibri"/>
                <a:cs typeface="Arial" panose="020B0604020202020204" pitchFamily="34" charset="0"/>
              </a:rPr>
              <a:t>This suggested WriteOn student self-assessment criteria may be used by schools to assist students with the WriteOn 2025 competition.</a:t>
            </a:r>
          </a:p>
          <a:p>
            <a:pPr marL="171450" indent="-171450">
              <a:buFont typeface="Arial"/>
              <a:buChar char="•"/>
            </a:pPr>
            <a:endParaRPr lang="en-US" dirty="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8EF2B149-89B8-4A4A-AFE5-D68244BA63D8}" type="slidenum">
              <a:rPr lang="en-AU" smtClean="0"/>
              <a:t>17</a:t>
            </a:fld>
            <a:endParaRPr lang="en-AU"/>
          </a:p>
        </p:txBody>
      </p:sp>
    </p:spTree>
    <p:extLst>
      <p:ext uri="{BB962C8B-B14F-4D97-AF65-F5344CB8AC3E}">
        <p14:creationId xmlns:p14="http://schemas.microsoft.com/office/powerpoint/2010/main" val="3761384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dirty="0">
                <a:ea typeface="Calibri"/>
                <a:cs typeface="Arial" panose="020B0604020202020204" pitchFamily="34" charset="0"/>
              </a:rPr>
              <a:t>This suggested WriteOn student self-assessment criteria may be used by schools to assist students with the WriteOn 2025 competition.</a:t>
            </a:r>
          </a:p>
          <a:p>
            <a:pPr marL="171450" indent="-171450">
              <a:buFont typeface="Arial"/>
              <a:buChar char="•"/>
            </a:pPr>
            <a:endParaRPr lang="en-US" dirty="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8EF2B149-89B8-4A4A-AFE5-D68244BA63D8}" type="slidenum">
              <a:rPr lang="en-AU" smtClean="0"/>
              <a:t>18</a:t>
            </a:fld>
            <a:endParaRPr lang="en-AU"/>
          </a:p>
        </p:txBody>
      </p:sp>
    </p:spTree>
    <p:extLst>
      <p:ext uri="{BB962C8B-B14F-4D97-AF65-F5344CB8AC3E}">
        <p14:creationId xmlns:p14="http://schemas.microsoft.com/office/powerpoint/2010/main" val="2135497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dirty="0">
                <a:ea typeface="Calibri"/>
                <a:cs typeface="Arial" panose="020B0604020202020204" pitchFamily="34" charset="0"/>
              </a:rPr>
              <a:t>This suggested WriteOn student self-assessment criteria may be used by schools to assist students with the WriteOn 2025 competition.</a:t>
            </a:r>
          </a:p>
          <a:p>
            <a:pPr marL="0" indent="0">
              <a:buFont typeface="Arial"/>
              <a:buNone/>
            </a:pPr>
            <a:endParaRPr lang="en-US" dirty="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2B149-89B8-4A4A-AFE5-D68244BA63D8}" type="slidenum">
              <a:rPr kumimoji="0" lang="en-AU"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221069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92C7B-4A1D-51AC-0BAA-1974CC91C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D9C56-46BC-EB87-AE56-81BFDD1262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25B58-6870-56AD-4521-3114A7D5FF17}"/>
              </a:ext>
            </a:extLst>
          </p:cNvPr>
          <p:cNvSpPr>
            <a:spLocks noGrp="1"/>
          </p:cNvSpPr>
          <p:nvPr>
            <p:ph type="body" idx="1"/>
          </p:nvPr>
        </p:nvSpPr>
        <p:spPr/>
        <p:txBody>
          <a:bodyPr/>
          <a:lstStyle/>
          <a:p>
            <a:pPr marL="0" indent="0">
              <a:buFont typeface="Arial"/>
              <a:buNone/>
            </a:pPr>
            <a:r>
              <a:rPr lang="en-US" dirty="0">
                <a:ea typeface="Calibri"/>
                <a:cs typeface="Arial" panose="020B0604020202020204" pitchFamily="34" charset="0"/>
              </a:rPr>
              <a:t>Teachers may use these additional slides to support students in creating their imaginative texts. These may be varied to suit student or class contexts.</a:t>
            </a:r>
          </a:p>
        </p:txBody>
      </p:sp>
      <p:sp>
        <p:nvSpPr>
          <p:cNvPr id="4" name="Slide Number Placeholder 3">
            <a:extLst>
              <a:ext uri="{FF2B5EF4-FFF2-40B4-BE49-F238E27FC236}">
                <a16:creationId xmlns:a16="http://schemas.microsoft.com/office/drawing/2014/main" id="{87A83F7C-3F1E-4B5D-6E05-A27F344D3CC9}"/>
              </a:ext>
            </a:extLst>
          </p:cNvPr>
          <p:cNvSpPr>
            <a:spLocks noGrp="1"/>
          </p:cNvSpPr>
          <p:nvPr>
            <p:ph type="sldNum" sz="quarter" idx="5"/>
          </p:nvPr>
        </p:nvSpPr>
        <p:spPr/>
        <p:txBody>
          <a:bodyPr/>
          <a:lstStyle/>
          <a:p>
            <a:fld id="{8EF2B149-89B8-4A4A-AFE5-D68244BA63D8}" type="slidenum">
              <a:rPr lang="en-AU" smtClean="0"/>
              <a:t>20</a:t>
            </a:fld>
            <a:endParaRPr lang="en-AU" dirty="0"/>
          </a:p>
        </p:txBody>
      </p:sp>
    </p:spTree>
    <p:extLst>
      <p:ext uri="{BB962C8B-B14F-4D97-AF65-F5344CB8AC3E}">
        <p14:creationId xmlns:p14="http://schemas.microsoft.com/office/powerpoint/2010/main" val="3094831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92C7B-4A1D-51AC-0BAA-1974CC91C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D9C56-46BC-EB87-AE56-81BFDD1262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25B58-6870-56AD-4521-3114A7D5FF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dirty="0">
                <a:ea typeface="Calibri"/>
                <a:cs typeface="Arial" panose="020B0604020202020204" pitchFamily="34" charset="0"/>
              </a:rPr>
              <a:t>Teachers may use these additional slides to support students in creating their imaginative texts. These may be varied to suit student or class contexts.</a:t>
            </a:r>
          </a:p>
          <a:p>
            <a:pPr marL="0" indent="0">
              <a:buFont typeface="Arial"/>
              <a:buNone/>
            </a:pPr>
            <a:endParaRPr lang="en-US" dirty="0">
              <a:ea typeface="Calibri"/>
              <a:cs typeface="Arial" panose="020B0604020202020204" pitchFamily="34" charset="0"/>
            </a:endParaRPr>
          </a:p>
        </p:txBody>
      </p:sp>
      <p:sp>
        <p:nvSpPr>
          <p:cNvPr id="4" name="Slide Number Placeholder 3">
            <a:extLst>
              <a:ext uri="{FF2B5EF4-FFF2-40B4-BE49-F238E27FC236}">
                <a16:creationId xmlns:a16="http://schemas.microsoft.com/office/drawing/2014/main" id="{87A83F7C-3F1E-4B5D-6E05-A27F344D3CC9}"/>
              </a:ext>
            </a:extLst>
          </p:cNvPr>
          <p:cNvSpPr>
            <a:spLocks noGrp="1"/>
          </p:cNvSpPr>
          <p:nvPr>
            <p:ph type="sldNum" sz="quarter" idx="5"/>
          </p:nvPr>
        </p:nvSpPr>
        <p:spPr/>
        <p:txBody>
          <a:bodyPr/>
          <a:lstStyle/>
          <a:p>
            <a:fld id="{8EF2B149-89B8-4A4A-AFE5-D68244BA63D8}" type="slidenum">
              <a:rPr lang="en-AU" smtClean="0"/>
              <a:t>21</a:t>
            </a:fld>
            <a:endParaRPr lang="en-AU" dirty="0"/>
          </a:p>
        </p:txBody>
      </p:sp>
    </p:spTree>
    <p:extLst>
      <p:ext uri="{BB962C8B-B14F-4D97-AF65-F5344CB8AC3E}">
        <p14:creationId xmlns:p14="http://schemas.microsoft.com/office/powerpoint/2010/main" val="637365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92C7B-4A1D-51AC-0BAA-1974CC91CD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D9C56-46BC-EB87-AE56-81BFDD1262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125B58-6870-56AD-4521-3114A7D5FF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dirty="0">
                <a:ea typeface="Calibri"/>
                <a:cs typeface="Arial" panose="020B0604020202020204" pitchFamily="34" charset="0"/>
              </a:rPr>
              <a:t>Teachers may use these additional slides to support students in creating their imaginative texts. These may be varied to suit student or class contexts.</a:t>
            </a:r>
          </a:p>
          <a:p>
            <a:pPr marL="0" indent="0">
              <a:buFont typeface="Arial"/>
              <a:buNone/>
            </a:pPr>
            <a:endParaRPr lang="en-US" dirty="0">
              <a:ea typeface="Calibri"/>
              <a:cs typeface="Arial" panose="020B0604020202020204" pitchFamily="34" charset="0"/>
            </a:endParaRPr>
          </a:p>
        </p:txBody>
      </p:sp>
      <p:sp>
        <p:nvSpPr>
          <p:cNvPr id="4" name="Slide Number Placeholder 3">
            <a:extLst>
              <a:ext uri="{FF2B5EF4-FFF2-40B4-BE49-F238E27FC236}">
                <a16:creationId xmlns:a16="http://schemas.microsoft.com/office/drawing/2014/main" id="{87A83F7C-3F1E-4B5D-6E05-A27F344D3CC9}"/>
              </a:ext>
            </a:extLst>
          </p:cNvPr>
          <p:cNvSpPr>
            <a:spLocks noGrp="1"/>
          </p:cNvSpPr>
          <p:nvPr>
            <p:ph type="sldNum" sz="quarter" idx="5"/>
          </p:nvPr>
        </p:nvSpPr>
        <p:spPr/>
        <p:txBody>
          <a:bodyPr/>
          <a:lstStyle/>
          <a:p>
            <a:fld id="{8EF2B149-89B8-4A4A-AFE5-D68244BA63D8}" type="slidenum">
              <a:rPr lang="en-AU" smtClean="0"/>
              <a:t>22</a:t>
            </a:fld>
            <a:endParaRPr lang="en-AU" dirty="0"/>
          </a:p>
        </p:txBody>
      </p:sp>
    </p:spTree>
    <p:extLst>
      <p:ext uri="{BB962C8B-B14F-4D97-AF65-F5344CB8AC3E}">
        <p14:creationId xmlns:p14="http://schemas.microsoft.com/office/powerpoint/2010/main" val="3586628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23</a:t>
            </a:fld>
            <a:endParaRPr lang="en-AU" dirty="0"/>
          </a:p>
        </p:txBody>
      </p:sp>
    </p:spTree>
    <p:extLst>
      <p:ext uri="{BB962C8B-B14F-4D97-AF65-F5344CB8AC3E}">
        <p14:creationId xmlns:p14="http://schemas.microsoft.com/office/powerpoint/2010/main" val="165175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2</a:t>
            </a:fld>
            <a:endParaRPr lang="en-AU" dirty="0"/>
          </a:p>
        </p:txBody>
      </p:sp>
    </p:spTree>
    <p:extLst>
      <p:ext uri="{BB962C8B-B14F-4D97-AF65-F5344CB8AC3E}">
        <p14:creationId xmlns:p14="http://schemas.microsoft.com/office/powerpoint/2010/main" val="2300893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24</a:t>
            </a:fld>
            <a:endParaRPr lang="en-AU" dirty="0"/>
          </a:p>
        </p:txBody>
      </p:sp>
    </p:spTree>
    <p:extLst>
      <p:ext uri="{BB962C8B-B14F-4D97-AF65-F5344CB8AC3E}">
        <p14:creationId xmlns:p14="http://schemas.microsoft.com/office/powerpoint/2010/main" val="328964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25</a:t>
            </a:fld>
            <a:endParaRPr lang="en-AU"/>
          </a:p>
        </p:txBody>
      </p:sp>
    </p:spTree>
    <p:extLst>
      <p:ext uri="{BB962C8B-B14F-4D97-AF65-F5344CB8AC3E}">
        <p14:creationId xmlns:p14="http://schemas.microsoft.com/office/powerpoint/2010/main" val="57149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3</a:t>
            </a:fld>
            <a:endParaRPr lang="en-AU" dirty="0"/>
          </a:p>
        </p:txBody>
      </p:sp>
    </p:spTree>
    <p:extLst>
      <p:ext uri="{BB962C8B-B14F-4D97-AF65-F5344CB8AC3E}">
        <p14:creationId xmlns:p14="http://schemas.microsoft.com/office/powerpoint/2010/main" val="219438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4</a:t>
            </a:fld>
            <a:endParaRPr lang="en-AU" dirty="0"/>
          </a:p>
        </p:txBody>
      </p:sp>
    </p:spTree>
    <p:extLst>
      <p:ext uri="{BB962C8B-B14F-4D97-AF65-F5344CB8AC3E}">
        <p14:creationId xmlns:p14="http://schemas.microsoft.com/office/powerpoint/2010/main" val="194277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Schools may wish to include some of these optional activities to promote writing in their schools through the WriteOn competition. Some schools may also wish to download and print WriteOn certificates for student participation and for the students selected as finalists for entry into the competition. </a:t>
            </a:r>
          </a:p>
        </p:txBody>
      </p:sp>
      <p:sp>
        <p:nvSpPr>
          <p:cNvPr id="4" name="Slide Number Placeholder 3"/>
          <p:cNvSpPr>
            <a:spLocks noGrp="1"/>
          </p:cNvSpPr>
          <p:nvPr>
            <p:ph type="sldNum" sz="quarter" idx="5"/>
          </p:nvPr>
        </p:nvSpPr>
        <p:spPr/>
        <p:txBody>
          <a:bodyPr/>
          <a:lstStyle/>
          <a:p>
            <a:fld id="{8EF2B149-89B8-4A4A-AFE5-D68244BA63D8}" type="slidenum">
              <a:rPr lang="en-AU" smtClean="0"/>
              <a:t>6</a:t>
            </a:fld>
            <a:endParaRPr lang="en-AU" dirty="0"/>
          </a:p>
        </p:txBody>
      </p:sp>
    </p:spTree>
    <p:extLst>
      <p:ext uri="{BB962C8B-B14F-4D97-AF65-F5344CB8AC3E}">
        <p14:creationId xmlns:p14="http://schemas.microsoft.com/office/powerpoint/2010/main" val="198395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053CB-0921-7B5B-9F0D-A201CB1A2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671BE4-A467-D966-38A0-B0B29B355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30992-421B-5C4E-E4E8-D8684A4D7AE0}"/>
              </a:ext>
            </a:extLst>
          </p:cNvPr>
          <p:cNvSpPr>
            <a:spLocks noGrp="1"/>
          </p:cNvSpPr>
          <p:nvPr>
            <p:ph type="body" idx="1"/>
          </p:nvPr>
        </p:nvSpPr>
        <p:spPr/>
        <p:txBody>
          <a:bodyPr/>
          <a:lstStyle/>
          <a:p>
            <a:pPr marL="171450" indent="-171450">
              <a:buFont typeface="Arial"/>
              <a:buChar char="•"/>
            </a:pPr>
            <a:endParaRPr lang="en-US" dirty="0">
              <a:ea typeface="Calibri"/>
              <a:cs typeface="Arial" panose="020B0604020202020204" pitchFamily="34" charset="0"/>
            </a:endParaRPr>
          </a:p>
        </p:txBody>
      </p:sp>
      <p:sp>
        <p:nvSpPr>
          <p:cNvPr id="4" name="Slide Number Placeholder 3">
            <a:extLst>
              <a:ext uri="{FF2B5EF4-FFF2-40B4-BE49-F238E27FC236}">
                <a16:creationId xmlns:a16="http://schemas.microsoft.com/office/drawing/2014/main" id="{56F0CE52-0069-FC55-2C38-5CCD7E0970D2}"/>
              </a:ext>
            </a:extLst>
          </p:cNvPr>
          <p:cNvSpPr>
            <a:spLocks noGrp="1"/>
          </p:cNvSpPr>
          <p:nvPr>
            <p:ph type="sldNum" sz="quarter" idx="5"/>
          </p:nvPr>
        </p:nvSpPr>
        <p:spPr/>
        <p:txBody>
          <a:bodyPr/>
          <a:lstStyle/>
          <a:p>
            <a:fld id="{8EF2B149-89B8-4A4A-AFE5-D68244BA63D8}" type="slidenum">
              <a:rPr lang="en-AU" smtClean="0"/>
              <a:t>8</a:t>
            </a:fld>
            <a:endParaRPr lang="en-AU"/>
          </a:p>
        </p:txBody>
      </p:sp>
    </p:spTree>
    <p:extLst>
      <p:ext uri="{BB962C8B-B14F-4D97-AF65-F5344CB8AC3E}">
        <p14:creationId xmlns:p14="http://schemas.microsoft.com/office/powerpoint/2010/main" val="223323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9</a:t>
            </a:fld>
            <a:endParaRPr lang="en-AU" dirty="0"/>
          </a:p>
        </p:txBody>
      </p:sp>
    </p:spTree>
    <p:extLst>
      <p:ext uri="{BB962C8B-B14F-4D97-AF65-F5344CB8AC3E}">
        <p14:creationId xmlns:p14="http://schemas.microsoft.com/office/powerpoint/2010/main" val="2331119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10</a:t>
            </a:fld>
            <a:endParaRPr lang="en-AU" dirty="0"/>
          </a:p>
        </p:txBody>
      </p:sp>
    </p:spTree>
    <p:extLst>
      <p:ext uri="{BB962C8B-B14F-4D97-AF65-F5344CB8AC3E}">
        <p14:creationId xmlns:p14="http://schemas.microsoft.com/office/powerpoint/2010/main" val="147848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F2B149-89B8-4A4A-AFE5-D68244BA63D8}" type="slidenum">
              <a:rPr lang="en-AU" smtClean="0"/>
              <a:t>11</a:t>
            </a:fld>
            <a:endParaRPr lang="en-AU"/>
          </a:p>
        </p:txBody>
      </p:sp>
    </p:spTree>
    <p:extLst>
      <p:ext uri="{BB962C8B-B14F-4D97-AF65-F5344CB8AC3E}">
        <p14:creationId xmlns:p14="http://schemas.microsoft.com/office/powerpoint/2010/main" val="3929107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userDrawn="1"/>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userDrawn="1"/>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userDrawn="1"/>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userDrawn="1"/>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userDrawn="1"/>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userDrawn="1"/>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userDrawn="1"/>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userDrawn="1"/>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userDrawn="1"/>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userDrawn="1"/>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userDrawn="1"/>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userDrawn="1"/>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userDrawn="1"/>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userDrawn="1"/>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userDrawn="1"/>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90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6445CA75-65CF-428D-AAFD-249FBBE0F4CE}" type="slidenum">
              <a:rPr lang="en-GB" smtClean="0"/>
              <a:pPr/>
              <a:t>‹#›</a:t>
            </a:fld>
            <a:endParaRPr lang="en-GB"/>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dirty="0"/>
              <a:t>WriteOn 2025 Teaching and learning support</a:t>
            </a:r>
            <a:endParaRPr lang="en-GB" dirty="0"/>
          </a:p>
        </p:txBody>
      </p:sp>
    </p:spTree>
    <p:extLst>
      <p:ext uri="{BB962C8B-B14F-4D97-AF65-F5344CB8AC3E}">
        <p14:creationId xmlns:p14="http://schemas.microsoft.com/office/powerpoint/2010/main" val="175604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6445CA75-65CF-428D-AAFD-249FBBE0F4CE}" type="slidenum">
              <a:rPr lang="en-GB" smtClean="0"/>
              <a:pPr/>
              <a:t>‹#›</a:t>
            </a:fld>
            <a:endParaRPr lang="en-GB"/>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dirty="0"/>
              <a:t>WriteOn 2025 Teaching and learning support</a:t>
            </a:r>
            <a:endParaRPr lang="en-GB" dirty="0"/>
          </a:p>
        </p:txBody>
      </p:sp>
    </p:spTree>
    <p:extLst>
      <p:ext uri="{BB962C8B-B14F-4D97-AF65-F5344CB8AC3E}">
        <p14:creationId xmlns:p14="http://schemas.microsoft.com/office/powerpoint/2010/main" val="244580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dirty="0"/>
              <a:t>WriteOn 2025 Teaching and learning support</a:t>
            </a:r>
            <a:endParaRPr lang="en-GB" dirty="0"/>
          </a:p>
        </p:txBody>
      </p:sp>
    </p:spTree>
    <p:extLst>
      <p:ext uri="{BB962C8B-B14F-4D97-AF65-F5344CB8AC3E}">
        <p14:creationId xmlns:p14="http://schemas.microsoft.com/office/powerpoint/2010/main" val="43953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1">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34962" y="1989138"/>
            <a:ext cx="11485563" cy="40905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1" y="1300834"/>
            <a:ext cx="11484801" cy="537824"/>
          </a:xfrm>
          <a:prstGeom prst="rect">
            <a:avLst/>
          </a:prstGeom>
        </p:spPr>
        <p:txBody>
          <a:bodyPr wrap="square" lIns="0">
            <a:noAutofit/>
          </a:bodyPr>
          <a:lstStyle>
            <a:lvl1pPr marL="0" indent="0">
              <a:buNone/>
              <a:defRPr sz="20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334952" y="779117"/>
            <a:ext cx="11478677" cy="498470"/>
          </a:xfrm>
          <a:prstGeom prst="rect">
            <a:avLst/>
          </a:prstGeom>
        </p:spPr>
        <p:txBody>
          <a:bodyPr vert="horz" wrap="square" lIns="0" tIns="0" rIns="0" bIns="0" rtlCol="0" anchor="ctr">
            <a:noAutofit/>
          </a:bodyPr>
          <a:lstStyle/>
          <a:p>
            <a:r>
              <a:rPr lang="en-GB"/>
              <a:t>Click to edit Master title style</a:t>
            </a:r>
            <a:endParaRPr lang="en-US"/>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r>
              <a:rPr lang="en-AU" dirty="0"/>
              <a:t>WriteOn 2025 Teaching and learning support</a:t>
            </a:r>
            <a:endParaRPr lang="en-US" dirty="0"/>
          </a:p>
        </p:txBody>
      </p:sp>
      <p:sp>
        <p:nvSpPr>
          <p:cNvPr id="2" name="TextBox 1">
            <a:extLst>
              <a:ext uri="{FF2B5EF4-FFF2-40B4-BE49-F238E27FC236}">
                <a16:creationId xmlns:a16="http://schemas.microsoft.com/office/drawing/2014/main" id="{E7071F07-F06E-2849-8B89-3514EDBF9E12}"/>
              </a:ext>
            </a:extLst>
          </p:cNvPr>
          <p:cNvSpPr txBox="1"/>
          <p:nvPr userDrawn="1"/>
        </p:nvSpPr>
        <p:spPr>
          <a:xfrm>
            <a:off x="11472672" y="6303264"/>
            <a:ext cx="0" cy="0"/>
          </a:xfrm>
          <a:prstGeom prst="rect">
            <a:avLst/>
          </a:prstGeom>
          <a:noFill/>
        </p:spPr>
        <p:txBody>
          <a:bodyPr wrap="none" lIns="0" tIns="0" rIns="0" bIns="0" rtlCol="0">
            <a:noAutofit/>
          </a:bodyPr>
          <a:lstStyle/>
          <a:p>
            <a:pPr algn="l"/>
            <a:endParaRPr lang="en-US" sz="1400"/>
          </a:p>
        </p:txBody>
      </p:sp>
      <p:sp>
        <p:nvSpPr>
          <p:cNvPr id="4" name="TextBox 3">
            <a:extLst>
              <a:ext uri="{FF2B5EF4-FFF2-40B4-BE49-F238E27FC236}">
                <a16:creationId xmlns:a16="http://schemas.microsoft.com/office/drawing/2014/main" id="{2DCE057A-CC61-F24B-BE7D-4167C765EE07}"/>
              </a:ext>
            </a:extLst>
          </p:cNvPr>
          <p:cNvSpPr txBox="1"/>
          <p:nvPr userDrawn="1"/>
        </p:nvSpPr>
        <p:spPr>
          <a:xfrm>
            <a:off x="1255776" y="426720"/>
            <a:ext cx="0" cy="0"/>
          </a:xfrm>
          <a:prstGeom prst="rect">
            <a:avLst/>
          </a:prstGeom>
          <a:noFill/>
        </p:spPr>
        <p:txBody>
          <a:bodyPr wrap="none" lIns="0" tIns="0" rIns="0" bIns="0" rtlCol="0">
            <a:noAutofit/>
          </a:bodyPr>
          <a:lstStyle/>
          <a:p>
            <a:pPr algn="l"/>
            <a:endParaRPr lang="en-US" sz="1400"/>
          </a:p>
        </p:txBody>
      </p:sp>
      <p:sp>
        <p:nvSpPr>
          <p:cNvPr id="5" name="TextBox 4">
            <a:extLst>
              <a:ext uri="{FF2B5EF4-FFF2-40B4-BE49-F238E27FC236}">
                <a16:creationId xmlns:a16="http://schemas.microsoft.com/office/drawing/2014/main" id="{B75554E1-F1CE-644B-8B7C-7617C8C65A82}"/>
              </a:ext>
            </a:extLst>
          </p:cNvPr>
          <p:cNvSpPr txBox="1"/>
          <p:nvPr userDrawn="1"/>
        </p:nvSpPr>
        <p:spPr>
          <a:xfrm>
            <a:off x="329184" y="438912"/>
            <a:ext cx="0" cy="0"/>
          </a:xfrm>
          <a:prstGeom prst="rect">
            <a:avLst/>
          </a:prstGeom>
          <a:noFill/>
        </p:spPr>
        <p:txBody>
          <a:bodyPr wrap="none" lIns="0" tIns="0" rIns="0" bIns="0" rtlCol="0">
            <a:noAutofit/>
          </a:bodyPr>
          <a:lstStyle/>
          <a:p>
            <a:pPr algn="l"/>
            <a:endParaRPr lang="en-US" sz="1400"/>
          </a:p>
        </p:txBody>
      </p:sp>
    </p:spTree>
    <p:extLst>
      <p:ext uri="{BB962C8B-B14F-4D97-AF65-F5344CB8AC3E}">
        <p14:creationId xmlns:p14="http://schemas.microsoft.com/office/powerpoint/2010/main" val="2285412767"/>
      </p:ext>
    </p:extLst>
  </p:cSld>
  <p:clrMapOvr>
    <a:masterClrMapping/>
  </p:clrMapOvr>
  <p:transition>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381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0" y="0"/>
            <a:ext cx="12192000" cy="6858000"/>
          </a:xfrm>
          <a:solidFill>
            <a:schemeClr val="bg2">
              <a:alpha val="50000"/>
            </a:schemeClr>
          </a:solidFill>
        </p:spPr>
        <p:txBody>
          <a:bodyPr tIns="360000"/>
          <a:lstStyle>
            <a:lvl1pPr algn="ctr">
              <a:defRPr sz="1800" b="0">
                <a:solidFill>
                  <a:schemeClr val="tx2"/>
                </a:solidFill>
              </a:defRPr>
            </a:lvl1pPr>
          </a:lstStyle>
          <a:p>
            <a:r>
              <a:rPr lang="en-GB"/>
              <a:t>Click icon to insert an image and send this to back</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2"/>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blipFill dpi="0" rotWithShape="1">
            <a:blip r:embed="rId2"/>
            <a:srcRect/>
            <a:stretch>
              <a:fillRect/>
            </a:stretch>
          </a:blipFill>
        </p:spPr>
        <p:txBody>
          <a:bodyPr/>
          <a:lstStyle>
            <a:lvl1pPr>
              <a:defRPr>
                <a:noFill/>
              </a:defRPr>
            </a:lvl1pPr>
            <a:lvl2pPr>
              <a:defRPr>
                <a:noFill/>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591" y="5798570"/>
            <a:ext cx="795560" cy="841562"/>
          </a:xfrm>
          <a:prstGeom prst="rect">
            <a:avLst/>
          </a:prstGeom>
        </p:spPr>
      </p:pic>
      <p:sp>
        <p:nvSpPr>
          <p:cNvPr id="7" name="TextBox 6">
            <a:extLst>
              <a:ext uri="{FF2B5EF4-FFF2-40B4-BE49-F238E27FC236}">
                <a16:creationId xmlns:a16="http://schemas.microsoft.com/office/drawing/2014/main" id="{F79493D4-E977-49E6-80A2-4119836C8850}"/>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a:solidFill>
                  <a:srgbClr val="002664"/>
                </a:solidFill>
              </a:rPr>
              <a:t>NSW Education Standards Authority</a:t>
            </a:r>
          </a:p>
        </p:txBody>
      </p:sp>
    </p:spTree>
    <p:extLst>
      <p:ext uri="{BB962C8B-B14F-4D97-AF65-F5344CB8AC3E}">
        <p14:creationId xmlns:p14="http://schemas.microsoft.com/office/powerpoint/2010/main" val="90497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2) Blue">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B57D39A-F5EF-4E9F-8855-867812DCC7D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a:t>Click icon to insert an image and click reset in Home tab to fill the image in the shape</a:t>
            </a:r>
            <a:br>
              <a:rPr lang="en-GB"/>
            </a:br>
            <a:r>
              <a:rPr lang="en-GB"/>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7" name="Picture 6" descr="Logo, company name&#10;&#10;Description automatically generated">
            <a:extLst>
              <a:ext uri="{FF2B5EF4-FFF2-40B4-BE49-F238E27FC236}">
                <a16:creationId xmlns:a16="http://schemas.microsoft.com/office/drawing/2014/main" id="{941CAA10-A773-438D-B55A-6E8677503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440" y="5778823"/>
            <a:ext cx="817366" cy="861925"/>
          </a:xfrm>
          <a:prstGeom prst="rect">
            <a:avLst/>
          </a:prstGeom>
        </p:spPr>
      </p:pic>
      <p:sp>
        <p:nvSpPr>
          <p:cNvPr id="3" name="TextBox 2">
            <a:extLst>
              <a:ext uri="{FF2B5EF4-FFF2-40B4-BE49-F238E27FC236}">
                <a16:creationId xmlns:a16="http://schemas.microsoft.com/office/drawing/2014/main" id="{37557891-1C77-449A-93ED-15C5161C1ADF}"/>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a:solidFill>
                  <a:schemeClr val="bg1"/>
                </a:solidFill>
              </a:rPr>
              <a:t>NSW Education Standards Authority</a:t>
            </a:r>
          </a:p>
        </p:txBody>
      </p:sp>
    </p:spTree>
    <p:extLst>
      <p:ext uri="{BB962C8B-B14F-4D97-AF65-F5344CB8AC3E}">
        <p14:creationId xmlns:p14="http://schemas.microsoft.com/office/powerpoint/2010/main" val="8555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p:spPr>
        <p:txBody>
          <a:bodyPr anchor="b"/>
          <a:lstStyle>
            <a:lvl1pPr>
              <a:lnSpc>
                <a:spcPct val="80000"/>
              </a:lnSpc>
              <a:defRPr sz="4800">
                <a:solidFill>
                  <a:schemeClr val="accent2"/>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tx1">
              <a:alpha val="20000"/>
            </a:schemeClr>
          </a:solidFill>
        </p:spPr>
        <p:txBody>
          <a:bodyPr wrap="square">
            <a:noAutofit/>
          </a:bodyPr>
          <a:lstStyle>
            <a:lvl1pPr algn="ctr">
              <a:defRPr sz="1600" b="0">
                <a:solidFill>
                  <a:schemeClr val="tx2"/>
                </a:solidFill>
              </a:defRPr>
            </a:lvl1pPr>
          </a:lstStyle>
          <a:p>
            <a:r>
              <a:rPr lang="en-GB"/>
              <a:t>Click icon to insert an image and click reset in Home tab to fill the image in the shape</a:t>
            </a:r>
            <a:br>
              <a:rPr lang="en-GB"/>
            </a:br>
            <a:r>
              <a:rPr lang="en-GB"/>
              <a:t>If no image is inserted, this will stay as grey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p:spPr>
        <p:txBody>
          <a:bodyPr>
            <a:spAutoFit/>
          </a:bodyPr>
          <a:lstStyle>
            <a:lvl1pPr>
              <a:spcAft>
                <a:spcPts val="1200"/>
              </a:spcAft>
              <a:defRPr b="0">
                <a:solidFill>
                  <a:schemeClr val="tx2"/>
                </a:solidFill>
              </a:defRPr>
            </a:lvl1pPr>
            <a:lvl2pPr>
              <a:defRPr>
                <a:solidFill>
                  <a:schemeClr val="tx2"/>
                </a:solidFill>
              </a:defRPr>
            </a:lvl2pPr>
          </a:lstStyle>
          <a:p>
            <a:pPr lvl="0"/>
            <a:r>
              <a:rPr lang="en-US"/>
              <a:t>Subtitle goes here</a:t>
            </a:r>
          </a:p>
          <a:p>
            <a:pPr lvl="1"/>
            <a:r>
              <a:rPr lang="en-US"/>
              <a:t>Presenter Name</a:t>
            </a:r>
            <a:br>
              <a:rPr lang="en-US"/>
            </a:br>
            <a:endParaRPr lang="en-US"/>
          </a:p>
        </p:txBody>
      </p:sp>
      <p:sp>
        <p:nvSpPr>
          <p:cNvPr id="5" name="TextBox 4">
            <a:extLst>
              <a:ext uri="{FF2B5EF4-FFF2-40B4-BE49-F238E27FC236}">
                <a16:creationId xmlns:a16="http://schemas.microsoft.com/office/drawing/2014/main" id="{B324F423-B083-4163-9564-113493EE0937}"/>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a:solidFill>
                  <a:srgbClr val="002664"/>
                </a:solidFill>
              </a:rPr>
              <a:t>NSW Education Standards Authority</a:t>
            </a:r>
          </a:p>
        </p:txBody>
      </p:sp>
    </p:spTree>
    <p:extLst>
      <p:ext uri="{BB962C8B-B14F-4D97-AF65-F5344CB8AC3E}">
        <p14:creationId xmlns:p14="http://schemas.microsoft.com/office/powerpoint/2010/main" val="283399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userDrawn="1"/>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userDrawn="1"/>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6445CA75-65CF-428D-AAFD-249FBBE0F4CE}" type="slidenum">
              <a:rPr lang="en-GB" smtClean="0"/>
              <a:t>‹#›</a:t>
            </a:fld>
            <a:endParaRPr lang="en-GB"/>
          </a:p>
        </p:txBody>
      </p:sp>
      <p:sp>
        <p:nvSpPr>
          <p:cNvPr id="3" name="Rectangle 2">
            <a:extLst>
              <a:ext uri="{FF2B5EF4-FFF2-40B4-BE49-F238E27FC236}">
                <a16:creationId xmlns:a16="http://schemas.microsoft.com/office/drawing/2014/main" id="{46A290BA-C0C6-45F8-9FFD-B16F677023B3}"/>
              </a:ext>
            </a:extLst>
          </p:cNvPr>
          <p:cNvSpPr/>
          <p:nvPr userDrawn="1"/>
        </p:nvSpPr>
        <p:spPr>
          <a:xfrm>
            <a:off x="0" y="0"/>
            <a:ext cx="3581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47" name="TextBox 46">
            <a:extLst>
              <a:ext uri="{FF2B5EF4-FFF2-40B4-BE49-F238E27FC236}">
                <a16:creationId xmlns:a16="http://schemas.microsoft.com/office/drawing/2014/main" id="{4DD65989-293E-4D2C-8879-25FD4C3A0FD8}"/>
              </a:ext>
            </a:extLst>
          </p:cNvPr>
          <p:cNvSpPr txBox="1"/>
          <p:nvPr userDrawn="1"/>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userDrawn="1"/>
        </p:nvSpPr>
        <p:spPr>
          <a:xfrm>
            <a:off x="3581400" y="0"/>
            <a:ext cx="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blipFill>
            <a:blip r:embed="rId2"/>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dirty="0"/>
              <a:t>WriteOn 2025 Teaching and learning support</a:t>
            </a:r>
            <a:endParaRPr lang="en-GB" dirty="0"/>
          </a:p>
        </p:txBody>
      </p:sp>
      <p:pic>
        <p:nvPicPr>
          <p:cNvPr id="126" name="Picture 125">
            <a:extLst>
              <a:ext uri="{FF2B5EF4-FFF2-40B4-BE49-F238E27FC236}">
                <a16:creationId xmlns:a16="http://schemas.microsoft.com/office/drawing/2014/main" id="{55A30AE6-FE7B-9F47-BD36-C3E4AB6374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124126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userDrawn="1"/>
        </p:nvSpPr>
        <p:spPr>
          <a:xfrm>
            <a:off x="0" y="1442243"/>
            <a:ext cx="12192000" cy="39608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userDrawn="1"/>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C7BA48F4-1AFA-43EE-B631-A50D560EF80E}"/>
              </a:ext>
            </a:extLst>
          </p:cNvPr>
          <p:cNvSpPr/>
          <p:nvPr userDrawn="1"/>
        </p:nvSpPr>
        <p:spPr>
          <a:xfrm>
            <a:off x="0" y="5331056"/>
            <a:ext cx="1219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hasCustomPrompt="1"/>
          </p:nvPr>
        </p:nvSpPr>
        <p:spPr>
          <a:xfrm>
            <a:off x="593276" y="2886092"/>
            <a:ext cx="6408000" cy="1073114"/>
          </a:xfr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r>
              <a:rPr lang="en-US"/>
              <a:t>First level (Section number)</a:t>
            </a:r>
          </a:p>
          <a:p>
            <a:pPr lvl="1"/>
            <a:r>
              <a:rPr lang="en-US"/>
              <a:t>Divider title goes here</a:t>
            </a:r>
          </a:p>
        </p:txBody>
      </p:sp>
      <p:sp>
        <p:nvSpPr>
          <p:cNvPr id="10" name="TextBox 9">
            <a:extLst>
              <a:ext uri="{FF2B5EF4-FFF2-40B4-BE49-F238E27FC236}">
                <a16:creationId xmlns:a16="http://schemas.microsoft.com/office/drawing/2014/main" id="{FD36FE4D-1409-4A27-AF30-44D64E595FDF}"/>
              </a:ext>
            </a:extLst>
          </p:cNvPr>
          <p:cNvSpPr txBox="1"/>
          <p:nvPr userDrawn="1"/>
        </p:nvSpPr>
        <p:spPr>
          <a:xfrm>
            <a:off x="543440" y="524200"/>
            <a:ext cx="3632200" cy="221599"/>
          </a:xfrm>
          <a:prstGeom prst="rect">
            <a:avLst/>
          </a:prstGeom>
          <a:noFill/>
        </p:spPr>
        <p:txBody>
          <a:bodyPr wrap="square" lIns="0" tIns="0" rIns="0" bIns="0" rtlCol="0">
            <a:spAutoFit/>
          </a:bodyPr>
          <a:lstStyle/>
          <a:p>
            <a:pPr algn="l">
              <a:lnSpc>
                <a:spcPct val="90000"/>
              </a:lnSpc>
              <a:spcAft>
                <a:spcPts val="800"/>
              </a:spcAft>
            </a:pPr>
            <a:r>
              <a:rPr lang="en-AU" sz="1600" b="1">
                <a:solidFill>
                  <a:srgbClr val="002664"/>
                </a:solidFill>
              </a:rPr>
              <a:t>NSW Education Standards Authority</a:t>
            </a:r>
          </a:p>
        </p:txBody>
      </p:sp>
    </p:spTree>
    <p:extLst>
      <p:ext uri="{BB962C8B-B14F-4D97-AF65-F5344CB8AC3E}">
        <p14:creationId xmlns:p14="http://schemas.microsoft.com/office/powerpoint/2010/main" val="170438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dirty="0"/>
              <a:t>WriteOn 2025 Teaching and learning support</a:t>
            </a:r>
            <a:endParaRPr lang="en-GB" dirty="0"/>
          </a:p>
        </p:txBody>
      </p:sp>
      <p:sp>
        <p:nvSpPr>
          <p:cNvPr id="3" name="Rectangle 2">
            <a:extLst>
              <a:ext uri="{FF2B5EF4-FFF2-40B4-BE49-F238E27FC236}">
                <a16:creationId xmlns:a16="http://schemas.microsoft.com/office/drawing/2014/main" id="{D0352CAF-C064-4209-8633-34666A87AB9B}"/>
              </a:ext>
            </a:extLst>
          </p:cNvPr>
          <p:cNvSpPr/>
          <p:nvPr userDrawn="1"/>
        </p:nvSpPr>
        <p:spPr>
          <a:xfrm>
            <a:off x="342900" y="5727700"/>
            <a:ext cx="1193800" cy="997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1394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dirty="0"/>
              <a:t>Click to edit Master title style</a:t>
            </a:r>
            <a:endParaRPr lang="en-GB" dirty="0"/>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dirty="0"/>
              <a:t>WriteOn 2025 Teaching and learning support</a:t>
            </a:r>
            <a:endParaRPr lang="en-GB" dirty="0"/>
          </a:p>
        </p:txBody>
      </p:sp>
    </p:spTree>
    <p:extLst>
      <p:ext uri="{BB962C8B-B14F-4D97-AF65-F5344CB8AC3E}">
        <p14:creationId xmlns:p14="http://schemas.microsoft.com/office/powerpoint/2010/main" val="423871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userDrawn="1">
            <p:ph type="title"/>
          </p:nvPr>
        </p:nvSpPr>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6445CA75-65CF-428D-AAFD-249FBBE0F4CE}" type="slidenum">
              <a:rPr lang="en-GB" smtClean="0"/>
              <a:pPr/>
              <a:t>‹#›</a:t>
            </a:fld>
            <a:endParaRPr lang="en-GB"/>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dirty="0"/>
              <a:t>WriteOn 2025 Teaching and learning support</a:t>
            </a:r>
            <a:endParaRPr lang="en-GB" dirty="0"/>
          </a:p>
        </p:txBody>
      </p:sp>
    </p:spTree>
    <p:extLst>
      <p:ext uri="{BB962C8B-B14F-4D97-AF65-F5344CB8AC3E}">
        <p14:creationId xmlns:p14="http://schemas.microsoft.com/office/powerpoint/2010/main" val="167708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F1C82-54C7-44D9-9842-49A859F8B98B}"/>
              </a:ext>
            </a:extLst>
          </p:cNvPr>
          <p:cNvSpPr>
            <a:spLocks noGrp="1"/>
          </p:cNvSpPr>
          <p:nvPr>
            <p:ph type="title"/>
          </p:nvPr>
        </p:nvSpPr>
        <p:spPr>
          <a:xfrm>
            <a:off x="593275" y="553913"/>
            <a:ext cx="11010859" cy="997196"/>
          </a:xfrm>
          <a:prstGeom prst="rect">
            <a:avLst/>
          </a:prstGeom>
        </p:spPr>
        <p:txBody>
          <a:bodyPr vert="horz" wrap="square" lIns="0" tIns="0" rIns="0" bIns="0" rtlCol="0" anchor="t">
            <a:spAutoFit/>
          </a:bodyPr>
          <a:lstStyle/>
          <a:p>
            <a:r>
              <a:rPr lang="en-US"/>
              <a:t>Click to edit Master </a:t>
            </a:r>
            <a:br>
              <a:rPr lang="en-US"/>
            </a:br>
            <a:r>
              <a:rPr lang="en-US"/>
              <a:t>title style</a:t>
            </a:r>
            <a:endParaRPr lang="en-GB"/>
          </a:p>
        </p:txBody>
      </p:sp>
      <p:sp>
        <p:nvSpPr>
          <p:cNvPr id="3" name="Text Placeholder 2">
            <a:extLst>
              <a:ext uri="{FF2B5EF4-FFF2-40B4-BE49-F238E27FC236}">
                <a16:creationId xmlns:a16="http://schemas.microsoft.com/office/drawing/2014/main" id="{5277FDD3-9AB3-432D-8242-8D5DCBB025F5}"/>
              </a:ext>
            </a:extLst>
          </p:cNvPr>
          <p:cNvSpPr>
            <a:spLocks noGrp="1"/>
          </p:cNvSpPr>
          <p:nvPr>
            <p:ph type="body" idx="1"/>
          </p:nvPr>
        </p:nvSpPr>
        <p:spPr>
          <a:xfrm>
            <a:off x="593767" y="1844675"/>
            <a:ext cx="11010858" cy="39608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r>
              <a:rPr lang="en-AU" dirty="0"/>
              <a:t>WriteOn 2025 Teaching and learning support</a:t>
            </a:r>
            <a:endParaRPr lang="en-GB" dirty="0"/>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6445CA75-65CF-428D-AAFD-249FBBE0F4CE}" type="slidenum">
              <a:rPr lang="en-GB" smtClean="0"/>
              <a:pPr/>
              <a:t>‹#›</a:t>
            </a:fld>
            <a:endParaRPr lang="en-GB"/>
          </a:p>
        </p:txBody>
      </p:sp>
      <p:pic>
        <p:nvPicPr>
          <p:cNvPr id="8" name="Picture 7">
            <a:extLst>
              <a:ext uri="{FF2B5EF4-FFF2-40B4-BE49-F238E27FC236}">
                <a16:creationId xmlns:a16="http://schemas.microsoft.com/office/drawing/2014/main" id="{AAE8296B-67B4-0347-A563-1BAC90DE9EA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57147" y="5791014"/>
            <a:ext cx="795560" cy="841561"/>
          </a:xfrm>
          <a:prstGeom prst="rect">
            <a:avLst/>
          </a:prstGeom>
        </p:spPr>
      </p:pic>
    </p:spTree>
    <p:extLst>
      <p:ext uri="{BB962C8B-B14F-4D97-AF65-F5344CB8AC3E}">
        <p14:creationId xmlns:p14="http://schemas.microsoft.com/office/powerpoint/2010/main" val="381473621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20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46">
          <p15:clr>
            <a:srgbClr val="F26B43"/>
          </p15:clr>
        </p15:guide>
        <p15:guide id="3" pos="7310">
          <p15:clr>
            <a:srgbClr val="F26B43"/>
          </p15:clr>
        </p15:guide>
        <p15:guide id="5" orient="horz" pos="4178">
          <p15:clr>
            <a:srgbClr val="F26B43"/>
          </p15:clr>
        </p15:guide>
        <p15:guide id="6" orient="horz" pos="3657">
          <p15:clr>
            <a:srgbClr val="F26B43"/>
          </p15:clr>
        </p15:guide>
        <p15:guide id="7" orient="horz" pos="116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curriculum.nsw.edu.au/learning-areas/english/english-k-10-2022/content/stage-1/faff7654c1?show=advice"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standards.nsw.edu.au/wps/portal/nesa/k-10/diversity-in-learning/aboriginal-education/aboriginal-student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educationstandards.nsw.edu.au/wps/portal/nesa/k-10/diversity-in-learning/aboriginal-education/aboriginal-and-torres-strait-islander-principles-and-protocol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hyperlink" Target="https://shop.nesa.nsw.edu.au/the-best-of-writeon-2024-book-only" TargetMode="External"/><Relationship Id="rId3" Type="http://schemas.openxmlformats.org/officeDocument/2006/relationships/image" Target="../media/image8.png"/><Relationship Id="rId7" Type="http://schemas.openxmlformats.org/officeDocument/2006/relationships/hyperlink" Target="https://www.nsw.gov.au/education-and-training/nesa/awards-and-events/writeon-awards-ceremony"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curriculum.nsw.edu.au/learning-areas/english/english-k-10-2022/overview" TargetMode="External"/><Relationship Id="rId11" Type="http://schemas.openxmlformats.org/officeDocument/2006/relationships/image" Target="../media/image11.png"/><Relationship Id="rId5" Type="http://schemas.openxmlformats.org/officeDocument/2006/relationships/hyperlink" Target="https://www.nsw.gov.au/education-and-training/nesa/awards-and-events/writeon-competition" TargetMode="External"/><Relationship Id="rId10"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hyperlink" Target="https://www.youtube.com/watch?v=PwdPMNdfl4w"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7.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svg"/><Relationship Id="rId4" Type="http://schemas.openxmlformats.org/officeDocument/2006/relationships/image" Target="../media/image16.sv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30.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9.png"/><Relationship Id="rId5" Type="http://schemas.openxmlformats.org/officeDocument/2006/relationships/image" Target="../media/image21.png"/><Relationship Id="rId10" Type="http://schemas.openxmlformats.org/officeDocument/2006/relationships/image" Target="../media/image25.svg"/><Relationship Id="rId4" Type="http://schemas.openxmlformats.org/officeDocument/2006/relationships/image" Target="../media/image16.sv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33.png"/><Relationship Id="rId5" Type="http://schemas.openxmlformats.org/officeDocument/2006/relationships/image" Target="../media/image21.png"/><Relationship Id="rId10" Type="http://schemas.openxmlformats.org/officeDocument/2006/relationships/image" Target="../media/image32.svg"/><Relationship Id="rId4" Type="http://schemas.openxmlformats.org/officeDocument/2006/relationships/image" Target="../media/image16.sv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s://www.sl.nsw.gov.au/" TargetMode="External"/><Relationship Id="rId7" Type="http://schemas.openxmlformats.org/officeDocument/2006/relationships/hyperlink" Target="https://collection.sl.nsw.gov.au/digital/jjrLLVXNeoqem"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4.jpg"/><Relationship Id="rId5" Type="http://schemas.openxmlformats.org/officeDocument/2006/relationships/image" Target="../media/image9.sv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hyperlink" Target="https://curriculum.nsw.edu.au/resources/teaching-advice?s=english_k_10_2022"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catalog.learning.nesa.nsw.edu.au/browse/t/cr/courses/teaching-gramma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ducationstandards.nsw.edu.au/wps/portal/nesa/about/who-we-are/research/research-reports/teaching-writing" TargetMode="External"/><Relationship Id="rId2" Type="http://schemas.openxmlformats.org/officeDocument/2006/relationships/hyperlink" Target="https://www.edutopia.org/article/integrating-grammar-creative-writing/"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www.nsw.gov.au/education-and-training/nesa/awards-and-events/writeon-competition"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nesa.qualtrics.com/jfe/form/SV_1TBnZuQ5wUPkzf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hyperlink" Target="https://www.nsw.gov.au/education-and-training/nesa/awards-and-events/writeon-competition" TargetMode="Externa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curriculum.nsw.edu.au/learning-areas/english/english-k-10-2022/content/stage-2/faf8888a08" TargetMode="External"/><Relationship Id="rId13" Type="http://schemas.openxmlformats.org/officeDocument/2006/relationships/hyperlink" Target="https://curriculum.nsw.edu.au/learning-areas/english/english-k-10-2022/content/stage-3/faf69d340d" TargetMode="External"/><Relationship Id="rId3" Type="http://schemas.openxmlformats.org/officeDocument/2006/relationships/image" Target="../media/image8.png"/><Relationship Id="rId7" Type="http://schemas.openxmlformats.org/officeDocument/2006/relationships/hyperlink" Target="https://curriculum.nsw.edu.au/learning-areas/english/english-k-10-2022/content/stage-1/fadf27d577" TargetMode="External"/><Relationship Id="rId12" Type="http://schemas.openxmlformats.org/officeDocument/2006/relationships/hyperlink" Target="https://curriculum.nsw.edu.au/learning-areas/english/english-k-10-2022/content/stage-3/fa1b40120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curriculum.nsw.edu.au/learning-areas/english/english-k-10-2022/content/stage-1/fa32a17098" TargetMode="External"/><Relationship Id="rId11" Type="http://schemas.openxmlformats.org/officeDocument/2006/relationships/hyperlink" Target="https://curriculum.nsw.edu.au/learning-areas/english/english-k-10-2022/content/stage-3/fae233967c" TargetMode="External"/><Relationship Id="rId5" Type="http://schemas.openxmlformats.org/officeDocument/2006/relationships/hyperlink" Target="https://curriculum.nsw.edu.au/learning-areas/english/english-k-10-2022/content/stage-1/faff7654c1" TargetMode="External"/><Relationship Id="rId10" Type="http://schemas.openxmlformats.org/officeDocument/2006/relationships/hyperlink" Target="https://curriculum.nsw.edu.au/learning-areas/english/english-k-10-2022/content/stage-2/fa79b6a626" TargetMode="External"/><Relationship Id="rId4" Type="http://schemas.openxmlformats.org/officeDocument/2006/relationships/image" Target="../media/image9.svg"/><Relationship Id="rId9" Type="http://schemas.openxmlformats.org/officeDocument/2006/relationships/hyperlink" Target="https://curriculum.nsw.edu.au/learning-areas/english/english-k-10-2022/content/stage-2/fab25868d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ducationstandards.nsw.edu.au/wps/portal/nesa/k-10/diversity-in-learning/special-education/adjustments" TargetMode="External"/><Relationship Id="rId7"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s://curriculum.nsw.edu.au/learning-areas/english/english-k-10-2022/content/stage-1/faff7654c1?show=advice" TargetMode="External"/><Relationship Id="rId4" Type="http://schemas.openxmlformats.org/officeDocument/2006/relationships/hyperlink" Target="https://educationstandards.nsw.edu.au/wps/portal/nesa/k-10/diversity-in-learning/special-education/adjustments/#wri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E86BC81-738C-41EF-A076-595CA97A271F}"/>
              </a:ext>
            </a:extLst>
          </p:cNvPr>
          <p:cNvSpPr>
            <a:spLocks noGrp="1"/>
          </p:cNvSpPr>
          <p:nvPr>
            <p:ph type="title"/>
          </p:nvPr>
        </p:nvSpPr>
        <p:spPr>
          <a:xfrm>
            <a:off x="447994" y="1991339"/>
            <a:ext cx="6600804" cy="2504260"/>
          </a:xfrm>
        </p:spPr>
        <p:txBody>
          <a:bodyPr wrap="square" anchor="b">
            <a:noAutofit/>
          </a:bodyPr>
          <a:lstStyle/>
          <a:p>
            <a:r>
              <a:rPr lang="en-GB" sz="3600" dirty="0"/>
              <a:t>WriteOn 2025 </a:t>
            </a:r>
            <a:br>
              <a:rPr lang="en-GB" sz="3700" dirty="0"/>
            </a:br>
            <a:r>
              <a:rPr lang="en-GB" sz="2800" dirty="0"/>
              <a:t>Teaching and learning support</a:t>
            </a:r>
            <a:br>
              <a:rPr lang="en-GB" sz="3700" dirty="0"/>
            </a:br>
            <a:endParaRPr lang="en-GB" sz="3700" dirty="0">
              <a:cs typeface="Arial"/>
            </a:endParaRPr>
          </a:p>
        </p:txBody>
      </p:sp>
      <p:pic>
        <p:nvPicPr>
          <p:cNvPr id="4" name="Picture Placeholder 3" descr="Shape&#10;&#10;Description automatically generated">
            <a:extLst>
              <a:ext uri="{FF2B5EF4-FFF2-40B4-BE49-F238E27FC236}">
                <a16:creationId xmlns:a16="http://schemas.microsoft.com/office/drawing/2014/main" id="{2AF31382-E20C-4650-8694-BC7C74CEB9E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3854" r="23854"/>
          <a:stretch/>
        </p:blipFill>
        <p:spPr>
          <a:xfrm>
            <a:off x="7194572" y="1625633"/>
            <a:ext cx="4997428" cy="5232328"/>
          </a:xfrm>
          <a:noFill/>
        </p:spPr>
      </p:pic>
    </p:spTree>
    <p:extLst>
      <p:ext uri="{BB962C8B-B14F-4D97-AF65-F5344CB8AC3E}">
        <p14:creationId xmlns:p14="http://schemas.microsoft.com/office/powerpoint/2010/main" val="106768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31FE-521C-8131-E845-0551D0719991}"/>
              </a:ext>
            </a:extLst>
          </p:cNvPr>
          <p:cNvSpPr>
            <a:spLocks noGrp="1"/>
          </p:cNvSpPr>
          <p:nvPr>
            <p:ph type="title"/>
          </p:nvPr>
        </p:nvSpPr>
        <p:spPr>
          <a:xfrm>
            <a:off x="376383" y="516762"/>
            <a:ext cx="11010859" cy="997196"/>
          </a:xfrm>
        </p:spPr>
        <p:txBody>
          <a:bodyPr/>
          <a:lstStyle/>
          <a:p>
            <a:r>
              <a:rPr lang="en-AU" dirty="0">
                <a:latin typeface="Arial" panose="020B0604020202020204" pitchFamily="34" charset="0"/>
              </a:rPr>
              <a:t>Supporting students who have </a:t>
            </a:r>
            <a:r>
              <a:rPr lang="en-AU" sz="3600" b="1" dirty="0">
                <a:solidFill>
                  <a:schemeClr val="accent2"/>
                </a:solidFill>
                <a:latin typeface="Arial" panose="020B0604020202020204" pitchFamily="34" charset="0"/>
              </a:rPr>
              <a:t>English as an additional language or dialect (EAL/D) </a:t>
            </a:r>
            <a:endParaRPr lang="en-AU" dirty="0">
              <a:latin typeface="Arial" panose="020B0604020202020204" pitchFamily="34" charset="0"/>
            </a:endParaRPr>
          </a:p>
        </p:txBody>
      </p:sp>
      <p:sp>
        <p:nvSpPr>
          <p:cNvPr id="5" name="TextBox 4">
            <a:extLst>
              <a:ext uri="{FF2B5EF4-FFF2-40B4-BE49-F238E27FC236}">
                <a16:creationId xmlns:a16="http://schemas.microsoft.com/office/drawing/2014/main" id="{BDB99EAB-A31D-C5EF-C803-0007F5F3115E}"/>
              </a:ext>
            </a:extLst>
          </p:cNvPr>
          <p:cNvSpPr txBox="1"/>
          <p:nvPr/>
        </p:nvSpPr>
        <p:spPr>
          <a:xfrm>
            <a:off x="470517" y="1635603"/>
            <a:ext cx="11178708" cy="4024179"/>
          </a:xfrm>
          <a:prstGeom prst="rect">
            <a:avLst/>
          </a:prstGeom>
          <a:noFill/>
        </p:spPr>
        <p:txBody>
          <a:bodyPr wrap="square" lIns="0" tIns="0" rIns="0" bIns="0" rtlCol="0" anchor="t">
            <a:spAutoFit/>
          </a:bodyPr>
          <a:lstStyle/>
          <a:p>
            <a:pPr>
              <a:lnSpc>
                <a:spcPct val="150000"/>
              </a:lnSpc>
              <a:spcAft>
                <a:spcPts val="800"/>
              </a:spcAft>
            </a:pPr>
            <a:r>
              <a:rPr lang="en-AU" sz="1500" dirty="0">
                <a:solidFill>
                  <a:schemeClr val="tx2"/>
                </a:solidFill>
                <a:latin typeface="Arial" panose="020B0604020202020204" pitchFamily="34" charset="0"/>
                <a:cs typeface="Arial" panose="020B0604020202020204" pitchFamily="34" charset="0"/>
              </a:rPr>
              <a:t>When engaging in WriteOn 2025, s</a:t>
            </a:r>
            <a:r>
              <a:rPr lang="en-AU" sz="1500" dirty="0">
                <a:solidFill>
                  <a:schemeClr val="tx2"/>
                </a:solidFill>
                <a:latin typeface="Arial" panose="020B0604020202020204" pitchFamily="34" charset="0"/>
                <a:ea typeface="Times New Roman" panose="02020603050405020304" pitchFamily="18" charset="0"/>
                <a:cs typeface="Arial" panose="020B0604020202020204" pitchFamily="34" charset="0"/>
              </a:rPr>
              <a:t>trategies to support EAL/D students </a:t>
            </a:r>
            <a:r>
              <a:rPr lang="en-AU" sz="1500">
                <a:solidFill>
                  <a:schemeClr val="tx2"/>
                </a:solidFill>
                <a:latin typeface="Arial" panose="020B0604020202020204" pitchFamily="34" charset="0"/>
                <a:ea typeface="Times New Roman" panose="02020603050405020304" pitchFamily="18" charset="0"/>
                <a:cs typeface="Arial" panose="020B0604020202020204" pitchFamily="34" charset="0"/>
              </a:rPr>
              <a:t>when creating </a:t>
            </a:r>
            <a:r>
              <a:rPr lang="en-AU" sz="1500" dirty="0">
                <a:solidFill>
                  <a:schemeClr val="tx2"/>
                </a:solidFill>
                <a:latin typeface="Arial" panose="020B0604020202020204" pitchFamily="34" charset="0"/>
                <a:ea typeface="Times New Roman" panose="02020603050405020304" pitchFamily="18" charset="0"/>
                <a:cs typeface="Arial" panose="020B0604020202020204" pitchFamily="34" charset="0"/>
              </a:rPr>
              <a:t>written texts </a:t>
            </a:r>
            <a:r>
              <a:rPr lang="en-AU" sz="1500">
                <a:solidFill>
                  <a:schemeClr val="tx2"/>
                </a:solidFill>
                <a:latin typeface="Arial" panose="020B0604020202020204" pitchFamily="34" charset="0"/>
                <a:ea typeface="Times New Roman" panose="02020603050405020304" pitchFamily="18" charset="0"/>
                <a:cs typeface="Arial" panose="020B0604020202020204" pitchFamily="34" charset="0"/>
              </a:rPr>
              <a:t>include:</a:t>
            </a:r>
            <a:endParaRPr lang="en-AU" sz="15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50000"/>
              </a:lnSpc>
              <a:spcAft>
                <a:spcPts val="800"/>
              </a:spcAft>
              <a:buSzPts val="1000"/>
              <a:buFont typeface="Symbol" panose="05050102010706020507" pitchFamily="18" charset="2"/>
              <a:buChar char=""/>
              <a:tabLst>
                <a:tab pos="228600" algn="l"/>
              </a:tabLst>
            </a:pPr>
            <a:r>
              <a:rPr lang="en-AU" sz="1500" dirty="0">
                <a:solidFill>
                  <a:schemeClr val="tx2"/>
                </a:solidFill>
                <a:effectLst/>
                <a:latin typeface="Arial" panose="020B0604020202020204" pitchFamily="34" charset="0"/>
                <a:ea typeface="Arial" panose="020B0604020202020204" pitchFamily="34" charset="0"/>
                <a:cs typeface="Arial" panose="020B0604020202020204" pitchFamily="34" charset="0"/>
              </a:rPr>
              <a:t>providing opportunities for students to plan writing in their home language </a:t>
            </a:r>
          </a:p>
          <a:p>
            <a:pPr marL="342900" lvl="0" indent="-342900">
              <a:lnSpc>
                <a:spcPct val="150000"/>
              </a:lnSpc>
              <a:spcAft>
                <a:spcPts val="800"/>
              </a:spcAft>
              <a:buSzPts val="1000"/>
              <a:buFont typeface="Symbol" panose="05050102010706020507" pitchFamily="18" charset="2"/>
              <a:buChar char=""/>
              <a:tabLst>
                <a:tab pos="228600" algn="l"/>
              </a:tabLst>
            </a:pPr>
            <a:r>
              <a:rPr lang="en-AU" sz="1500" dirty="0">
                <a:solidFill>
                  <a:schemeClr val="tx2"/>
                </a:solidFill>
                <a:effectLst/>
                <a:latin typeface="Arial" panose="020B0604020202020204" pitchFamily="34" charset="0"/>
                <a:ea typeface="Arial" panose="020B0604020202020204" pitchFamily="34" charset="0"/>
                <a:cs typeface="Arial" panose="020B0604020202020204" pitchFamily="34" charset="0"/>
              </a:rPr>
              <a:t>scaffolding the editing process to transfer text into Standard Australian English</a:t>
            </a:r>
            <a:endParaRPr lang="en-AU" sz="15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50000"/>
              </a:lnSpc>
              <a:spcAft>
                <a:spcPts val="600"/>
              </a:spcAft>
              <a:buSzPts val="1000"/>
              <a:buFont typeface="Symbol" panose="05050102010706020507" pitchFamily="18" charset="2"/>
              <a:buChar char=""/>
              <a:tabLst>
                <a:tab pos="228600" algn="l"/>
              </a:tabLst>
            </a:pPr>
            <a:r>
              <a:rPr lang="en-AU"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using the stimulus to support oral and written language and vocabulary </a:t>
            </a:r>
          </a:p>
          <a:p>
            <a:pPr marL="342900" lvl="0" indent="-342900">
              <a:lnSpc>
                <a:spcPct val="150000"/>
              </a:lnSpc>
              <a:spcAft>
                <a:spcPts val="600"/>
              </a:spcAft>
              <a:buSzPts val="1000"/>
              <a:buFont typeface="Symbol" panose="05050102010706020507" pitchFamily="18" charset="2"/>
              <a:buChar char=""/>
              <a:tabLst>
                <a:tab pos="228600" algn="l"/>
              </a:tabLst>
            </a:pPr>
            <a:r>
              <a:rPr lang="en-AU"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building background and cultural knowledge connected to the stimulus</a:t>
            </a:r>
            <a:endParaRPr lang="en-AU" sz="15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50000"/>
              </a:lnSpc>
              <a:spcAft>
                <a:spcPts val="600"/>
              </a:spcAft>
              <a:buSzPts val="1000"/>
              <a:buFont typeface="Symbol" panose="05050102010706020507" pitchFamily="18" charset="2"/>
              <a:buChar char=""/>
              <a:tabLst>
                <a:tab pos="228600" algn="l"/>
              </a:tabLst>
            </a:pPr>
            <a:r>
              <a:rPr lang="en-AU"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explicitly teaching language structures in context</a:t>
            </a:r>
            <a:r>
              <a:rPr lang="en-AU" sz="150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such as </a:t>
            </a:r>
            <a:r>
              <a:rPr lang="en-AU"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modelling and deconstructing sentences and text features</a:t>
            </a:r>
            <a:endParaRPr lang="en-AU" sz="1500"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600"/>
              </a:spcAft>
              <a:buSzPts val="1000"/>
              <a:buFont typeface="Symbol" panose="05050102010706020507" pitchFamily="18" charset="2"/>
              <a:buChar char=""/>
              <a:tabLst>
                <a:tab pos="228600" algn="l"/>
              </a:tabLst>
            </a:pPr>
            <a:r>
              <a:rPr lang="en-AU" sz="1500" dirty="0">
                <a:solidFill>
                  <a:schemeClr val="tx2"/>
                </a:solidFill>
                <a:latin typeface="Arial" panose="020B0604020202020204" pitchFamily="34" charset="0"/>
                <a:cs typeface="Arial" panose="020B0604020202020204" pitchFamily="34" charset="0"/>
              </a:rPr>
              <a:t>using a small range of familiar words, drawings and/or symbols that may then be transcribed. In these instances, the transcriptions can be submitted for entry to the competition.</a:t>
            </a:r>
          </a:p>
          <a:p>
            <a:pPr lvl="0">
              <a:lnSpc>
                <a:spcPct val="150000"/>
              </a:lnSpc>
              <a:spcAft>
                <a:spcPts val="600"/>
              </a:spcAft>
              <a:buSzPts val="1000"/>
              <a:tabLst>
                <a:tab pos="228600" algn="l"/>
              </a:tabLst>
            </a:pPr>
            <a:r>
              <a:rPr lang="en-AU" sz="15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Refer to the NESA website for </a:t>
            </a:r>
            <a:r>
              <a:rPr lang="en-AU" sz="1500" dirty="0">
                <a:solidFill>
                  <a:srgbClr val="D7153A"/>
                </a:solidFill>
                <a:latin typeface="Arial" panose="020B0604020202020204" pitchFamily="34" charset="0"/>
                <a:cs typeface="Arial" panose="020B0604020202020204" pitchFamily="34" charset="0"/>
                <a:hlinkClick r:id="rId3"/>
              </a:rPr>
              <a:t>additional support</a:t>
            </a:r>
            <a:r>
              <a:rPr lang="en-AU" sz="1500" dirty="0">
                <a:solidFill>
                  <a:srgbClr val="D7153A"/>
                </a:solidFill>
                <a:latin typeface="Arial" panose="020B0604020202020204" pitchFamily="34" charset="0"/>
                <a:cs typeface="Arial" panose="020B0604020202020204" pitchFamily="34" charset="0"/>
              </a:rPr>
              <a:t>.</a:t>
            </a:r>
            <a:endParaRPr lang="en-AU" sz="1500" dirty="0">
              <a:solidFill>
                <a:schemeClr val="tx2"/>
              </a:solidFill>
              <a:latin typeface="Arial" panose="020B0604020202020204" pitchFamily="34" charset="0"/>
              <a:cs typeface="Arial" panose="020B0604020202020204" pitchFamily="34" charset="0"/>
            </a:endParaRPr>
          </a:p>
          <a:p>
            <a:pPr>
              <a:spcAft>
                <a:spcPts val="1000"/>
              </a:spcAft>
            </a:pPr>
            <a:endParaRPr lang="en-AU" sz="1400" b="1" dirty="0">
              <a:solidFill>
                <a:schemeClr val="accent2"/>
              </a:solidFill>
              <a:latin typeface="Aptos" panose="020B0004020202020204" pitchFamily="34" charset="0"/>
            </a:endParaRPr>
          </a:p>
        </p:txBody>
      </p:sp>
      <p:sp>
        <p:nvSpPr>
          <p:cNvPr id="4" name="Rectangle: Rounded Corners 3">
            <a:extLst>
              <a:ext uri="{FF2B5EF4-FFF2-40B4-BE49-F238E27FC236}">
                <a16:creationId xmlns:a16="http://schemas.microsoft.com/office/drawing/2014/main" id="{A91FCFB0-2CFF-4ED8-F0B7-5BC47700885A}"/>
              </a:ext>
            </a:extLst>
          </p:cNvPr>
          <p:cNvSpPr/>
          <p:nvPr/>
        </p:nvSpPr>
        <p:spPr>
          <a:xfrm>
            <a:off x="340254" y="1611507"/>
            <a:ext cx="11439234" cy="4073923"/>
          </a:xfrm>
          <a:prstGeom prst="roundRect">
            <a:avLst>
              <a:gd name="adj" fmla="val 6206"/>
            </a:avLst>
          </a:pr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grpSp>
        <p:nvGrpSpPr>
          <p:cNvPr id="6" name="Group 5">
            <a:extLst>
              <a:ext uri="{FF2B5EF4-FFF2-40B4-BE49-F238E27FC236}">
                <a16:creationId xmlns:a16="http://schemas.microsoft.com/office/drawing/2014/main" id="{02D0CE70-4209-90E2-5176-FE556ADADFC3}"/>
              </a:ext>
            </a:extLst>
          </p:cNvPr>
          <p:cNvGrpSpPr/>
          <p:nvPr/>
        </p:nvGrpSpPr>
        <p:grpSpPr>
          <a:xfrm>
            <a:off x="10926853" y="259868"/>
            <a:ext cx="888764" cy="850912"/>
            <a:chOff x="10657114" y="172913"/>
            <a:chExt cx="1158503" cy="1175657"/>
          </a:xfrm>
        </p:grpSpPr>
        <p:sp>
          <p:nvSpPr>
            <p:cNvPr id="7" name="Oval 6">
              <a:extLst>
                <a:ext uri="{FF2B5EF4-FFF2-40B4-BE49-F238E27FC236}">
                  <a16:creationId xmlns:a16="http://schemas.microsoft.com/office/drawing/2014/main" id="{3B9D37F0-937B-7CE3-7C61-6F13FC52CE48}"/>
                </a:ext>
              </a:extLst>
            </p:cNvPr>
            <p:cNvSpPr/>
            <p:nvPr/>
          </p:nvSpPr>
          <p:spPr>
            <a:xfrm>
              <a:off x="10657114" y="172913"/>
              <a:ext cx="1158503" cy="1175657"/>
            </a:xfrm>
            <a:prstGeom prst="ellipse">
              <a:avLst/>
            </a:prstGeom>
            <a:solidFill>
              <a:schemeClr val="accent1">
                <a:lumMod val="20000"/>
                <a:lumOff val="80000"/>
              </a:schemeClr>
            </a:solid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ptos" panose="020B0004020202020204" pitchFamily="34" charset="0"/>
              </a:endParaRPr>
            </a:p>
          </p:txBody>
        </p:sp>
        <p:pic>
          <p:nvPicPr>
            <p:cNvPr id="8" name="Graphic 7" descr="Teacher with solid fill">
              <a:extLst>
                <a:ext uri="{FF2B5EF4-FFF2-40B4-BE49-F238E27FC236}">
                  <a16:creationId xmlns:a16="http://schemas.microsoft.com/office/drawing/2014/main" id="{9107B1F4-5D78-D9AE-7928-CCB1F2A0E2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6190" y="385620"/>
              <a:ext cx="762535" cy="762535"/>
            </a:xfrm>
            <a:prstGeom prst="rect">
              <a:avLst/>
            </a:prstGeom>
          </p:spPr>
        </p:pic>
      </p:grpSp>
      <p:sp>
        <p:nvSpPr>
          <p:cNvPr id="3" name="Footer Placeholder 2">
            <a:extLst>
              <a:ext uri="{FF2B5EF4-FFF2-40B4-BE49-F238E27FC236}">
                <a16:creationId xmlns:a16="http://schemas.microsoft.com/office/drawing/2014/main" id="{115B6DCA-A919-F573-CEA6-29E2817E7054}"/>
              </a:ext>
            </a:extLst>
          </p:cNvPr>
          <p:cNvSpPr>
            <a:spLocks noGrp="1"/>
          </p:cNvSpPr>
          <p:nvPr>
            <p:ph type="ftr" sz="quarter" idx="3"/>
          </p:nvPr>
        </p:nvSpPr>
        <p:spPr/>
        <p:txBody>
          <a:bodyPr/>
          <a:lstStyle/>
          <a:p>
            <a:r>
              <a:rPr lang="en-AU" dirty="0"/>
              <a:t>WriteOn 2025 Teaching and learning support</a:t>
            </a:r>
            <a:endParaRPr lang="en-GB" dirty="0"/>
          </a:p>
        </p:txBody>
      </p:sp>
    </p:spTree>
    <p:extLst>
      <p:ext uri="{BB962C8B-B14F-4D97-AF65-F5344CB8AC3E}">
        <p14:creationId xmlns:p14="http://schemas.microsoft.com/office/powerpoint/2010/main" val="295820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31FE-521C-8131-E845-0551D0719991}"/>
              </a:ext>
            </a:extLst>
          </p:cNvPr>
          <p:cNvSpPr>
            <a:spLocks noGrp="1"/>
          </p:cNvSpPr>
          <p:nvPr>
            <p:ph type="title"/>
          </p:nvPr>
        </p:nvSpPr>
        <p:spPr>
          <a:xfrm>
            <a:off x="376383" y="516762"/>
            <a:ext cx="11010859" cy="498598"/>
          </a:xfrm>
        </p:spPr>
        <p:txBody>
          <a:bodyPr/>
          <a:lstStyle/>
          <a:p>
            <a:r>
              <a:rPr lang="en-AU" dirty="0">
                <a:latin typeface="Arial" panose="020B0604020202020204" pitchFamily="34" charset="0"/>
              </a:rPr>
              <a:t>Supporting Aboriginal students</a:t>
            </a:r>
          </a:p>
        </p:txBody>
      </p:sp>
      <p:sp>
        <p:nvSpPr>
          <p:cNvPr id="3" name="Rectangle: Rounded Corners 2">
            <a:extLst>
              <a:ext uri="{FF2B5EF4-FFF2-40B4-BE49-F238E27FC236}">
                <a16:creationId xmlns:a16="http://schemas.microsoft.com/office/drawing/2014/main" id="{38BAD9FE-2C9F-0C55-D0E9-B6B2151F1FB8}"/>
              </a:ext>
            </a:extLst>
          </p:cNvPr>
          <p:cNvSpPr/>
          <p:nvPr/>
        </p:nvSpPr>
        <p:spPr>
          <a:xfrm>
            <a:off x="287677" y="1166504"/>
            <a:ext cx="11439234" cy="4401205"/>
          </a:xfrm>
          <a:prstGeom prst="roundRect">
            <a:avLst>
              <a:gd name="adj" fmla="val 6495"/>
            </a:avLst>
          </a:pr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9" name="TextBox 8">
            <a:extLst>
              <a:ext uri="{FF2B5EF4-FFF2-40B4-BE49-F238E27FC236}">
                <a16:creationId xmlns:a16="http://schemas.microsoft.com/office/drawing/2014/main" id="{A5E0BFCA-C66B-D995-CDEE-47ABED2E3CE8}"/>
              </a:ext>
            </a:extLst>
          </p:cNvPr>
          <p:cNvSpPr txBox="1"/>
          <p:nvPr/>
        </p:nvSpPr>
        <p:spPr>
          <a:xfrm>
            <a:off x="376383" y="1290291"/>
            <a:ext cx="11393901" cy="4401205"/>
          </a:xfrm>
          <a:prstGeom prst="rect">
            <a:avLst/>
          </a:prstGeom>
          <a:noFill/>
        </p:spPr>
        <p:txBody>
          <a:bodyPr wrap="square">
            <a:spAutoFit/>
          </a:bodyPr>
          <a:lstStyle/>
          <a:p>
            <a:pPr>
              <a:lnSpc>
                <a:spcPct val="150000"/>
              </a:lnSpc>
              <a:spcBef>
                <a:spcPts val="600"/>
              </a:spcBef>
              <a:spcAft>
                <a:spcPts val="600"/>
              </a:spcAft>
            </a:pPr>
            <a:r>
              <a:rPr lang="en-AU" sz="1350" dirty="0">
                <a:solidFill>
                  <a:schemeClr val="tx2"/>
                </a:solidFill>
                <a:latin typeface="Arial" panose="020B0604020202020204" pitchFamily="34" charset="0"/>
              </a:rPr>
              <a:t>Teachers can support Aboriginal students to create their entry for WriteOn 2025 in a range of ways.</a:t>
            </a:r>
          </a:p>
          <a:p>
            <a:pPr>
              <a:lnSpc>
                <a:spcPct val="150000"/>
              </a:lnSpc>
            </a:pPr>
            <a:r>
              <a:rPr lang="en-AU" sz="1350" dirty="0">
                <a:solidFill>
                  <a:schemeClr val="tx2"/>
                </a:solidFill>
                <a:latin typeface="Arial" panose="020B0604020202020204" pitchFamily="34" charset="0"/>
              </a:rPr>
              <a:t>Aboriginal English refers to Indigenised varieties of English used by Aboriginal people around Australia. There are enough similarities between these varieties to refer to them collectively as 'Aboriginal English'. Aboriginal English has its own structure, rules, and the same potential as any other linguistic variety. Due to a range of historical and contemporary experiences, Aboriginal Languages and English are incorporated into Aboriginal English in different ways and to varying degrees.</a:t>
            </a:r>
          </a:p>
          <a:p>
            <a:pPr>
              <a:lnSpc>
                <a:spcPct val="150000"/>
              </a:lnSpc>
              <a:spcBef>
                <a:spcPts val="600"/>
              </a:spcBef>
              <a:spcAft>
                <a:spcPts val="600"/>
              </a:spcAft>
            </a:pPr>
            <a:r>
              <a:rPr lang="en-AU" sz="1350" dirty="0">
                <a:solidFill>
                  <a:schemeClr val="tx2"/>
                </a:solidFill>
                <a:latin typeface="Arial" panose="020B0604020202020204" pitchFamily="34" charset="0"/>
              </a:rPr>
              <a:t>When planning and drafting, and in their completed texts, Aboriginal students may:</a:t>
            </a:r>
          </a:p>
          <a:p>
            <a:pPr marL="171450" indent="-171450">
              <a:lnSpc>
                <a:spcPct val="150000"/>
              </a:lnSpc>
              <a:buFont typeface="Arial" panose="020B0604020202020204" pitchFamily="34" charset="0"/>
              <a:buChar char="•"/>
            </a:pPr>
            <a:r>
              <a:rPr lang="en-AU" sz="1350" dirty="0">
                <a:solidFill>
                  <a:schemeClr val="tx2"/>
                </a:solidFill>
                <a:effectLst/>
                <a:latin typeface="Arial" panose="020B0604020202020204" pitchFamily="34" charset="0"/>
              </a:rPr>
              <a:t>include Aboriginal English, e.g. "You mob wanna hab a feed now, owot? It getting proper late."  </a:t>
            </a:r>
            <a:endParaRPr lang="en-AU" sz="1350" dirty="0">
              <a:solidFill>
                <a:schemeClr val="tx2"/>
              </a:solidFill>
              <a:latin typeface="Arial" panose="020B0604020202020204" pitchFamily="34" charset="0"/>
            </a:endParaRPr>
          </a:p>
          <a:p>
            <a:pPr marL="171450" indent="-171450">
              <a:lnSpc>
                <a:spcPct val="150000"/>
              </a:lnSpc>
              <a:buFont typeface="Arial" panose="020B0604020202020204" pitchFamily="34" charset="0"/>
              <a:buChar char="•"/>
            </a:pPr>
            <a:r>
              <a:rPr lang="en-AU" sz="1350" dirty="0">
                <a:solidFill>
                  <a:schemeClr val="tx2"/>
                </a:solidFill>
                <a:effectLst/>
                <a:latin typeface="Arial" panose="020B0604020202020204" pitchFamily="34" charset="0"/>
              </a:rPr>
              <a:t>incorporate Aboriginal Language words or phrases, e.g. as a feature of their authorial voice, making purposeful language choices</a:t>
            </a:r>
            <a:endParaRPr lang="en-AU" sz="1350" dirty="0">
              <a:solidFill>
                <a:schemeClr val="tx2"/>
              </a:solidFill>
              <a:latin typeface="Arial" panose="020B0604020202020204" pitchFamily="34" charset="0"/>
            </a:endParaRPr>
          </a:p>
          <a:p>
            <a:pPr marL="171450" indent="-171450">
              <a:lnSpc>
                <a:spcPct val="150000"/>
              </a:lnSpc>
              <a:buFont typeface="Arial" panose="020B0604020202020204" pitchFamily="34" charset="0"/>
              <a:buChar char="•"/>
            </a:pPr>
            <a:r>
              <a:rPr lang="en-AU" sz="1350" dirty="0">
                <a:solidFill>
                  <a:schemeClr val="tx2"/>
                </a:solidFill>
                <a:effectLst/>
                <a:latin typeface="Arial" panose="020B0604020202020204" pitchFamily="34" charset="0"/>
              </a:rPr>
              <a:t>use culturally-specific terms and concepts, e.g., Country, Uncle, sista.</a:t>
            </a:r>
            <a:r>
              <a:rPr lang="en-AU" sz="1350" dirty="0">
                <a:solidFill>
                  <a:schemeClr val="tx2"/>
                </a:solidFill>
                <a:latin typeface="Arial" panose="020B0604020202020204" pitchFamily="34" charset="0"/>
              </a:rPr>
              <a:t> For students whose first language is an Aboriginal Language, Torres Strait Islander Language, or Aboriginal English, teachers can also refer to advice on supporting students learning English as an additional language/dialect (EAL/D).</a:t>
            </a:r>
          </a:p>
          <a:p>
            <a:pPr>
              <a:lnSpc>
                <a:spcPct val="150000"/>
              </a:lnSpc>
              <a:spcBef>
                <a:spcPts val="600"/>
              </a:spcBef>
              <a:spcAft>
                <a:spcPts val="600"/>
              </a:spcAft>
            </a:pPr>
            <a:r>
              <a:rPr lang="en-AU" sz="135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Refer to the NESA website for </a:t>
            </a:r>
            <a:r>
              <a:rPr lang="en-AU" sz="1350" dirty="0">
                <a:solidFill>
                  <a:schemeClr val="tx2"/>
                </a:solidFill>
                <a:effectLst/>
                <a:latin typeface="Arial" panose="020B0604020202020204" pitchFamily="34" charset="0"/>
                <a:ea typeface="Arial" panose="020B0604020202020204" pitchFamily="34" charset="0"/>
                <a:cs typeface="Arial" panose="020B0604020202020204" pitchFamily="34" charset="0"/>
              </a:rPr>
              <a:t>further</a:t>
            </a:r>
            <a:r>
              <a:rPr lang="en-AU" sz="135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information about </a:t>
            </a:r>
            <a:r>
              <a:rPr lang="en-AU" sz="135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Aboriginal students</a:t>
            </a:r>
            <a:r>
              <a:rPr lang="en-AU"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135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and</a:t>
            </a:r>
            <a:r>
              <a:rPr lang="en-AU"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135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Aboriginal and Torres Strait Islander principles and protocols</a:t>
            </a:r>
            <a:r>
              <a:rPr lang="en-AU"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a:t>
            </a:r>
            <a:endParaRPr lang="en-AU" sz="13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AU" sz="1200" kern="100" dirty="0">
              <a:solidFill>
                <a:srgbClr val="002060"/>
              </a:solidFill>
              <a:latin typeface="Aptos" panose="020B0004020202020204" pitchFamily="34" charset="0"/>
              <a:ea typeface="Aptos" panose="020B000402020202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02D0CE70-4209-90E2-5176-FE556ADADFC3}"/>
              </a:ext>
            </a:extLst>
          </p:cNvPr>
          <p:cNvGrpSpPr/>
          <p:nvPr/>
        </p:nvGrpSpPr>
        <p:grpSpPr>
          <a:xfrm>
            <a:off x="11099668" y="205389"/>
            <a:ext cx="715949" cy="682155"/>
            <a:chOff x="10657114" y="172913"/>
            <a:chExt cx="1158503" cy="1175657"/>
          </a:xfrm>
        </p:grpSpPr>
        <p:sp>
          <p:nvSpPr>
            <p:cNvPr id="7" name="Oval 6">
              <a:extLst>
                <a:ext uri="{FF2B5EF4-FFF2-40B4-BE49-F238E27FC236}">
                  <a16:creationId xmlns:a16="http://schemas.microsoft.com/office/drawing/2014/main" id="{3B9D37F0-937B-7CE3-7C61-6F13FC52CE48}"/>
                </a:ext>
              </a:extLst>
            </p:cNvPr>
            <p:cNvSpPr/>
            <p:nvPr/>
          </p:nvSpPr>
          <p:spPr>
            <a:xfrm>
              <a:off x="10657114" y="172913"/>
              <a:ext cx="1158503" cy="1175657"/>
            </a:xfrm>
            <a:prstGeom prst="ellipse">
              <a:avLst/>
            </a:prstGeom>
            <a:solidFill>
              <a:schemeClr val="accent1">
                <a:lumMod val="20000"/>
                <a:lumOff val="80000"/>
              </a:schemeClr>
            </a:solid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pic>
          <p:nvPicPr>
            <p:cNvPr id="8" name="Graphic 7" descr="Teacher with solid fill">
              <a:extLst>
                <a:ext uri="{FF2B5EF4-FFF2-40B4-BE49-F238E27FC236}">
                  <a16:creationId xmlns:a16="http://schemas.microsoft.com/office/drawing/2014/main" id="{9107B1F4-5D78-D9AE-7928-CCB1F2A0E2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36190" y="385620"/>
              <a:ext cx="762535" cy="762535"/>
            </a:xfrm>
            <a:prstGeom prst="rect">
              <a:avLst/>
            </a:prstGeom>
          </p:spPr>
        </p:pic>
      </p:grpSp>
      <p:sp>
        <p:nvSpPr>
          <p:cNvPr id="4" name="Footer Placeholder 3">
            <a:extLst>
              <a:ext uri="{FF2B5EF4-FFF2-40B4-BE49-F238E27FC236}">
                <a16:creationId xmlns:a16="http://schemas.microsoft.com/office/drawing/2014/main" id="{2AA174F8-E44B-AA58-DDA9-41F785C8910A}"/>
              </a:ext>
            </a:extLst>
          </p:cNvPr>
          <p:cNvSpPr>
            <a:spLocks noGrp="1"/>
          </p:cNvSpPr>
          <p:nvPr>
            <p:ph type="ftr" sz="quarter" idx="3"/>
          </p:nvPr>
        </p:nvSpPr>
        <p:spPr/>
        <p:txBody>
          <a:bodyPr/>
          <a:lstStyle/>
          <a:p>
            <a:r>
              <a:rPr lang="en-AU" dirty="0"/>
              <a:t>WriteOn 2025 Teaching and learning support</a:t>
            </a:r>
            <a:endParaRPr lang="en-GB" dirty="0"/>
          </a:p>
        </p:txBody>
      </p:sp>
    </p:spTree>
    <p:extLst>
      <p:ext uri="{BB962C8B-B14F-4D97-AF65-F5344CB8AC3E}">
        <p14:creationId xmlns:p14="http://schemas.microsoft.com/office/powerpoint/2010/main" val="232545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F996DD50-F69D-C087-8FD2-3375822F6E59}"/>
              </a:ext>
            </a:extLst>
          </p:cNvPr>
          <p:cNvSpPr>
            <a:spLocks noGrp="1"/>
          </p:cNvSpPr>
          <p:nvPr>
            <p:ph type="body" sz="quarter" idx="12"/>
          </p:nvPr>
        </p:nvSpPr>
        <p:spPr>
          <a:xfrm>
            <a:off x="593276" y="2994009"/>
            <a:ext cx="6702874" cy="869982"/>
          </a:xfrm>
        </p:spPr>
        <p:txBody>
          <a:bodyPr/>
          <a:lstStyle/>
          <a:p>
            <a:r>
              <a:rPr lang="en-AU" sz="2800" b="1" dirty="0">
                <a:latin typeface="Arial" panose="020B0604020202020204" pitchFamily="34" charset="0"/>
              </a:rPr>
              <a:t>WriteOn 2025: Teacher resources</a:t>
            </a:r>
          </a:p>
          <a:p>
            <a:pPr marL="342900" indent="-342900">
              <a:buFont typeface="Wingdings" panose="05000000000000000000" pitchFamily="2" charset="2"/>
              <a:buChar char="Ø"/>
            </a:pPr>
            <a:r>
              <a:rPr lang="en-AU">
                <a:latin typeface="Arial" panose="020B0604020202020204" pitchFamily="34" charset="0"/>
              </a:rPr>
              <a:t>Suggested </a:t>
            </a:r>
            <a:r>
              <a:rPr lang="en-AU" dirty="0">
                <a:latin typeface="Arial" panose="020B0604020202020204" pitchFamily="34" charset="0"/>
              </a:rPr>
              <a:t>in-school judging criteria for teachers</a:t>
            </a:r>
          </a:p>
        </p:txBody>
      </p:sp>
    </p:spTree>
    <p:extLst>
      <p:ext uri="{BB962C8B-B14F-4D97-AF65-F5344CB8AC3E}">
        <p14:creationId xmlns:p14="http://schemas.microsoft.com/office/powerpoint/2010/main" val="220170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F605999-573A-C067-A870-4998ABCABD22}"/>
              </a:ext>
            </a:extLst>
          </p:cNvPr>
          <p:cNvSpPr>
            <a:spLocks noGrp="1"/>
          </p:cNvSpPr>
          <p:nvPr>
            <p:ph type="title"/>
          </p:nvPr>
        </p:nvSpPr>
        <p:spPr>
          <a:xfrm>
            <a:off x="443608" y="353756"/>
            <a:ext cx="11010859" cy="997196"/>
          </a:xfrm>
        </p:spPr>
        <p:txBody>
          <a:bodyPr/>
          <a:lstStyle/>
          <a:p>
            <a:r>
              <a:rPr lang="en-GB" dirty="0">
                <a:latin typeface="Arial" panose="020B0604020202020204" pitchFamily="34" charset="0"/>
                <a:cs typeface="Arial"/>
              </a:rPr>
              <a:t>Stage 1: suggested in-school WriteOn judging criteria</a:t>
            </a:r>
            <a:endParaRPr lang="en-US" dirty="0">
              <a:latin typeface="Arial" panose="020B0604020202020204" pitchFamily="34" charset="0"/>
            </a:endParaRPr>
          </a:p>
        </p:txBody>
      </p:sp>
      <p:sp>
        <p:nvSpPr>
          <p:cNvPr id="3" name="Footer Placeholder 2">
            <a:extLst>
              <a:ext uri="{FF2B5EF4-FFF2-40B4-BE49-F238E27FC236}">
                <a16:creationId xmlns:a16="http://schemas.microsoft.com/office/drawing/2014/main" id="{B6881A8E-7D48-99B4-AACE-5D364758FEF7}"/>
              </a:ext>
            </a:extLst>
          </p:cNvPr>
          <p:cNvSpPr>
            <a:spLocks noGrp="1"/>
          </p:cNvSpPr>
          <p:nvPr>
            <p:ph type="ftr" sz="quarter" idx="3"/>
          </p:nvPr>
        </p:nvSpPr>
        <p:spPr/>
        <p:txBody>
          <a:bodyPr/>
          <a:lstStyle/>
          <a:p>
            <a:r>
              <a:rPr lang="en-AU" dirty="0"/>
              <a:t>WriteOn 2025 Teaching and learning support</a:t>
            </a:r>
            <a:endParaRPr lang="en-GB" dirty="0"/>
          </a:p>
        </p:txBody>
      </p:sp>
      <p:sp>
        <p:nvSpPr>
          <p:cNvPr id="5" name="TextBox 4">
            <a:extLst>
              <a:ext uri="{FF2B5EF4-FFF2-40B4-BE49-F238E27FC236}">
                <a16:creationId xmlns:a16="http://schemas.microsoft.com/office/drawing/2014/main" id="{85515CC9-4185-6BE4-972B-CBC70697EE5E}"/>
              </a:ext>
            </a:extLst>
          </p:cNvPr>
          <p:cNvSpPr txBox="1"/>
          <p:nvPr/>
        </p:nvSpPr>
        <p:spPr>
          <a:xfrm>
            <a:off x="6489309" y="5534621"/>
            <a:ext cx="5360613" cy="369332"/>
          </a:xfrm>
          <a:prstGeom prst="rect">
            <a:avLst/>
          </a:prstGeom>
        </p:spPr>
        <p:txBody>
          <a:bodyPr wrap="square" lIns="0" tIns="0" rIns="0" bIns="0" rtlCol="0">
            <a:spAutoFit/>
          </a:bodyPr>
          <a:lstStyle/>
          <a:p>
            <a:endParaRPr lang="en-US" sz="1200" dirty="0">
              <a:cs typeface="Arial" panose="020B0604020202020204" pitchFamily="34" charset="0"/>
            </a:endParaRPr>
          </a:p>
          <a:p>
            <a:endParaRPr lang="en-US" sz="1200" u="sng" dirty="0">
              <a:ea typeface="Calibri"/>
              <a:cs typeface="Arial" panose="020B0604020202020204" pitchFamily="34" charset="0"/>
            </a:endParaRPr>
          </a:p>
        </p:txBody>
      </p:sp>
      <p:grpSp>
        <p:nvGrpSpPr>
          <p:cNvPr id="11" name="Group 10">
            <a:extLst>
              <a:ext uri="{FF2B5EF4-FFF2-40B4-BE49-F238E27FC236}">
                <a16:creationId xmlns:a16="http://schemas.microsoft.com/office/drawing/2014/main" id="{ED247817-73CA-49B2-8533-C93ED380CA12}"/>
              </a:ext>
            </a:extLst>
          </p:cNvPr>
          <p:cNvGrpSpPr/>
          <p:nvPr/>
        </p:nvGrpSpPr>
        <p:grpSpPr>
          <a:xfrm>
            <a:off x="11435949" y="156728"/>
            <a:ext cx="612194" cy="589871"/>
            <a:chOff x="10657114" y="172913"/>
            <a:chExt cx="1158503" cy="1175657"/>
          </a:xfrm>
        </p:grpSpPr>
        <p:sp>
          <p:nvSpPr>
            <p:cNvPr id="13" name="Oval 12">
              <a:extLst>
                <a:ext uri="{FF2B5EF4-FFF2-40B4-BE49-F238E27FC236}">
                  <a16:creationId xmlns:a16="http://schemas.microsoft.com/office/drawing/2014/main" id="{5887E68E-83C9-BD90-5AD2-4DD3CCDCDB29}"/>
                </a:ext>
              </a:extLst>
            </p:cNvPr>
            <p:cNvSpPr/>
            <p:nvPr/>
          </p:nvSpPr>
          <p:spPr>
            <a:xfrm>
              <a:off x="10657114" y="172913"/>
              <a:ext cx="1158503" cy="1175657"/>
            </a:xfrm>
            <a:prstGeom prst="ellipse">
              <a:avLst/>
            </a:prstGeom>
            <a:solidFill>
              <a:schemeClr val="accent1">
                <a:lumMod val="20000"/>
                <a:lumOff val="80000"/>
              </a:schemeClr>
            </a:solid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pic>
          <p:nvPicPr>
            <p:cNvPr id="14" name="Graphic 13" descr="Teacher with solid fill">
              <a:extLst>
                <a:ext uri="{FF2B5EF4-FFF2-40B4-BE49-F238E27FC236}">
                  <a16:creationId xmlns:a16="http://schemas.microsoft.com/office/drawing/2014/main" id="{5BB79CBB-ECE4-5143-7724-F5E8EE137B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6190" y="385620"/>
              <a:ext cx="762535" cy="762535"/>
            </a:xfrm>
            <a:prstGeom prst="rect">
              <a:avLst/>
            </a:prstGeom>
          </p:spPr>
        </p:pic>
      </p:grpSp>
      <p:graphicFrame>
        <p:nvGraphicFramePr>
          <p:cNvPr id="2" name="Table 2">
            <a:extLst>
              <a:ext uri="{FF2B5EF4-FFF2-40B4-BE49-F238E27FC236}">
                <a16:creationId xmlns:a16="http://schemas.microsoft.com/office/drawing/2014/main" id="{4CD4179C-3980-D614-6A9C-CD6ECBBCEFAE}"/>
              </a:ext>
            </a:extLst>
          </p:cNvPr>
          <p:cNvGraphicFramePr>
            <a:graphicFrameLocks noGrp="1"/>
          </p:cNvGraphicFramePr>
          <p:nvPr>
            <p:extLst>
              <p:ext uri="{D42A27DB-BD31-4B8C-83A1-F6EECF244321}">
                <p14:modId xmlns:p14="http://schemas.microsoft.com/office/powerpoint/2010/main" val="595301380"/>
              </p:ext>
            </p:extLst>
          </p:nvPr>
        </p:nvGraphicFramePr>
        <p:xfrm>
          <a:off x="462128" y="1545313"/>
          <a:ext cx="10973821" cy="4358640"/>
        </p:xfrm>
        <a:graphic>
          <a:graphicData uri="http://schemas.openxmlformats.org/drawingml/2006/table">
            <a:tbl>
              <a:tblPr firstRow="1" bandRow="1">
                <a:tableStyleId>{5C22544A-7EE6-4342-B048-85BDC9FD1C3A}</a:tableStyleId>
              </a:tblPr>
              <a:tblGrid>
                <a:gridCol w="9401016">
                  <a:extLst>
                    <a:ext uri="{9D8B030D-6E8A-4147-A177-3AD203B41FA5}">
                      <a16:colId xmlns:a16="http://schemas.microsoft.com/office/drawing/2014/main" val="707393499"/>
                    </a:ext>
                  </a:extLst>
                </a:gridCol>
                <a:gridCol w="800100">
                  <a:extLst>
                    <a:ext uri="{9D8B030D-6E8A-4147-A177-3AD203B41FA5}">
                      <a16:colId xmlns:a16="http://schemas.microsoft.com/office/drawing/2014/main" val="3648106657"/>
                    </a:ext>
                  </a:extLst>
                </a:gridCol>
                <a:gridCol w="772705">
                  <a:extLst>
                    <a:ext uri="{9D8B030D-6E8A-4147-A177-3AD203B41FA5}">
                      <a16:colId xmlns:a16="http://schemas.microsoft.com/office/drawing/2014/main" val="184116604"/>
                    </a:ext>
                  </a:extLst>
                </a:gridCol>
              </a:tblGrid>
              <a:tr h="364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i="0" kern="1200" dirty="0">
                          <a:solidFill>
                            <a:schemeClr val="bg1"/>
                          </a:solidFill>
                          <a:effectLst/>
                          <a:latin typeface="Arial" panose="020B0604020202020204" pitchFamily="34" charset="0"/>
                          <a:ea typeface="+mn-ea"/>
                          <a:cs typeface="+mn-cs"/>
                        </a:rPr>
                        <a:t>Stage 1: suggested in-school judging criteria for WriteOn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r>
                        <a:rPr lang="en-AU" sz="1000" b="1" i="0" kern="1200" dirty="0">
                          <a:solidFill>
                            <a:schemeClr val="bg1"/>
                          </a:solidFill>
                          <a:effectLst/>
                          <a:latin typeface="Arial" panose="020B0604020202020204" pitchFamily="34" charset="0"/>
                          <a:ea typeface="+mn-ea"/>
                          <a:cs typeface="+mn-cs"/>
                        </a:rPr>
                        <a:t>Observed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pPr marL="0" algn="l" defTabSz="914400" rtl="0" eaLnBrk="1" latinLnBrk="0" hangingPunct="1"/>
                      <a:r>
                        <a:rPr lang="en-AU" sz="1000" b="1" i="0" kern="1200" dirty="0">
                          <a:solidFill>
                            <a:schemeClr val="bg1"/>
                          </a:solidFill>
                          <a:effectLst/>
                          <a:latin typeface="Arial" panose="020B0604020202020204" pitchFamily="34" charset="0"/>
                          <a:ea typeface="+mn-ea"/>
                          <a:cs typeface="+mn-cs"/>
                        </a:rPr>
                        <a:t>Not</a:t>
                      </a:r>
                      <a:r>
                        <a:rPr lang="en-AU" sz="1000" b="1" kern="1200" dirty="0">
                          <a:ln>
                            <a:solidFill>
                              <a:srgbClr val="002664"/>
                            </a:solidFill>
                          </a:ln>
                          <a:solidFill>
                            <a:schemeClr val="bg1"/>
                          </a:solidFill>
                          <a:latin typeface="Arial" panose="020B0604020202020204" pitchFamily="34" charset="0"/>
                          <a:ea typeface="+mn-ea"/>
                          <a:cs typeface="+mn-cs"/>
                        </a:rPr>
                        <a:t> </a:t>
                      </a:r>
                      <a:r>
                        <a:rPr lang="en-AU" sz="1000" b="1" i="0" kern="1200" dirty="0">
                          <a:solidFill>
                            <a:schemeClr val="bg1"/>
                          </a:solidFill>
                          <a:effectLst/>
                          <a:latin typeface="Arial" panose="020B0604020202020204" pitchFamily="34" charset="0"/>
                          <a:ea typeface="+mn-ea"/>
                          <a:cs typeface="+mn-cs"/>
                        </a:rPr>
                        <a:t>observed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extLst>
                  <a:ext uri="{0D108BD9-81ED-4DB2-BD59-A6C34878D82A}">
                    <a16:rowId xmlns:a16="http://schemas.microsoft.com/office/drawing/2014/main" val="2012401711"/>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Makes connections to the stimulus in imaginative ways. </a:t>
                      </a:r>
                      <a:endParaRPr lang="en-AU" sz="1200" b="0" dirty="0">
                        <a:ln>
                          <a:solidFill>
                            <a:srgbClr val="002664"/>
                          </a:solidFill>
                        </a:ln>
                        <a:solidFill>
                          <a:schemeClr val="tx1"/>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15240"/>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Engages and sustains reader 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9224874"/>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Selects, maintains and/or makes deliberate choices about the selected text 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6547363"/>
                  </a:ext>
                </a:extLst>
              </a:tr>
              <a:tr h="291064">
                <a:tc>
                  <a:txBody>
                    <a:bodyPr/>
                    <a:lstStyle/>
                    <a:p>
                      <a:pPr>
                        <a:lnSpc>
                          <a:spcPct val="107000"/>
                        </a:lnSpc>
                        <a:spcAft>
                          <a:spcPts val="800"/>
                        </a:spcAft>
                      </a:pPr>
                      <a:r>
                        <a:rPr lang="en-AU" sz="1200" strike="noStrike" kern="100" dirty="0">
                          <a:solidFill>
                            <a:schemeClr val="tx1"/>
                          </a:solidFill>
                          <a:latin typeface="Arial" panose="020B0604020202020204" pitchFamily="34" charset="0"/>
                          <a:cs typeface="Times New Roman" panose="02020603050405020304" pitchFamily="18" charset="0"/>
                        </a:rPr>
                        <a:t>Uses appropriate tense across the text.</a:t>
                      </a:r>
                      <a:endParaRPr lang="en-AU" sz="1200" strike="noStrike" dirty="0">
                        <a:ln>
                          <a:solidFill>
                            <a:srgbClr val="002664"/>
                          </a:solidFill>
                        </a:ln>
                        <a:solidFill>
                          <a:schemeClr val="tx1"/>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0880437"/>
                  </a:ext>
                </a:extLst>
              </a:tr>
              <a:tr h="291064">
                <a:tc>
                  <a:txBody>
                    <a:bodyPr/>
                    <a:lstStyle/>
                    <a:p>
                      <a:pPr>
                        <a:lnSpc>
                          <a:spcPct val="107000"/>
                        </a:lnSpc>
                        <a:spcAft>
                          <a:spcPts val="800"/>
                        </a:spcAft>
                      </a:pPr>
                      <a:r>
                        <a:rPr lang="en-AU" sz="1200" kern="100" dirty="0">
                          <a:solidFill>
                            <a:schemeClr val="tx1"/>
                          </a:solidFill>
                          <a:latin typeface="Arial" panose="020B0604020202020204" pitchFamily="34" charset="0"/>
                          <a:cs typeface="Times New Roman" panose="02020603050405020304" pitchFamily="18" charset="0"/>
                        </a:rPr>
                        <a:t>Ideas or events develop in a logical order across the text.</a:t>
                      </a:r>
                      <a:endParaRPr lang="en-AU" sz="1200" dirty="0">
                        <a:ln>
                          <a:solidFill>
                            <a:srgbClr val="002664"/>
                          </a:solidFill>
                        </a:ln>
                        <a:solidFill>
                          <a:schemeClr val="tx1"/>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521575"/>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00" dirty="0">
                          <a:solidFill>
                            <a:schemeClr val="tx1"/>
                          </a:solidFill>
                          <a:latin typeface="Arial" panose="020B0604020202020204" pitchFamily="34" charset="0"/>
                          <a:cs typeface="Times New Roman" panose="02020603050405020304" pitchFamily="18" charset="0"/>
                        </a:rPr>
                        <a:t>Uses conjunctions to create cohesion across the text.</a:t>
                      </a:r>
                      <a:endParaRPr lang="en-AU" sz="12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58138"/>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00" dirty="0">
                          <a:solidFill>
                            <a:schemeClr val="tx1"/>
                          </a:solidFill>
                          <a:latin typeface="Arial" panose="020B0604020202020204" pitchFamily="34" charset="0"/>
                          <a:cs typeface="Times New Roman" panose="02020603050405020304" pitchFamily="18" charset="0"/>
                        </a:rPr>
                        <a:t>Groups sentences into paragraphs.</a:t>
                      </a:r>
                      <a:endParaRPr lang="en-AU" sz="12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3851954"/>
                  </a:ext>
                </a:extLst>
              </a:tr>
              <a:tr h="291064">
                <a:tc>
                  <a:txBody>
                    <a:bodyPr/>
                    <a:lstStyle/>
                    <a:p>
                      <a:r>
                        <a:rPr lang="en-AU" sz="1200" b="0" i="0" kern="1200" dirty="0">
                          <a:solidFill>
                            <a:schemeClr val="tx1"/>
                          </a:solidFill>
                          <a:effectLst/>
                          <a:latin typeface="Arial" panose="020B0604020202020204" pitchFamily="34" charset="0"/>
                          <a:ea typeface="+mn-ea"/>
                          <a:cs typeface="+mn-cs"/>
                        </a:rPr>
                        <a:t>U</a:t>
                      </a:r>
                      <a:r>
                        <a:rPr lang="en-AU" sz="1200" kern="100" dirty="0">
                          <a:solidFill>
                            <a:schemeClr val="tx1"/>
                          </a:solidFill>
                          <a:latin typeface="Arial" panose="020B0604020202020204" pitchFamily="34" charset="0"/>
                          <a:cs typeface="Times New Roman" panose="02020603050405020304" pitchFamily="18" charset="0"/>
                        </a:rPr>
                        <a:t>ses different kinds of sentence structures such as simple and compound, and experiments with some complex sentences.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7543615"/>
                  </a:ext>
                </a:extLst>
              </a:tr>
              <a:tr h="291064">
                <a:tc>
                  <a:txBody>
                    <a:bodyPr/>
                    <a:lstStyle/>
                    <a:p>
                      <a:r>
                        <a:rPr lang="en-AU" sz="1200" kern="100" dirty="0">
                          <a:solidFill>
                            <a:schemeClr val="tx1"/>
                          </a:solidFill>
                          <a:latin typeface="Arial" panose="020B0604020202020204" pitchFamily="34" charset="0"/>
                          <a:cs typeface="Times New Roman" panose="02020603050405020304" pitchFamily="18" charset="0"/>
                        </a:rPr>
                        <a:t>Uses punctuation accurately and for 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444129"/>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Builds descriptions of the setting, action and characters to add meaning or precision.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498499"/>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Makes interesting word choices or wordplay. </a:t>
                      </a:r>
                      <a:endParaRPr lang="en-AU" sz="12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3624889"/>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Uses Tier 2 and Tier 3 vocabulary to elaborate and extend on ideas</a:t>
                      </a:r>
                      <a:endParaRPr lang="en-AU" sz="12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512684"/>
                  </a:ext>
                </a:extLst>
              </a:tr>
              <a:tr h="244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00" dirty="0">
                          <a:solidFill>
                            <a:schemeClr val="tx1"/>
                          </a:solidFill>
                          <a:latin typeface="Arial" panose="020B0604020202020204" pitchFamily="34" charset="0"/>
                          <a:ea typeface="+mn-ea"/>
                          <a:cs typeface="Times New Roman" panose="02020603050405020304" pitchFamily="18" charset="0"/>
                        </a:rPr>
                        <a:t>Is within the 500-word 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5629228"/>
                  </a:ext>
                </a:extLst>
              </a:tr>
            </a:tbl>
          </a:graphicData>
        </a:graphic>
      </p:graphicFrame>
    </p:spTree>
    <p:extLst>
      <p:ext uri="{BB962C8B-B14F-4D97-AF65-F5344CB8AC3E}">
        <p14:creationId xmlns:p14="http://schemas.microsoft.com/office/powerpoint/2010/main" val="297721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F605999-573A-C067-A870-4998ABCABD22}"/>
              </a:ext>
            </a:extLst>
          </p:cNvPr>
          <p:cNvSpPr>
            <a:spLocks noGrp="1"/>
          </p:cNvSpPr>
          <p:nvPr>
            <p:ph type="title"/>
          </p:nvPr>
        </p:nvSpPr>
        <p:spPr>
          <a:xfrm>
            <a:off x="292554" y="397735"/>
            <a:ext cx="11010859" cy="997196"/>
          </a:xfrm>
        </p:spPr>
        <p:txBody>
          <a:bodyPr/>
          <a:lstStyle/>
          <a:p>
            <a:r>
              <a:rPr lang="en-GB" dirty="0">
                <a:latin typeface="Arial" panose="020B0604020202020204" pitchFamily="34" charset="0"/>
                <a:cs typeface="Arial"/>
              </a:rPr>
              <a:t>Stage 2: suggested in-school WriteOn judging criteria</a:t>
            </a:r>
            <a:endParaRPr lang="en-US" dirty="0">
              <a:latin typeface="Arial" panose="020B0604020202020204" pitchFamily="34" charset="0"/>
            </a:endParaRPr>
          </a:p>
        </p:txBody>
      </p:sp>
      <p:sp>
        <p:nvSpPr>
          <p:cNvPr id="3" name="Footer Placeholder 2">
            <a:extLst>
              <a:ext uri="{FF2B5EF4-FFF2-40B4-BE49-F238E27FC236}">
                <a16:creationId xmlns:a16="http://schemas.microsoft.com/office/drawing/2014/main" id="{B6881A8E-7D48-99B4-AACE-5D364758FEF7}"/>
              </a:ext>
            </a:extLst>
          </p:cNvPr>
          <p:cNvSpPr>
            <a:spLocks noGrp="1"/>
          </p:cNvSpPr>
          <p:nvPr>
            <p:ph type="ftr" sz="quarter" idx="3"/>
          </p:nvPr>
        </p:nvSpPr>
        <p:spPr/>
        <p:txBody>
          <a:bodyPr/>
          <a:lstStyle/>
          <a:p>
            <a:r>
              <a:rPr lang="en-AU" dirty="0"/>
              <a:t>WriteOn 2025 Teaching and learning support</a:t>
            </a:r>
            <a:endParaRPr lang="en-GB" dirty="0"/>
          </a:p>
        </p:txBody>
      </p:sp>
      <p:sp>
        <p:nvSpPr>
          <p:cNvPr id="5" name="TextBox 4">
            <a:extLst>
              <a:ext uri="{FF2B5EF4-FFF2-40B4-BE49-F238E27FC236}">
                <a16:creationId xmlns:a16="http://schemas.microsoft.com/office/drawing/2014/main" id="{85515CC9-4185-6BE4-972B-CBC70697EE5E}"/>
              </a:ext>
            </a:extLst>
          </p:cNvPr>
          <p:cNvSpPr txBox="1"/>
          <p:nvPr/>
        </p:nvSpPr>
        <p:spPr>
          <a:xfrm>
            <a:off x="6489309" y="5534621"/>
            <a:ext cx="5360613" cy="369332"/>
          </a:xfrm>
          <a:prstGeom prst="rect">
            <a:avLst/>
          </a:prstGeom>
        </p:spPr>
        <p:txBody>
          <a:bodyPr wrap="square" lIns="0" tIns="0" rIns="0" bIns="0" rtlCol="0">
            <a:spAutoFit/>
          </a:bodyPr>
          <a:lstStyle/>
          <a:p>
            <a:endParaRPr lang="en-US" sz="1200" dirty="0">
              <a:cs typeface="Arial" panose="020B0604020202020204" pitchFamily="34" charset="0"/>
            </a:endParaRPr>
          </a:p>
          <a:p>
            <a:endParaRPr lang="en-US" sz="1200" u="sng" dirty="0">
              <a:ea typeface="Calibri"/>
              <a:cs typeface="Arial" panose="020B0604020202020204" pitchFamily="34" charset="0"/>
            </a:endParaRPr>
          </a:p>
        </p:txBody>
      </p:sp>
      <p:grpSp>
        <p:nvGrpSpPr>
          <p:cNvPr id="11" name="Group 10">
            <a:extLst>
              <a:ext uri="{FF2B5EF4-FFF2-40B4-BE49-F238E27FC236}">
                <a16:creationId xmlns:a16="http://schemas.microsoft.com/office/drawing/2014/main" id="{ED247817-73CA-49B2-8533-C93ED380CA12}"/>
              </a:ext>
            </a:extLst>
          </p:cNvPr>
          <p:cNvGrpSpPr/>
          <p:nvPr/>
        </p:nvGrpSpPr>
        <p:grpSpPr>
          <a:xfrm>
            <a:off x="11349706" y="115913"/>
            <a:ext cx="598973" cy="594807"/>
            <a:chOff x="10657114" y="172913"/>
            <a:chExt cx="1158503" cy="1175657"/>
          </a:xfrm>
        </p:grpSpPr>
        <p:sp>
          <p:nvSpPr>
            <p:cNvPr id="13" name="Oval 12">
              <a:extLst>
                <a:ext uri="{FF2B5EF4-FFF2-40B4-BE49-F238E27FC236}">
                  <a16:creationId xmlns:a16="http://schemas.microsoft.com/office/drawing/2014/main" id="{5887E68E-83C9-BD90-5AD2-4DD3CCDCDB29}"/>
                </a:ext>
              </a:extLst>
            </p:cNvPr>
            <p:cNvSpPr/>
            <p:nvPr/>
          </p:nvSpPr>
          <p:spPr>
            <a:xfrm>
              <a:off x="10657114" y="172913"/>
              <a:ext cx="1158503" cy="1175657"/>
            </a:xfrm>
            <a:prstGeom prst="ellipse">
              <a:avLst/>
            </a:prstGeom>
            <a:solidFill>
              <a:schemeClr val="accent1">
                <a:lumMod val="20000"/>
                <a:lumOff val="80000"/>
              </a:schemeClr>
            </a:solid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pic>
          <p:nvPicPr>
            <p:cNvPr id="14" name="Graphic 13" descr="Teacher with solid fill">
              <a:extLst>
                <a:ext uri="{FF2B5EF4-FFF2-40B4-BE49-F238E27FC236}">
                  <a16:creationId xmlns:a16="http://schemas.microsoft.com/office/drawing/2014/main" id="{5BB79CBB-ECE4-5143-7724-F5E8EE137B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6190" y="385620"/>
              <a:ext cx="762535" cy="762535"/>
            </a:xfrm>
            <a:prstGeom prst="rect">
              <a:avLst/>
            </a:prstGeom>
          </p:spPr>
        </p:pic>
      </p:grpSp>
      <p:graphicFrame>
        <p:nvGraphicFramePr>
          <p:cNvPr id="2" name="Table 2">
            <a:extLst>
              <a:ext uri="{FF2B5EF4-FFF2-40B4-BE49-F238E27FC236}">
                <a16:creationId xmlns:a16="http://schemas.microsoft.com/office/drawing/2014/main" id="{4CD4179C-3980-D614-6A9C-CD6ECBBCEFAE}"/>
              </a:ext>
            </a:extLst>
          </p:cNvPr>
          <p:cNvGraphicFramePr>
            <a:graphicFrameLocks noGrp="1"/>
          </p:cNvGraphicFramePr>
          <p:nvPr>
            <p:extLst>
              <p:ext uri="{D42A27DB-BD31-4B8C-83A1-F6EECF244321}">
                <p14:modId xmlns:p14="http://schemas.microsoft.com/office/powerpoint/2010/main" val="4268498117"/>
              </p:ext>
            </p:extLst>
          </p:nvPr>
        </p:nvGraphicFramePr>
        <p:xfrm>
          <a:off x="292554" y="1624931"/>
          <a:ext cx="11382216" cy="4053840"/>
        </p:xfrm>
        <a:graphic>
          <a:graphicData uri="http://schemas.openxmlformats.org/drawingml/2006/table">
            <a:tbl>
              <a:tblPr firstRow="1" bandRow="1">
                <a:tableStyleId>{5C22544A-7EE6-4342-B048-85BDC9FD1C3A}</a:tableStyleId>
              </a:tblPr>
              <a:tblGrid>
                <a:gridCol w="9750878">
                  <a:extLst>
                    <a:ext uri="{9D8B030D-6E8A-4147-A177-3AD203B41FA5}">
                      <a16:colId xmlns:a16="http://schemas.microsoft.com/office/drawing/2014/main" val="707393499"/>
                    </a:ext>
                  </a:extLst>
                </a:gridCol>
                <a:gridCol w="829876">
                  <a:extLst>
                    <a:ext uri="{9D8B030D-6E8A-4147-A177-3AD203B41FA5}">
                      <a16:colId xmlns:a16="http://schemas.microsoft.com/office/drawing/2014/main" val="3648106657"/>
                    </a:ext>
                  </a:extLst>
                </a:gridCol>
                <a:gridCol w="801462">
                  <a:extLst>
                    <a:ext uri="{9D8B030D-6E8A-4147-A177-3AD203B41FA5}">
                      <a16:colId xmlns:a16="http://schemas.microsoft.com/office/drawing/2014/main" val="18411660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i="0" kern="1200" dirty="0">
                          <a:solidFill>
                            <a:schemeClr val="bg1"/>
                          </a:solidFill>
                          <a:effectLst/>
                          <a:latin typeface="Arial" panose="020B0604020202020204" pitchFamily="34" charset="0"/>
                          <a:ea typeface="+mn-ea"/>
                          <a:cs typeface="+mn-cs"/>
                        </a:rPr>
                        <a:t>Stage 2: suggested in-school judging criteria for WriteOn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r>
                        <a:rPr lang="en-AU" sz="1000" b="1" i="0" kern="1200" dirty="0">
                          <a:solidFill>
                            <a:schemeClr val="bg1"/>
                          </a:solidFill>
                          <a:effectLst/>
                          <a:latin typeface="Arial" panose="020B0604020202020204" pitchFamily="34" charset="0"/>
                          <a:ea typeface="+mn-ea"/>
                          <a:cs typeface="+mn-cs"/>
                        </a:rPr>
                        <a:t>Observed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pPr marL="0" algn="l" defTabSz="914400" rtl="0" eaLnBrk="1" latinLnBrk="0" hangingPunct="1"/>
                      <a:r>
                        <a:rPr lang="en-AU" sz="1000" b="1" i="0" kern="1200" dirty="0">
                          <a:solidFill>
                            <a:schemeClr val="bg1"/>
                          </a:solidFill>
                          <a:effectLst/>
                          <a:latin typeface="Arial" panose="020B0604020202020204" pitchFamily="34" charset="0"/>
                          <a:ea typeface="+mn-ea"/>
                          <a:cs typeface="+mn-cs"/>
                        </a:rPr>
                        <a:t>Not observed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extLst>
                  <a:ext uri="{0D108BD9-81ED-4DB2-BD59-A6C34878D82A}">
                    <a16:rowId xmlns:a16="http://schemas.microsoft.com/office/drawing/2014/main" val="2012401711"/>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Makes connections to the stimulus in imaginative ways.</a:t>
                      </a:r>
                      <a:endParaRPr lang="en-AU" sz="1200" b="0" dirty="0">
                        <a:ln>
                          <a:solidFill>
                            <a:srgbClr val="002664"/>
                          </a:solidFill>
                        </a:ln>
                        <a:solidFill>
                          <a:schemeClr val="tx1"/>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15240"/>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Selects, maintains and/or makes deliberate choices about the selected text 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0242039"/>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Engages and sustains reader interest by elaborating on details such as time or place or characters.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9224874"/>
                  </a:ext>
                </a:extLst>
              </a:tr>
              <a:tr h="291064">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AU" sz="1200" kern="100" dirty="0">
                          <a:solidFill>
                            <a:schemeClr val="tx1"/>
                          </a:solidFill>
                          <a:latin typeface="Arial" panose="020B0604020202020204" pitchFamily="34" charset="0"/>
                          <a:ea typeface="+mn-ea"/>
                          <a:cs typeface="Times New Roman" panose="02020603050405020304" pitchFamily="18" charset="0"/>
                        </a:rPr>
                        <a:t>Maintains appropriate, consistent past, present or future tense across a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0880437"/>
                  </a:ext>
                </a:extLst>
              </a:tr>
              <a:tr h="291064">
                <a:tc>
                  <a:txBody>
                    <a:bodyPr/>
                    <a:lstStyle/>
                    <a:p>
                      <a:pPr>
                        <a:lnSpc>
                          <a:spcPct val="107000"/>
                        </a:lnSpc>
                        <a:spcAft>
                          <a:spcPts val="800"/>
                        </a:spcAft>
                      </a:pPr>
                      <a:r>
                        <a:rPr lang="en-AU" sz="1200" kern="100" dirty="0">
                          <a:solidFill>
                            <a:schemeClr val="tx1"/>
                          </a:solidFill>
                          <a:latin typeface="Arial" panose="020B0604020202020204" pitchFamily="34" charset="0"/>
                          <a:cs typeface="Times New Roman" panose="02020603050405020304" pitchFamily="18" charset="0"/>
                        </a:rPr>
                        <a:t>Ideas and events develop in a logical and coherent order using paragraphs or stanzas.</a:t>
                      </a:r>
                      <a:endParaRPr lang="en-AU" sz="1200" dirty="0">
                        <a:ln>
                          <a:solidFill>
                            <a:srgbClr val="002664"/>
                          </a:solidFill>
                        </a:ln>
                        <a:solidFill>
                          <a:schemeClr val="tx1"/>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521575"/>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00" dirty="0">
                          <a:solidFill>
                            <a:schemeClr val="tx1"/>
                          </a:solidFill>
                          <a:latin typeface="Arial" panose="020B0604020202020204" pitchFamily="34" charset="0"/>
                          <a:cs typeface="Times New Roman" panose="02020603050405020304" pitchFamily="18" charset="0"/>
                        </a:rPr>
                        <a:t>Has consistent control of sentence types and language.</a:t>
                      </a:r>
                      <a:endParaRPr lang="en-AU" sz="12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58138"/>
                  </a:ext>
                </a:extLst>
              </a:tr>
              <a:tr h="291064">
                <a:tc>
                  <a:txBody>
                    <a:bodyPr/>
                    <a:lstStyle/>
                    <a:p>
                      <a:r>
                        <a:rPr lang="en-AU" sz="1200" b="0" i="0" kern="1200" dirty="0">
                          <a:solidFill>
                            <a:schemeClr val="tx1"/>
                          </a:solidFill>
                          <a:effectLst/>
                          <a:latin typeface="Arial" panose="020B0604020202020204" pitchFamily="34" charset="0"/>
                          <a:ea typeface="+mn-ea"/>
                          <a:cs typeface="+mn-cs"/>
                        </a:rPr>
                        <a:t>U</a:t>
                      </a:r>
                      <a:r>
                        <a:rPr lang="en-AU" sz="1200" kern="100" dirty="0">
                          <a:solidFill>
                            <a:schemeClr val="tx1"/>
                          </a:solidFill>
                          <a:latin typeface="Arial" panose="020B0604020202020204" pitchFamily="34" charset="0"/>
                          <a:cs typeface="Times New Roman" panose="02020603050405020304" pitchFamily="18" charset="0"/>
                        </a:rPr>
                        <a:t>ses different kinds of sentence types for 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7543615"/>
                  </a:ext>
                </a:extLst>
              </a:tr>
              <a:tr h="291064">
                <a:tc>
                  <a:txBody>
                    <a:bodyPr/>
                    <a:lstStyle/>
                    <a:p>
                      <a:r>
                        <a:rPr lang="en-AU" sz="1200" kern="100" dirty="0">
                          <a:solidFill>
                            <a:schemeClr val="tx1"/>
                          </a:solidFill>
                          <a:latin typeface="Arial" panose="020B0604020202020204" pitchFamily="34" charset="0"/>
                          <a:cs typeface="Times New Roman" panose="02020603050405020304" pitchFamily="18" charset="0"/>
                        </a:rPr>
                        <a:t>Uses punctuation conventions accurately.</a:t>
                      </a:r>
                      <a:endParaRPr lang="en-AU" sz="1200" kern="100" dirty="0">
                        <a:solidFill>
                          <a:schemeClr val="tx1"/>
                        </a:solidFill>
                        <a:highlight>
                          <a:srgbClr val="00FFFF"/>
                        </a:highlight>
                        <a:latin typeface="Arial" panose="020B060402020202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444129"/>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Selects and uses adjectives to develop descriptive 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498499"/>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Includes language to create imagery or humour.</a:t>
                      </a:r>
                      <a:endParaRPr lang="en-AU" sz="1200" b="0" i="0" strike="sngStrike"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3624889"/>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Makes interesting word choices and includes Tier 2 and Tier 3 vocabulary.</a:t>
                      </a:r>
                      <a:endParaRPr lang="en-AU" sz="12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3631168"/>
                  </a:ext>
                </a:extLst>
              </a:tr>
              <a:tr h="244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00" dirty="0">
                          <a:solidFill>
                            <a:schemeClr val="tx1"/>
                          </a:solidFill>
                          <a:latin typeface="Arial" panose="020B0604020202020204" pitchFamily="34" charset="0"/>
                          <a:ea typeface="+mn-ea"/>
                          <a:cs typeface="Times New Roman" panose="02020603050405020304" pitchFamily="18" charset="0"/>
                        </a:rPr>
                        <a:t>Is within the 500-word limit.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8892272"/>
                  </a:ext>
                </a:extLst>
              </a:tr>
            </a:tbl>
          </a:graphicData>
        </a:graphic>
      </p:graphicFrame>
    </p:spTree>
    <p:extLst>
      <p:ext uri="{BB962C8B-B14F-4D97-AF65-F5344CB8AC3E}">
        <p14:creationId xmlns:p14="http://schemas.microsoft.com/office/powerpoint/2010/main" val="396573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F605999-573A-C067-A870-4998ABCABD22}"/>
              </a:ext>
            </a:extLst>
          </p:cNvPr>
          <p:cNvSpPr>
            <a:spLocks noGrp="1"/>
          </p:cNvSpPr>
          <p:nvPr>
            <p:ph type="title"/>
          </p:nvPr>
        </p:nvSpPr>
        <p:spPr>
          <a:xfrm>
            <a:off x="448960" y="292130"/>
            <a:ext cx="11010859" cy="997196"/>
          </a:xfrm>
        </p:spPr>
        <p:txBody>
          <a:bodyPr/>
          <a:lstStyle/>
          <a:p>
            <a:r>
              <a:rPr lang="en-GB" dirty="0">
                <a:latin typeface="Arial" panose="020B0604020202020204" pitchFamily="34" charset="0"/>
                <a:cs typeface="Arial"/>
              </a:rPr>
              <a:t>Stage 3: suggested in-school WriteOn judging criteria</a:t>
            </a:r>
            <a:endParaRPr lang="en-US" dirty="0">
              <a:latin typeface="Arial" panose="020B0604020202020204" pitchFamily="34" charset="0"/>
            </a:endParaRPr>
          </a:p>
        </p:txBody>
      </p:sp>
      <p:sp>
        <p:nvSpPr>
          <p:cNvPr id="3" name="Footer Placeholder 2">
            <a:extLst>
              <a:ext uri="{FF2B5EF4-FFF2-40B4-BE49-F238E27FC236}">
                <a16:creationId xmlns:a16="http://schemas.microsoft.com/office/drawing/2014/main" id="{B6881A8E-7D48-99B4-AACE-5D364758FEF7}"/>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Arial"/>
                <a:ea typeface="+mn-ea"/>
                <a:cs typeface="+mn-cs"/>
              </a:rPr>
              <a:t>WriteOn 2025 Teaching and learning support</a:t>
            </a:r>
            <a:endParaRPr kumimoji="0" lang="en-GB" sz="10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5" name="TextBox 4">
            <a:extLst>
              <a:ext uri="{FF2B5EF4-FFF2-40B4-BE49-F238E27FC236}">
                <a16:creationId xmlns:a16="http://schemas.microsoft.com/office/drawing/2014/main" id="{85515CC9-4185-6BE4-972B-CBC70697EE5E}"/>
              </a:ext>
            </a:extLst>
          </p:cNvPr>
          <p:cNvSpPr txBox="1"/>
          <p:nvPr/>
        </p:nvSpPr>
        <p:spPr>
          <a:xfrm>
            <a:off x="6489309" y="5534621"/>
            <a:ext cx="5360613" cy="369332"/>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Calibri"/>
              <a:cs typeface="Arial" panose="020B0604020202020204" pitchFamily="34" charset="0"/>
            </a:endParaRPr>
          </a:p>
        </p:txBody>
      </p:sp>
      <p:grpSp>
        <p:nvGrpSpPr>
          <p:cNvPr id="11" name="Group 10">
            <a:extLst>
              <a:ext uri="{FF2B5EF4-FFF2-40B4-BE49-F238E27FC236}">
                <a16:creationId xmlns:a16="http://schemas.microsoft.com/office/drawing/2014/main" id="{ED247817-73CA-49B2-8533-C93ED380CA12}"/>
              </a:ext>
            </a:extLst>
          </p:cNvPr>
          <p:cNvGrpSpPr/>
          <p:nvPr/>
        </p:nvGrpSpPr>
        <p:grpSpPr>
          <a:xfrm>
            <a:off x="11292477" y="137355"/>
            <a:ext cx="639354" cy="579163"/>
            <a:chOff x="10657114" y="172913"/>
            <a:chExt cx="1158503" cy="1175657"/>
          </a:xfrm>
        </p:grpSpPr>
        <p:sp>
          <p:nvSpPr>
            <p:cNvPr id="13" name="Oval 12">
              <a:extLst>
                <a:ext uri="{FF2B5EF4-FFF2-40B4-BE49-F238E27FC236}">
                  <a16:creationId xmlns:a16="http://schemas.microsoft.com/office/drawing/2014/main" id="{5887E68E-83C9-BD90-5AD2-4DD3CCDCDB29}"/>
                </a:ext>
              </a:extLst>
            </p:cNvPr>
            <p:cNvSpPr/>
            <p:nvPr/>
          </p:nvSpPr>
          <p:spPr>
            <a:xfrm>
              <a:off x="10657114" y="172913"/>
              <a:ext cx="1158503" cy="1175657"/>
            </a:xfrm>
            <a:prstGeom prst="ellipse">
              <a:avLst/>
            </a:prstGeom>
            <a:solidFill>
              <a:schemeClr val="accent1">
                <a:lumMod val="20000"/>
                <a:lumOff val="80000"/>
              </a:schemeClr>
            </a:solid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pic>
          <p:nvPicPr>
            <p:cNvPr id="14" name="Graphic 13" descr="Teacher with solid fill">
              <a:extLst>
                <a:ext uri="{FF2B5EF4-FFF2-40B4-BE49-F238E27FC236}">
                  <a16:creationId xmlns:a16="http://schemas.microsoft.com/office/drawing/2014/main" id="{5BB79CBB-ECE4-5143-7724-F5E8EE137B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6190" y="385620"/>
              <a:ext cx="762535" cy="762535"/>
            </a:xfrm>
            <a:prstGeom prst="rect">
              <a:avLst/>
            </a:prstGeom>
          </p:spPr>
        </p:pic>
      </p:grpSp>
      <p:graphicFrame>
        <p:nvGraphicFramePr>
          <p:cNvPr id="2" name="Table 2">
            <a:extLst>
              <a:ext uri="{FF2B5EF4-FFF2-40B4-BE49-F238E27FC236}">
                <a16:creationId xmlns:a16="http://schemas.microsoft.com/office/drawing/2014/main" id="{4CD4179C-3980-D614-6A9C-CD6ECBBCEFAE}"/>
              </a:ext>
            </a:extLst>
          </p:cNvPr>
          <p:cNvGraphicFramePr>
            <a:graphicFrameLocks noGrp="1"/>
          </p:cNvGraphicFramePr>
          <p:nvPr>
            <p:extLst>
              <p:ext uri="{D42A27DB-BD31-4B8C-83A1-F6EECF244321}">
                <p14:modId xmlns:p14="http://schemas.microsoft.com/office/powerpoint/2010/main" val="988578078"/>
              </p:ext>
            </p:extLst>
          </p:nvPr>
        </p:nvGraphicFramePr>
        <p:xfrm>
          <a:off x="472832" y="1385498"/>
          <a:ext cx="10963117" cy="4815840"/>
        </p:xfrm>
        <a:graphic>
          <a:graphicData uri="http://schemas.openxmlformats.org/drawingml/2006/table">
            <a:tbl>
              <a:tblPr firstRow="1" bandRow="1">
                <a:tableStyleId>{5C22544A-7EE6-4342-B048-85BDC9FD1C3A}</a:tableStyleId>
              </a:tblPr>
              <a:tblGrid>
                <a:gridCol w="9390312">
                  <a:extLst>
                    <a:ext uri="{9D8B030D-6E8A-4147-A177-3AD203B41FA5}">
                      <a16:colId xmlns:a16="http://schemas.microsoft.com/office/drawing/2014/main" val="707393499"/>
                    </a:ext>
                  </a:extLst>
                </a:gridCol>
                <a:gridCol w="800100">
                  <a:extLst>
                    <a:ext uri="{9D8B030D-6E8A-4147-A177-3AD203B41FA5}">
                      <a16:colId xmlns:a16="http://schemas.microsoft.com/office/drawing/2014/main" val="3648106657"/>
                    </a:ext>
                  </a:extLst>
                </a:gridCol>
                <a:gridCol w="772705">
                  <a:extLst>
                    <a:ext uri="{9D8B030D-6E8A-4147-A177-3AD203B41FA5}">
                      <a16:colId xmlns:a16="http://schemas.microsoft.com/office/drawing/2014/main" val="184116604"/>
                    </a:ext>
                  </a:extLst>
                </a:gridCol>
              </a:tblGrid>
              <a:tr h="364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i="0" kern="1200" dirty="0">
                          <a:solidFill>
                            <a:schemeClr val="bg1"/>
                          </a:solidFill>
                          <a:effectLst/>
                          <a:latin typeface="Arial" panose="020B0604020202020204" pitchFamily="34" charset="0"/>
                          <a:ea typeface="+mn-ea"/>
                          <a:cs typeface="+mn-cs"/>
                        </a:rPr>
                        <a:t>Stage 3: suggested in-school judging criteria for WriteOn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r>
                        <a:rPr lang="en-AU" sz="1000" b="1" i="0" kern="1200" dirty="0">
                          <a:solidFill>
                            <a:schemeClr val="bg1"/>
                          </a:solidFill>
                          <a:effectLst/>
                          <a:latin typeface="Arial" panose="020B0604020202020204" pitchFamily="34" charset="0"/>
                          <a:ea typeface="+mn-ea"/>
                          <a:cs typeface="+mn-cs"/>
                        </a:rPr>
                        <a:t>Observed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pPr marL="0" algn="l" defTabSz="914400" rtl="0" eaLnBrk="1" latinLnBrk="0" hangingPunct="1"/>
                      <a:r>
                        <a:rPr lang="en-AU" sz="1000" b="1" i="0" kern="1200" dirty="0">
                          <a:solidFill>
                            <a:schemeClr val="bg1"/>
                          </a:solidFill>
                          <a:effectLst/>
                          <a:latin typeface="Arial" panose="020B0604020202020204" pitchFamily="34" charset="0"/>
                          <a:ea typeface="+mn-ea"/>
                          <a:cs typeface="+mn-cs"/>
                        </a:rPr>
                        <a:t>Not observed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extLst>
                  <a:ext uri="{0D108BD9-81ED-4DB2-BD59-A6C34878D82A}">
                    <a16:rowId xmlns:a16="http://schemas.microsoft.com/office/drawing/2014/main" val="2012401711"/>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Makes connections to the stimulus in imaginative ways. </a:t>
                      </a:r>
                      <a:endParaRPr lang="en-AU" sz="1200" b="0" dirty="0">
                        <a:ln>
                          <a:solidFill>
                            <a:srgbClr val="002664"/>
                          </a:solidFill>
                        </a:ln>
                        <a:solidFill>
                          <a:schemeClr val="tx1"/>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15240"/>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Selects, maintains and/or makes deliberate choices about the selected text structure, features and language to engage the 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0242039"/>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Engages and sustains reader interest by elaborating on details such as setting or character profiles.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9224874"/>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Maintains and/or makes deliberate choices about the selected text structure and features, developing thematic elements.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6547363"/>
                  </a:ext>
                </a:extLst>
              </a:tr>
              <a:tr h="291064">
                <a:tc>
                  <a:txBody>
                    <a:bodyPr/>
                    <a:lstStyle/>
                    <a:p>
                      <a:pPr>
                        <a:lnSpc>
                          <a:spcPct val="107000"/>
                        </a:lnSpc>
                        <a:spcAft>
                          <a:spcPts val="800"/>
                        </a:spcAft>
                      </a:pPr>
                      <a:r>
                        <a:rPr lang="en-AU" sz="1200" kern="100" dirty="0">
                          <a:solidFill>
                            <a:schemeClr val="tx1"/>
                          </a:solidFill>
                          <a:latin typeface="Arial" panose="020B0604020202020204" pitchFamily="34" charset="0"/>
                          <a:cs typeface="Times New Roman" panose="02020603050405020304" pitchFamily="18" charset="0"/>
                        </a:rPr>
                        <a:t>Controls tense across a text according to the purpose. </a:t>
                      </a:r>
                      <a:endParaRPr lang="en-AU" sz="1200" dirty="0">
                        <a:ln>
                          <a:solidFill>
                            <a:srgbClr val="002664"/>
                          </a:solidFill>
                        </a:ln>
                        <a:solidFill>
                          <a:schemeClr val="tx1"/>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0880437"/>
                  </a:ext>
                </a:extLst>
              </a:tr>
              <a:tr h="291064">
                <a:tc>
                  <a:txBody>
                    <a:bodyPr/>
                    <a:lstStyle/>
                    <a:p>
                      <a:pPr>
                        <a:lnSpc>
                          <a:spcPct val="107000"/>
                        </a:lnSpc>
                        <a:spcAft>
                          <a:spcPts val="800"/>
                        </a:spcAft>
                      </a:pPr>
                      <a:r>
                        <a:rPr lang="en-AU" sz="1200" kern="100" dirty="0">
                          <a:solidFill>
                            <a:schemeClr val="tx1"/>
                          </a:solidFill>
                          <a:latin typeface="Arial" panose="020B0604020202020204" pitchFamily="34" charset="0"/>
                          <a:cs typeface="Times New Roman" panose="02020603050405020304" pitchFamily="18" charset="0"/>
                        </a:rPr>
                        <a:t>Ideas or events develop in a clear, coherent way e.g., through multiple paragraphs or stanzas. </a:t>
                      </a:r>
                      <a:endParaRPr lang="en-AU" sz="1200" dirty="0">
                        <a:ln>
                          <a:solidFill>
                            <a:srgbClr val="002664"/>
                          </a:solidFill>
                        </a:ln>
                        <a:solidFill>
                          <a:schemeClr val="tx1"/>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0521575"/>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a:solidFill>
                            <a:schemeClr val="tx1"/>
                          </a:solidFill>
                          <a:effectLst/>
                          <a:latin typeface="Arial" panose="020B0604020202020204" pitchFamily="34" charset="0"/>
                        </a:rPr>
                        <a:t>Makes creative choices about temporal and spatial settings, or character/s to enhance reader engagement.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046737"/>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00" dirty="0">
                          <a:solidFill>
                            <a:schemeClr val="tx1"/>
                          </a:solidFill>
                          <a:latin typeface="Arial" panose="020B0604020202020204" pitchFamily="34" charset="0"/>
                          <a:cs typeface="Times New Roman" panose="02020603050405020304" pitchFamily="18" charset="0"/>
                        </a:rPr>
                        <a:t>Makes choices about the use of verbs, nouns and adjectives to modify, or to add detail, meaning or variety. </a:t>
                      </a:r>
                      <a:endParaRPr lang="en-AU" sz="12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58138"/>
                  </a:ext>
                </a:extLst>
              </a:tr>
              <a:tr h="291064">
                <a:tc>
                  <a:txBody>
                    <a:bodyPr/>
                    <a:lstStyle/>
                    <a:p>
                      <a:r>
                        <a:rPr lang="en-AU" sz="1200" b="0" i="0" kern="1200" dirty="0">
                          <a:solidFill>
                            <a:schemeClr val="tx1"/>
                          </a:solidFill>
                          <a:effectLst/>
                          <a:latin typeface="Arial" panose="020B0604020202020204" pitchFamily="34" charset="0"/>
                          <a:ea typeface="+mn-ea"/>
                          <a:cs typeface="+mn-cs"/>
                        </a:rPr>
                        <a:t>U</a:t>
                      </a:r>
                      <a:r>
                        <a:rPr lang="en-AU" sz="1200" kern="100" dirty="0">
                          <a:solidFill>
                            <a:schemeClr val="tx1"/>
                          </a:solidFill>
                          <a:latin typeface="Arial" panose="020B0604020202020204" pitchFamily="34" charset="0"/>
                          <a:cs typeface="Times New Roman" panose="02020603050405020304" pitchFamily="18" charset="0"/>
                        </a:rPr>
                        <a:t>ses different kinds of sentences such as imperative, interrogative and/or exclamatory, and may include questioning for meaning or effect.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7543615"/>
                  </a:ext>
                </a:extLst>
              </a:tr>
              <a:tr h="291064">
                <a:tc>
                  <a:txBody>
                    <a:bodyPr/>
                    <a:lstStyle/>
                    <a:p>
                      <a:r>
                        <a:rPr lang="en-AU" sz="1200" kern="100" dirty="0">
                          <a:solidFill>
                            <a:schemeClr val="tx1"/>
                          </a:solidFill>
                          <a:latin typeface="Arial" panose="020B0604020202020204" pitchFamily="34" charset="0"/>
                          <a:ea typeface="+mn-ea"/>
                          <a:cs typeface="Times New Roman" panose="02020603050405020304" pitchFamily="18" charset="0"/>
                        </a:rPr>
                        <a:t>Varies sentence lengths for clarity and effect.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444129"/>
                  </a:ext>
                </a:extLst>
              </a:tr>
              <a:tr h="291064">
                <a:tc>
                  <a:txBody>
                    <a:bodyPr/>
                    <a:lstStyle/>
                    <a:p>
                      <a:r>
                        <a:rPr lang="en-AU" sz="1200" kern="100" dirty="0">
                          <a:solidFill>
                            <a:schemeClr val="tx1"/>
                          </a:solidFill>
                          <a:latin typeface="Arial" panose="020B0604020202020204" pitchFamily="34" charset="0"/>
                          <a:cs typeface="Times New Roman" panose="02020603050405020304" pitchFamily="18" charset="0"/>
                        </a:rPr>
                        <a:t>Uses accurate punctuation conventions and may experiment for effect.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498499"/>
                  </a:ext>
                </a:extLst>
              </a:tr>
              <a:tr h="291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Experiments with word choices to add interest.</a:t>
                      </a:r>
                      <a:endParaRPr lang="en-AU" sz="12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3624889"/>
                  </a:ext>
                </a:extLst>
              </a:tr>
              <a:tr h="244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mn-cs"/>
                        </a:rPr>
                        <a:t>Uses Tier 2 and Tier 3 vocabulary. </a:t>
                      </a:r>
                      <a:endParaRPr lang="en-AU" sz="12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6073091"/>
                  </a:ext>
                </a:extLst>
              </a:tr>
              <a:tr h="244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00" dirty="0">
                          <a:solidFill>
                            <a:schemeClr val="tx1"/>
                          </a:solidFill>
                          <a:latin typeface="Arial" panose="020B0604020202020204" pitchFamily="34" charset="0"/>
                          <a:ea typeface="+mn-ea"/>
                          <a:cs typeface="Times New Roman" panose="02020603050405020304" pitchFamily="18" charset="0"/>
                        </a:rPr>
                        <a:t>Is within the 500-word limit.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ln>
                          <a:solidFill>
                            <a:srgbClr val="002664"/>
                          </a:solidFill>
                        </a:ln>
                        <a:solidFill>
                          <a:srgbClr val="002664"/>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6196324"/>
                  </a:ext>
                </a:extLst>
              </a:tr>
            </a:tbl>
          </a:graphicData>
        </a:graphic>
      </p:graphicFrame>
    </p:spTree>
    <p:extLst>
      <p:ext uri="{BB962C8B-B14F-4D97-AF65-F5344CB8AC3E}">
        <p14:creationId xmlns:p14="http://schemas.microsoft.com/office/powerpoint/2010/main" val="388472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F996DD50-F69D-C087-8FD2-3375822F6E59}"/>
              </a:ext>
            </a:extLst>
          </p:cNvPr>
          <p:cNvSpPr>
            <a:spLocks noGrp="1"/>
          </p:cNvSpPr>
          <p:nvPr>
            <p:ph type="body" sz="quarter" idx="12"/>
          </p:nvPr>
        </p:nvSpPr>
        <p:spPr>
          <a:xfrm>
            <a:off x="593276" y="2849159"/>
            <a:ext cx="6702874" cy="1146981"/>
          </a:xfrm>
        </p:spPr>
        <p:txBody>
          <a:bodyPr/>
          <a:lstStyle/>
          <a:p>
            <a:r>
              <a:rPr lang="en-AU" sz="2800" b="1" dirty="0">
                <a:latin typeface="Arial" panose="020B0604020202020204" pitchFamily="34" charset="0"/>
              </a:rPr>
              <a:t>WriteOn 2025: Classroom resources</a:t>
            </a:r>
          </a:p>
          <a:p>
            <a:pPr marL="342900" indent="-342900">
              <a:buFont typeface="Wingdings" panose="05000000000000000000" pitchFamily="2" charset="2"/>
              <a:buChar char="Ø"/>
            </a:pPr>
            <a:r>
              <a:rPr lang="en-AU" sz="2000" dirty="0">
                <a:latin typeface="Arial" panose="020B0604020202020204" pitchFamily="34" charset="0"/>
                <a:cs typeface="Arial"/>
              </a:rPr>
              <a:t>Optional additional English K–10 Syllabus (2022) </a:t>
            </a:r>
            <a:r>
              <a:rPr lang="en-AU" sz="2000" dirty="0">
                <a:latin typeface="Arial" panose="020B0604020202020204" pitchFamily="34" charset="0"/>
                <a:ea typeface="Times New Roman" panose="02020603050405020304" pitchFamily="18" charset="0"/>
              </a:rPr>
              <a:t>aligned teaching and learning support</a:t>
            </a:r>
          </a:p>
        </p:txBody>
      </p:sp>
    </p:spTree>
    <p:extLst>
      <p:ext uri="{BB962C8B-B14F-4D97-AF65-F5344CB8AC3E}">
        <p14:creationId xmlns:p14="http://schemas.microsoft.com/office/powerpoint/2010/main" val="264402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F605999-573A-C067-A870-4998ABCABD22}"/>
              </a:ext>
            </a:extLst>
          </p:cNvPr>
          <p:cNvSpPr>
            <a:spLocks noGrp="1"/>
          </p:cNvSpPr>
          <p:nvPr>
            <p:ph type="title"/>
          </p:nvPr>
        </p:nvSpPr>
        <p:spPr>
          <a:xfrm>
            <a:off x="338905" y="822405"/>
            <a:ext cx="11684930" cy="498598"/>
          </a:xfrm>
        </p:spPr>
        <p:txBody>
          <a:bodyPr/>
          <a:lstStyle/>
          <a:p>
            <a:r>
              <a:rPr lang="en-GB" dirty="0">
                <a:latin typeface="Arial" panose="020B0604020202020204" pitchFamily="34" charset="0"/>
                <a:cs typeface="Arial"/>
              </a:rPr>
              <a:t>Stage 1: WriteOn student self-assessment criteria</a:t>
            </a:r>
            <a:endParaRPr lang="en-US" dirty="0">
              <a:latin typeface="Arial" panose="020B0604020202020204" pitchFamily="34" charset="0"/>
            </a:endParaRPr>
          </a:p>
        </p:txBody>
      </p:sp>
      <p:sp>
        <p:nvSpPr>
          <p:cNvPr id="5" name="TextBox 4">
            <a:extLst>
              <a:ext uri="{FF2B5EF4-FFF2-40B4-BE49-F238E27FC236}">
                <a16:creationId xmlns:a16="http://schemas.microsoft.com/office/drawing/2014/main" id="{85515CC9-4185-6BE4-972B-CBC70697EE5E}"/>
              </a:ext>
            </a:extLst>
          </p:cNvPr>
          <p:cNvSpPr txBox="1"/>
          <p:nvPr/>
        </p:nvSpPr>
        <p:spPr>
          <a:xfrm>
            <a:off x="6489309" y="5534621"/>
            <a:ext cx="5360613" cy="369332"/>
          </a:xfrm>
          <a:prstGeom prst="rect">
            <a:avLst/>
          </a:prstGeom>
        </p:spPr>
        <p:txBody>
          <a:bodyPr wrap="square" lIns="0" tIns="0" rIns="0" bIns="0" rtlCol="0">
            <a:spAutoFit/>
          </a:bodyPr>
          <a:lstStyle/>
          <a:p>
            <a:endParaRPr lang="en-US" sz="1200" dirty="0">
              <a:cs typeface="Arial" panose="020B0604020202020204" pitchFamily="34" charset="0"/>
            </a:endParaRPr>
          </a:p>
          <a:p>
            <a:endParaRPr lang="en-US" sz="1200" u="sng" dirty="0">
              <a:ea typeface="Calibri"/>
              <a:cs typeface="Arial" panose="020B0604020202020204" pitchFamily="34" charset="0"/>
            </a:endParaRPr>
          </a:p>
        </p:txBody>
      </p:sp>
      <p:graphicFrame>
        <p:nvGraphicFramePr>
          <p:cNvPr id="2" name="Table 2">
            <a:extLst>
              <a:ext uri="{FF2B5EF4-FFF2-40B4-BE49-F238E27FC236}">
                <a16:creationId xmlns:a16="http://schemas.microsoft.com/office/drawing/2014/main" id="{4CD4179C-3980-D614-6A9C-CD6ECBBCEFAE}"/>
              </a:ext>
            </a:extLst>
          </p:cNvPr>
          <p:cNvGraphicFramePr>
            <a:graphicFrameLocks noGrp="1"/>
          </p:cNvGraphicFramePr>
          <p:nvPr>
            <p:extLst>
              <p:ext uri="{D42A27DB-BD31-4B8C-83A1-F6EECF244321}">
                <p14:modId xmlns:p14="http://schemas.microsoft.com/office/powerpoint/2010/main" val="802431047"/>
              </p:ext>
            </p:extLst>
          </p:nvPr>
        </p:nvGraphicFramePr>
        <p:xfrm>
          <a:off x="338905" y="1787899"/>
          <a:ext cx="11055183" cy="3764945"/>
        </p:xfrm>
        <a:graphic>
          <a:graphicData uri="http://schemas.openxmlformats.org/drawingml/2006/table">
            <a:tbl>
              <a:tblPr firstRow="1" bandRow="1">
                <a:tableStyleId>{5C22544A-7EE6-4342-B048-85BDC9FD1C3A}</a:tableStyleId>
              </a:tblPr>
              <a:tblGrid>
                <a:gridCol w="10047083">
                  <a:extLst>
                    <a:ext uri="{9D8B030D-6E8A-4147-A177-3AD203B41FA5}">
                      <a16:colId xmlns:a16="http://schemas.microsoft.com/office/drawing/2014/main" val="707393499"/>
                    </a:ext>
                  </a:extLst>
                </a:gridCol>
                <a:gridCol w="504050">
                  <a:extLst>
                    <a:ext uri="{9D8B030D-6E8A-4147-A177-3AD203B41FA5}">
                      <a16:colId xmlns:a16="http://schemas.microsoft.com/office/drawing/2014/main" val="2460727748"/>
                    </a:ext>
                  </a:extLst>
                </a:gridCol>
                <a:gridCol w="504050">
                  <a:extLst>
                    <a:ext uri="{9D8B030D-6E8A-4147-A177-3AD203B41FA5}">
                      <a16:colId xmlns:a16="http://schemas.microsoft.com/office/drawing/2014/main" val="3648106657"/>
                    </a:ext>
                  </a:extLst>
                </a:gridCol>
              </a:tblGrid>
              <a:tr h="44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i="0" kern="1200" dirty="0">
                          <a:solidFill>
                            <a:schemeClr val="bg1"/>
                          </a:solidFill>
                          <a:effectLst/>
                          <a:latin typeface="Arial" panose="020B0604020202020204" pitchFamily="34" charset="0"/>
                          <a:ea typeface="+mn-ea"/>
                          <a:cs typeface="+mn-cs"/>
                        </a:rPr>
                        <a:t>Stage 1: Criteria for creating an imaginative text for WriteOn 2025 (student)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endParaRPr lang="en-AU" sz="1400" dirty="0">
                        <a:ln>
                          <a:solidFill>
                            <a:srgbClr val="002664"/>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endParaRPr lang="en-AU" sz="1400" dirty="0">
                        <a:ln>
                          <a:solidFill>
                            <a:srgbClr val="002664"/>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extLst>
                  <a:ext uri="{0D108BD9-81ED-4DB2-BD59-A6C34878D82A}">
                    <a16:rowId xmlns:a16="http://schemas.microsoft.com/office/drawing/2014/main" val="2012401711"/>
                  </a:ext>
                </a:extLst>
              </a:tr>
              <a:tr h="325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Arial" panose="020B0604020202020204" pitchFamily="34" charset="0"/>
                          <a:ea typeface="+mn-ea"/>
                          <a:cs typeface="+mn-cs"/>
                        </a:rPr>
                        <a:t>My text has an interesting title and connects to the stimulus.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7564710"/>
                  </a:ext>
                </a:extLst>
              </a:tr>
              <a:tr h="325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Arial" panose="020B0604020202020204" pitchFamily="34" charset="0"/>
                          <a:ea typeface="+mn-ea"/>
                          <a:cs typeface="+mn-cs"/>
                        </a:rPr>
                        <a:t>The ideas or events are easy to follow.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9224874"/>
                  </a:ext>
                </a:extLst>
              </a:tr>
              <a:tr h="325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dirty="0">
                          <a:solidFill>
                            <a:schemeClr val="tx1"/>
                          </a:solidFill>
                          <a:effectLst/>
                          <a:latin typeface="Arial" panose="020B0604020202020204" pitchFamily="34" charset="0"/>
                        </a:rPr>
                        <a:t>My text describes the time, place or characters in an interesting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046737"/>
                  </a:ext>
                </a:extLst>
              </a:tr>
              <a:tr h="325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00" dirty="0">
                          <a:solidFill>
                            <a:schemeClr val="tx1"/>
                          </a:solidFill>
                          <a:latin typeface="Arial" panose="020B0604020202020204" pitchFamily="34" charset="0"/>
                          <a:cs typeface="Times New Roman" panose="02020603050405020304" pitchFamily="18" charset="0"/>
                        </a:rPr>
                        <a:t>My ideas make sense.</a:t>
                      </a:r>
                      <a:endParaRPr lang="en-AU" sz="14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58138"/>
                  </a:ext>
                </a:extLst>
              </a:tr>
              <a:tr h="325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00" dirty="0">
                          <a:solidFill>
                            <a:schemeClr val="tx1"/>
                          </a:solidFill>
                          <a:latin typeface="Arial" panose="020B0604020202020204" pitchFamily="34" charset="0"/>
                          <a:cs typeface="Times New Roman" panose="02020603050405020304" pitchFamily="18" charset="0"/>
                        </a:rPr>
                        <a:t>I have created paragraphs by grouping sentences together.</a:t>
                      </a:r>
                      <a:endParaRPr lang="en-AU" sz="14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559535"/>
                  </a:ext>
                </a:extLst>
              </a:tr>
              <a:tr h="325213">
                <a:tc>
                  <a:txBody>
                    <a:bodyPr/>
                    <a:lstStyle/>
                    <a:p>
                      <a:r>
                        <a:rPr lang="en-AU" sz="1400" kern="100" dirty="0">
                          <a:solidFill>
                            <a:schemeClr val="tx1"/>
                          </a:solidFill>
                          <a:latin typeface="Arial" panose="020B0604020202020204" pitchFamily="34" charset="0"/>
                          <a:cs typeface="Times New Roman" panose="02020603050405020304" pitchFamily="18" charset="0"/>
                        </a:rPr>
                        <a:t>I have used simple and compound sentences are used to engage the reader.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7543615"/>
                  </a:ext>
                </a:extLst>
              </a:tr>
              <a:tr h="325213">
                <a:tc>
                  <a:txBody>
                    <a:bodyPr/>
                    <a:lstStyle/>
                    <a:p>
                      <a:r>
                        <a:rPr lang="en-AU" sz="1400" kern="100" dirty="0">
                          <a:solidFill>
                            <a:schemeClr val="tx1"/>
                          </a:solidFill>
                          <a:latin typeface="Arial" panose="020B0604020202020204" pitchFamily="34" charset="0"/>
                          <a:cs typeface="Times New Roman" panose="02020603050405020304" pitchFamily="18" charset="0"/>
                        </a:rPr>
                        <a:t>I have used the correct punctuation.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8154102"/>
                  </a:ext>
                </a:extLst>
              </a:tr>
              <a:tr h="325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Arial" panose="020B0604020202020204" pitchFamily="34" charset="0"/>
                          <a:ea typeface="+mn-ea"/>
                          <a:cs typeface="+mn-cs"/>
                        </a:rPr>
                        <a:t>Words or wordplay are chosen to add detail and interest to the writing.</a:t>
                      </a:r>
                      <a:endParaRPr lang="en-AU" sz="14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3624889"/>
                  </a:ext>
                </a:extLst>
              </a:tr>
              <a:tr h="3252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Arial" panose="020B0604020202020204" pitchFamily="34" charset="0"/>
                          <a:ea typeface="+mn-ea"/>
                          <a:cs typeface="+mn-cs"/>
                        </a:rPr>
                        <a:t>I have used Tier 2 and Tier 3 </a:t>
                      </a:r>
                      <a:r>
                        <a:rPr lang="en-AU" sz="1400" b="0" i="0" dirty="0">
                          <a:solidFill>
                            <a:schemeClr val="tx1"/>
                          </a:solidFill>
                          <a:effectLst/>
                          <a:latin typeface="Arial" panose="020B0604020202020204" pitchFamily="34" charset="0"/>
                        </a:rPr>
                        <a:t>vocabulary.</a:t>
                      </a:r>
                      <a:endParaRPr lang="en-AU" sz="1400" b="0" i="0" dirty="0">
                        <a:solidFill>
                          <a:schemeClr val="tx1"/>
                        </a:solidFill>
                        <a:effectLst/>
                        <a:highlight>
                          <a:srgbClr val="FFFF00"/>
                        </a:highligh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2257879"/>
                  </a:ext>
                </a:extLst>
              </a:tr>
              <a:tr h="392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kern="100" dirty="0">
                          <a:solidFill>
                            <a:schemeClr val="tx1"/>
                          </a:solidFill>
                          <a:latin typeface="Arial" panose="020B0604020202020204" pitchFamily="34" charset="0"/>
                          <a:ea typeface="+mn-ea"/>
                          <a:cs typeface="Times New Roman" panose="02020603050405020304" pitchFamily="18" charset="0"/>
                        </a:rPr>
                        <a:t>My writing is less than 500-words.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95952"/>
                  </a:ext>
                </a:extLst>
              </a:tr>
            </a:tbl>
          </a:graphicData>
        </a:graphic>
      </p:graphicFrame>
      <p:grpSp>
        <p:nvGrpSpPr>
          <p:cNvPr id="3" name="Group 2">
            <a:extLst>
              <a:ext uri="{FF2B5EF4-FFF2-40B4-BE49-F238E27FC236}">
                <a16:creationId xmlns:a16="http://schemas.microsoft.com/office/drawing/2014/main" id="{13443A72-5D1E-DEE9-02F0-2ECBA93843D4}"/>
              </a:ext>
            </a:extLst>
          </p:cNvPr>
          <p:cNvGrpSpPr/>
          <p:nvPr/>
        </p:nvGrpSpPr>
        <p:grpSpPr>
          <a:xfrm>
            <a:off x="11141760" y="162136"/>
            <a:ext cx="708162" cy="660913"/>
            <a:chOff x="5031852" y="4757290"/>
            <a:chExt cx="788067" cy="750882"/>
          </a:xfrm>
          <a:solidFill>
            <a:srgbClr val="F9BDC8"/>
          </a:solidFill>
        </p:grpSpPr>
        <p:sp>
          <p:nvSpPr>
            <p:cNvPr id="4" name="Oval 3">
              <a:extLst>
                <a:ext uri="{FF2B5EF4-FFF2-40B4-BE49-F238E27FC236}">
                  <a16:creationId xmlns:a16="http://schemas.microsoft.com/office/drawing/2014/main" id="{4B9340DF-4181-F694-A6F8-4CED408236CA}"/>
                </a:ext>
              </a:extLst>
            </p:cNvPr>
            <p:cNvSpPr/>
            <p:nvPr/>
          </p:nvSpPr>
          <p:spPr>
            <a:xfrm>
              <a:off x="5031852" y="4757290"/>
              <a:ext cx="788067" cy="750882"/>
            </a:xfrm>
            <a:prstGeom prst="ellipse">
              <a:avLst/>
            </a:prstGeom>
            <a:grp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Graphic 5" descr="Children outline">
              <a:extLst>
                <a:ext uri="{FF2B5EF4-FFF2-40B4-BE49-F238E27FC236}">
                  <a16:creationId xmlns:a16="http://schemas.microsoft.com/office/drawing/2014/main" id="{10EA3550-5FDD-3250-7ACF-71A25970FC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505" y="4781879"/>
              <a:ext cx="660598" cy="660597"/>
            </a:xfrm>
            <a:prstGeom prst="rect">
              <a:avLst/>
            </a:prstGeom>
          </p:spPr>
        </p:pic>
      </p:grpSp>
      <p:pic>
        <p:nvPicPr>
          <p:cNvPr id="9" name="Graphic 8" descr="Smiling face outline with solid fill">
            <a:extLst>
              <a:ext uri="{FF2B5EF4-FFF2-40B4-BE49-F238E27FC236}">
                <a16:creationId xmlns:a16="http://schemas.microsoft.com/office/drawing/2014/main" id="{B3FECBE9-9DE5-3B9E-40DB-208D0B7B9C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62880" y="1798862"/>
            <a:ext cx="395949" cy="395949"/>
          </a:xfrm>
          <a:prstGeom prst="rect">
            <a:avLst/>
          </a:prstGeom>
        </p:spPr>
      </p:pic>
      <p:pic>
        <p:nvPicPr>
          <p:cNvPr id="16" name="Graphic 15" descr="Neutral face outline with solid fill">
            <a:extLst>
              <a:ext uri="{FF2B5EF4-FFF2-40B4-BE49-F238E27FC236}">
                <a16:creationId xmlns:a16="http://schemas.microsoft.com/office/drawing/2014/main" id="{FD8A3CE3-4B91-E1E3-AFF3-BEE58D7640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928484" y="1798862"/>
            <a:ext cx="395949" cy="395949"/>
          </a:xfrm>
          <a:prstGeom prst="rect">
            <a:avLst/>
          </a:prstGeom>
        </p:spPr>
      </p:pic>
      <p:sp>
        <p:nvSpPr>
          <p:cNvPr id="17" name="TextBox 16">
            <a:extLst>
              <a:ext uri="{FF2B5EF4-FFF2-40B4-BE49-F238E27FC236}">
                <a16:creationId xmlns:a16="http://schemas.microsoft.com/office/drawing/2014/main" id="{F5587718-13DA-FA06-468D-9CA505A9796B}"/>
              </a:ext>
            </a:extLst>
          </p:cNvPr>
          <p:cNvSpPr txBox="1"/>
          <p:nvPr/>
        </p:nvSpPr>
        <p:spPr>
          <a:xfrm>
            <a:off x="8328764" y="6241357"/>
            <a:ext cx="3016062" cy="195182"/>
          </a:xfrm>
          <a:prstGeom prst="rect">
            <a:avLst/>
          </a:prstGeom>
          <a:noFill/>
        </p:spPr>
        <p:txBody>
          <a:bodyPr wrap="square" lIns="0" tIns="0" rIns="0" bIns="0" rtlCol="0">
            <a:spAutoFit/>
          </a:bodyPr>
          <a:lstStyle/>
          <a:p>
            <a:pPr algn="l">
              <a:lnSpc>
                <a:spcPct val="90000"/>
              </a:lnSpc>
              <a:spcAft>
                <a:spcPts val="800"/>
              </a:spcAft>
            </a:pPr>
            <a:r>
              <a:rPr lang="en-AU" sz="1400" b="1" dirty="0">
                <a:solidFill>
                  <a:schemeClr val="tx2"/>
                </a:solidFill>
                <a:latin typeface="Aptos" panose="020B0004020202020204" pitchFamily="34" charset="0"/>
              </a:rPr>
              <a:t>Name: ___________________________ </a:t>
            </a:r>
          </a:p>
        </p:txBody>
      </p:sp>
      <p:sp>
        <p:nvSpPr>
          <p:cNvPr id="8" name="Footer Placeholder 7">
            <a:extLst>
              <a:ext uri="{FF2B5EF4-FFF2-40B4-BE49-F238E27FC236}">
                <a16:creationId xmlns:a16="http://schemas.microsoft.com/office/drawing/2014/main" id="{14AA7D8D-1FA4-4090-451A-5F474066C71E}"/>
              </a:ext>
            </a:extLst>
          </p:cNvPr>
          <p:cNvSpPr>
            <a:spLocks noGrp="1"/>
          </p:cNvSpPr>
          <p:nvPr>
            <p:ph type="ftr" sz="quarter" idx="3"/>
          </p:nvPr>
        </p:nvSpPr>
        <p:spPr>
          <a:xfrm>
            <a:off x="7279287" y="6564222"/>
            <a:ext cx="4114800" cy="153888"/>
          </a:xfrm>
        </p:spPr>
        <p:txBody>
          <a:bodyPr/>
          <a:lstStyle/>
          <a:p>
            <a:r>
              <a:rPr lang="en-AU" dirty="0"/>
              <a:t>WriteOn 2025 Teaching and learning support</a:t>
            </a:r>
            <a:endParaRPr lang="en-GB" dirty="0"/>
          </a:p>
        </p:txBody>
      </p:sp>
    </p:spTree>
    <p:extLst>
      <p:ext uri="{BB962C8B-B14F-4D97-AF65-F5344CB8AC3E}">
        <p14:creationId xmlns:p14="http://schemas.microsoft.com/office/powerpoint/2010/main" val="133258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F605999-573A-C067-A870-4998ABCABD22}"/>
              </a:ext>
            </a:extLst>
          </p:cNvPr>
          <p:cNvSpPr>
            <a:spLocks noGrp="1"/>
          </p:cNvSpPr>
          <p:nvPr>
            <p:ph type="title"/>
          </p:nvPr>
        </p:nvSpPr>
        <p:spPr>
          <a:xfrm>
            <a:off x="541022" y="904114"/>
            <a:ext cx="12043596" cy="498598"/>
          </a:xfrm>
        </p:spPr>
        <p:txBody>
          <a:bodyPr/>
          <a:lstStyle/>
          <a:p>
            <a:r>
              <a:rPr lang="en-GB" dirty="0">
                <a:latin typeface="Arial" panose="020B0604020202020204" pitchFamily="34" charset="0"/>
                <a:cs typeface="Arial"/>
              </a:rPr>
              <a:t>Stage 2: WriteOn student self-assessment criteria</a:t>
            </a:r>
            <a:endParaRPr lang="en-US" dirty="0">
              <a:latin typeface="Arial" panose="020B0604020202020204" pitchFamily="34" charset="0"/>
            </a:endParaRPr>
          </a:p>
        </p:txBody>
      </p:sp>
      <p:sp>
        <p:nvSpPr>
          <p:cNvPr id="5" name="TextBox 4">
            <a:extLst>
              <a:ext uri="{FF2B5EF4-FFF2-40B4-BE49-F238E27FC236}">
                <a16:creationId xmlns:a16="http://schemas.microsoft.com/office/drawing/2014/main" id="{85515CC9-4185-6BE4-972B-CBC70697EE5E}"/>
              </a:ext>
            </a:extLst>
          </p:cNvPr>
          <p:cNvSpPr txBox="1"/>
          <p:nvPr/>
        </p:nvSpPr>
        <p:spPr>
          <a:xfrm>
            <a:off x="6489309" y="5534621"/>
            <a:ext cx="5360613" cy="369332"/>
          </a:xfrm>
          <a:prstGeom prst="rect">
            <a:avLst/>
          </a:prstGeom>
        </p:spPr>
        <p:txBody>
          <a:bodyPr wrap="square" lIns="0" tIns="0" rIns="0" bIns="0" rtlCol="0">
            <a:spAutoFit/>
          </a:bodyPr>
          <a:lstStyle/>
          <a:p>
            <a:endParaRPr lang="en-US" sz="1200" dirty="0">
              <a:cs typeface="Arial" panose="020B0604020202020204" pitchFamily="34" charset="0"/>
            </a:endParaRPr>
          </a:p>
          <a:p>
            <a:endParaRPr lang="en-US" sz="1200" u="sng" dirty="0">
              <a:ea typeface="Calibri"/>
              <a:cs typeface="Arial" panose="020B0604020202020204" pitchFamily="34" charset="0"/>
            </a:endParaRPr>
          </a:p>
        </p:txBody>
      </p:sp>
      <p:graphicFrame>
        <p:nvGraphicFramePr>
          <p:cNvPr id="2" name="Table 2">
            <a:extLst>
              <a:ext uri="{FF2B5EF4-FFF2-40B4-BE49-F238E27FC236}">
                <a16:creationId xmlns:a16="http://schemas.microsoft.com/office/drawing/2014/main" id="{4CD4179C-3980-D614-6A9C-CD6ECBBCEFAE}"/>
              </a:ext>
            </a:extLst>
          </p:cNvPr>
          <p:cNvGraphicFramePr>
            <a:graphicFrameLocks noGrp="1"/>
          </p:cNvGraphicFramePr>
          <p:nvPr>
            <p:extLst>
              <p:ext uri="{D42A27DB-BD31-4B8C-83A1-F6EECF244321}">
                <p14:modId xmlns:p14="http://schemas.microsoft.com/office/powerpoint/2010/main" val="2865350189"/>
              </p:ext>
            </p:extLst>
          </p:nvPr>
        </p:nvGraphicFramePr>
        <p:xfrm>
          <a:off x="541022" y="1634366"/>
          <a:ext cx="10521744" cy="3816970"/>
        </p:xfrm>
        <a:graphic>
          <a:graphicData uri="http://schemas.openxmlformats.org/drawingml/2006/table">
            <a:tbl>
              <a:tblPr firstRow="1" bandRow="1">
                <a:tableStyleId>{5C22544A-7EE6-4342-B048-85BDC9FD1C3A}</a:tableStyleId>
              </a:tblPr>
              <a:tblGrid>
                <a:gridCol w="9562288">
                  <a:extLst>
                    <a:ext uri="{9D8B030D-6E8A-4147-A177-3AD203B41FA5}">
                      <a16:colId xmlns:a16="http://schemas.microsoft.com/office/drawing/2014/main" val="707393499"/>
                    </a:ext>
                  </a:extLst>
                </a:gridCol>
                <a:gridCol w="479728">
                  <a:extLst>
                    <a:ext uri="{9D8B030D-6E8A-4147-A177-3AD203B41FA5}">
                      <a16:colId xmlns:a16="http://schemas.microsoft.com/office/drawing/2014/main" val="2460727748"/>
                    </a:ext>
                  </a:extLst>
                </a:gridCol>
                <a:gridCol w="479728">
                  <a:extLst>
                    <a:ext uri="{9D8B030D-6E8A-4147-A177-3AD203B41FA5}">
                      <a16:colId xmlns:a16="http://schemas.microsoft.com/office/drawing/2014/main" val="3648106657"/>
                    </a:ext>
                  </a:extLst>
                </a:gridCol>
              </a:tblGrid>
              <a:tr h="408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i="0" kern="1200" dirty="0">
                          <a:solidFill>
                            <a:schemeClr val="bg1"/>
                          </a:solidFill>
                          <a:effectLst/>
                          <a:latin typeface="Arial" panose="020B0604020202020204" pitchFamily="34" charset="0"/>
                          <a:ea typeface="+mn-ea"/>
                          <a:cs typeface="+mn-cs"/>
                        </a:rPr>
                        <a:t>Stage 2: Criteria for creating an imaginative text for WriteOn 2025 (student)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endParaRPr lang="en-AU" sz="1400">
                        <a:ln>
                          <a:solidFill>
                            <a:srgbClr val="002664"/>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endParaRPr lang="en-AU" sz="1400">
                        <a:ln>
                          <a:solidFill>
                            <a:srgbClr val="002664"/>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extLst>
                  <a:ext uri="{0D108BD9-81ED-4DB2-BD59-A6C34878D82A}">
                    <a16:rowId xmlns:a16="http://schemas.microsoft.com/office/drawing/2014/main" val="2012401711"/>
                  </a:ext>
                </a:extLst>
              </a:tr>
              <a:tr h="298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Arial" panose="020B0604020202020204" pitchFamily="34" charset="0"/>
                          <a:ea typeface="+mn-ea"/>
                          <a:cs typeface="+mn-cs"/>
                        </a:rPr>
                        <a:t>My writing connects to the stimulus in an interesting way.</a:t>
                      </a:r>
                      <a:endParaRPr lang="en-AU" sz="1400" b="0" dirty="0">
                        <a:ln>
                          <a:solidFill>
                            <a:srgbClr val="002664"/>
                          </a:solidFill>
                        </a:ln>
                        <a:solidFill>
                          <a:schemeClr val="tx1"/>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7564710"/>
                  </a:ext>
                </a:extLst>
              </a:tr>
              <a:tr h="298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Arial" panose="020B0604020202020204" pitchFamily="34" charset="0"/>
                          <a:ea typeface="+mn-ea"/>
                          <a:cs typeface="+mn-cs"/>
                        </a:rPr>
                        <a:t>My writing has an interesting title that will appeal to my 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0242039"/>
                  </a:ext>
                </a:extLst>
              </a:tr>
              <a:tr h="298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Arial" panose="020B0604020202020204" pitchFamily="34" charset="0"/>
                          <a:ea typeface="+mn-ea"/>
                          <a:cs typeface="+mn-cs"/>
                        </a:rPr>
                        <a:t>The ideas or events are easy to follow and in a clear order.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9224874"/>
                  </a:ext>
                </a:extLst>
              </a:tr>
              <a:tr h="298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dirty="0">
                          <a:solidFill>
                            <a:schemeClr val="tx1"/>
                          </a:solidFill>
                          <a:effectLst/>
                          <a:latin typeface="Arial" panose="020B0604020202020204" pitchFamily="34" charset="0"/>
                        </a:rPr>
                        <a:t>My writing describes the time, place or characters in an interesting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046737"/>
                  </a:ext>
                </a:extLst>
              </a:tr>
              <a:tr h="298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00" dirty="0">
                          <a:solidFill>
                            <a:schemeClr val="tx1"/>
                          </a:solidFill>
                          <a:latin typeface="Arial" panose="020B0604020202020204" pitchFamily="34" charset="0"/>
                          <a:cs typeface="Times New Roman" panose="02020603050405020304" pitchFamily="18" charset="0"/>
                        </a:rPr>
                        <a:t>The sentences and ideas make sense and have used the same tense across my writing.</a:t>
                      </a:r>
                      <a:endParaRPr lang="en-AU" sz="14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58138"/>
                  </a:ext>
                </a:extLst>
              </a:tr>
              <a:tr h="298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Arial" panose="020B0604020202020204" pitchFamily="34" charset="0"/>
                          <a:ea typeface="+mn-ea"/>
                          <a:cs typeface="+mn-cs"/>
                        </a:rPr>
                        <a:t>My text uses</a:t>
                      </a:r>
                      <a:r>
                        <a:rPr lang="en-AU" sz="1400" kern="100" dirty="0">
                          <a:solidFill>
                            <a:schemeClr val="tx1"/>
                          </a:solidFill>
                          <a:latin typeface="Arial" panose="020B0604020202020204" pitchFamily="34" charset="0"/>
                          <a:cs typeface="Times New Roman" panose="02020603050405020304" pitchFamily="18" charset="0"/>
                        </a:rPr>
                        <a:t> different types of sentences and has some ideas connected into paragraphs or stanzas.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559535"/>
                  </a:ext>
                </a:extLst>
              </a:tr>
              <a:tr h="298413">
                <a:tc>
                  <a:txBody>
                    <a:bodyPr/>
                    <a:lstStyle/>
                    <a:p>
                      <a:r>
                        <a:rPr lang="en-AU" sz="1400" kern="100" dirty="0">
                          <a:solidFill>
                            <a:schemeClr val="tx1"/>
                          </a:solidFill>
                          <a:latin typeface="Arial" panose="020B0604020202020204" pitchFamily="34" charset="0"/>
                          <a:cs typeface="Times New Roman" panose="02020603050405020304" pitchFamily="18" charset="0"/>
                        </a:rPr>
                        <a:t>I have used punctuation correctly.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7543615"/>
                  </a:ext>
                </a:extLst>
              </a:tr>
              <a:tr h="298413">
                <a:tc>
                  <a:txBody>
                    <a:bodyPr/>
                    <a:lstStyle/>
                    <a:p>
                      <a:r>
                        <a:rPr lang="en-AU" sz="1400" kern="100" dirty="0">
                          <a:solidFill>
                            <a:schemeClr val="tx1"/>
                          </a:solidFill>
                          <a:latin typeface="Arial" panose="020B0604020202020204" pitchFamily="34" charset="0"/>
                          <a:cs typeface="Times New Roman" panose="02020603050405020304" pitchFamily="18" charset="0"/>
                        </a:rPr>
                        <a:t>I have used Tier 2 and 3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8154102"/>
                  </a:ext>
                </a:extLst>
              </a:tr>
              <a:tr h="298413">
                <a:tc>
                  <a:txBody>
                    <a:bodyPr/>
                    <a:lstStyle/>
                    <a:p>
                      <a:r>
                        <a:rPr lang="en-AU" sz="1400" kern="100" dirty="0">
                          <a:solidFill>
                            <a:schemeClr val="tx1"/>
                          </a:solidFill>
                          <a:latin typeface="Arial" panose="020B0604020202020204" pitchFamily="34" charset="0"/>
                          <a:cs typeface="Times New Roman" panose="02020603050405020304" pitchFamily="18" charset="0"/>
                        </a:rPr>
                        <a:t>I experimented with words to engage the reader.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4460726"/>
                  </a:ext>
                </a:extLst>
              </a:tr>
              <a:tr h="298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Arial" panose="020B0604020202020204" pitchFamily="34" charset="0"/>
                          <a:ea typeface="+mn-ea"/>
                          <a:cs typeface="+mn-cs"/>
                        </a:rPr>
                        <a:t>Words such as adjectives and verb groups are used to describe and add more detail to the writing.</a:t>
                      </a:r>
                      <a:endParaRPr lang="en-AU" sz="14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3624889"/>
                  </a:ext>
                </a:extLst>
              </a:tr>
              <a:tr h="360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kern="100" dirty="0">
                          <a:solidFill>
                            <a:schemeClr val="tx1"/>
                          </a:solidFill>
                          <a:latin typeface="Arial" panose="020B0604020202020204" pitchFamily="34" charset="0"/>
                          <a:ea typeface="+mn-ea"/>
                          <a:cs typeface="Times New Roman" panose="02020603050405020304" pitchFamily="18" charset="0"/>
                        </a:rPr>
                        <a:t>My text is less than 500-words.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95952"/>
                  </a:ext>
                </a:extLst>
              </a:tr>
            </a:tbl>
          </a:graphicData>
        </a:graphic>
      </p:graphicFrame>
      <p:grpSp>
        <p:nvGrpSpPr>
          <p:cNvPr id="3" name="Group 2">
            <a:extLst>
              <a:ext uri="{FF2B5EF4-FFF2-40B4-BE49-F238E27FC236}">
                <a16:creationId xmlns:a16="http://schemas.microsoft.com/office/drawing/2014/main" id="{13443A72-5D1E-DEE9-02F0-2ECBA93843D4}"/>
              </a:ext>
            </a:extLst>
          </p:cNvPr>
          <p:cNvGrpSpPr/>
          <p:nvPr/>
        </p:nvGrpSpPr>
        <p:grpSpPr>
          <a:xfrm>
            <a:off x="10914954" y="115614"/>
            <a:ext cx="762670" cy="705215"/>
            <a:chOff x="5031852" y="4757290"/>
            <a:chExt cx="788067" cy="750882"/>
          </a:xfrm>
          <a:solidFill>
            <a:srgbClr val="F9BDC8"/>
          </a:solidFill>
        </p:grpSpPr>
        <p:sp>
          <p:nvSpPr>
            <p:cNvPr id="4" name="Oval 3">
              <a:extLst>
                <a:ext uri="{FF2B5EF4-FFF2-40B4-BE49-F238E27FC236}">
                  <a16:creationId xmlns:a16="http://schemas.microsoft.com/office/drawing/2014/main" id="{4B9340DF-4181-F694-A6F8-4CED408236CA}"/>
                </a:ext>
              </a:extLst>
            </p:cNvPr>
            <p:cNvSpPr/>
            <p:nvPr/>
          </p:nvSpPr>
          <p:spPr>
            <a:xfrm>
              <a:off x="5031852" y="4757290"/>
              <a:ext cx="788067" cy="750882"/>
            </a:xfrm>
            <a:prstGeom prst="ellipse">
              <a:avLst/>
            </a:prstGeom>
            <a:grp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5" descr="Children outline">
              <a:extLst>
                <a:ext uri="{FF2B5EF4-FFF2-40B4-BE49-F238E27FC236}">
                  <a16:creationId xmlns:a16="http://schemas.microsoft.com/office/drawing/2014/main" id="{10EA3550-5FDD-3250-7ACF-71A25970FC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505" y="4781879"/>
              <a:ext cx="660598" cy="660597"/>
            </a:xfrm>
            <a:prstGeom prst="rect">
              <a:avLst/>
            </a:prstGeom>
          </p:spPr>
        </p:pic>
      </p:grpSp>
      <p:pic>
        <p:nvPicPr>
          <p:cNvPr id="9" name="Graphic 8" descr="Smiling face outline with solid fill">
            <a:extLst>
              <a:ext uri="{FF2B5EF4-FFF2-40B4-BE49-F238E27FC236}">
                <a16:creationId xmlns:a16="http://schemas.microsoft.com/office/drawing/2014/main" id="{B3FECBE9-9DE5-3B9E-40DB-208D0B7B9C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28729" y="1651383"/>
            <a:ext cx="395949" cy="395949"/>
          </a:xfrm>
          <a:prstGeom prst="rect">
            <a:avLst/>
          </a:prstGeom>
        </p:spPr>
      </p:pic>
      <p:pic>
        <p:nvPicPr>
          <p:cNvPr id="16" name="Graphic 15" descr="Neutral face outline with solid fill">
            <a:extLst>
              <a:ext uri="{FF2B5EF4-FFF2-40B4-BE49-F238E27FC236}">
                <a16:creationId xmlns:a16="http://schemas.microsoft.com/office/drawing/2014/main" id="{FD8A3CE3-4B91-E1E3-AFF3-BEE58D7640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607106" y="1651383"/>
            <a:ext cx="395949" cy="395949"/>
          </a:xfrm>
          <a:prstGeom prst="rect">
            <a:avLst/>
          </a:prstGeom>
        </p:spPr>
      </p:pic>
      <p:sp>
        <p:nvSpPr>
          <p:cNvPr id="17" name="TextBox 16">
            <a:extLst>
              <a:ext uri="{FF2B5EF4-FFF2-40B4-BE49-F238E27FC236}">
                <a16:creationId xmlns:a16="http://schemas.microsoft.com/office/drawing/2014/main" id="{F5587718-13DA-FA06-468D-9CA505A9796B}"/>
              </a:ext>
            </a:extLst>
          </p:cNvPr>
          <p:cNvSpPr txBox="1"/>
          <p:nvPr/>
        </p:nvSpPr>
        <p:spPr>
          <a:xfrm>
            <a:off x="7898892" y="6207455"/>
            <a:ext cx="3016062" cy="195182"/>
          </a:xfrm>
          <a:prstGeom prst="rect">
            <a:avLst/>
          </a:prstGeom>
          <a:noFill/>
        </p:spPr>
        <p:txBody>
          <a:bodyPr wrap="square" lIns="0" tIns="0" rIns="0" bIns="0" rtlCol="0">
            <a:spAutoFit/>
          </a:bodyPr>
          <a:lstStyle/>
          <a:p>
            <a:pPr algn="l">
              <a:lnSpc>
                <a:spcPct val="90000"/>
              </a:lnSpc>
              <a:spcAft>
                <a:spcPts val="800"/>
              </a:spcAft>
            </a:pPr>
            <a:r>
              <a:rPr lang="en-AU" sz="1400" b="1">
                <a:solidFill>
                  <a:schemeClr val="tx2"/>
                </a:solidFill>
                <a:latin typeface="Aptos" panose="020B0004020202020204" pitchFamily="34" charset="0"/>
              </a:rPr>
              <a:t>Name: ___________________________ </a:t>
            </a:r>
          </a:p>
        </p:txBody>
      </p:sp>
      <p:sp>
        <p:nvSpPr>
          <p:cNvPr id="8" name="Footer Placeholder 7">
            <a:extLst>
              <a:ext uri="{FF2B5EF4-FFF2-40B4-BE49-F238E27FC236}">
                <a16:creationId xmlns:a16="http://schemas.microsoft.com/office/drawing/2014/main" id="{14AA7D8D-1FA4-4090-451A-5F474066C71E}"/>
              </a:ext>
            </a:extLst>
          </p:cNvPr>
          <p:cNvSpPr>
            <a:spLocks noGrp="1"/>
          </p:cNvSpPr>
          <p:nvPr>
            <p:ph type="ftr" sz="quarter" idx="3"/>
          </p:nvPr>
        </p:nvSpPr>
        <p:spPr/>
        <p:txBody>
          <a:bodyPr/>
          <a:lstStyle/>
          <a:p>
            <a:r>
              <a:rPr lang="en-AU" dirty="0"/>
              <a:t>WriteOn 2025 Teaching and learning support</a:t>
            </a:r>
            <a:endParaRPr lang="en-GB" dirty="0"/>
          </a:p>
        </p:txBody>
      </p:sp>
    </p:spTree>
    <p:extLst>
      <p:ext uri="{BB962C8B-B14F-4D97-AF65-F5344CB8AC3E}">
        <p14:creationId xmlns:p14="http://schemas.microsoft.com/office/powerpoint/2010/main" val="284034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F605999-573A-C067-A870-4998ABCABD22}"/>
              </a:ext>
            </a:extLst>
          </p:cNvPr>
          <p:cNvSpPr>
            <a:spLocks noGrp="1"/>
          </p:cNvSpPr>
          <p:nvPr>
            <p:ph type="title"/>
          </p:nvPr>
        </p:nvSpPr>
        <p:spPr>
          <a:xfrm>
            <a:off x="612815" y="866329"/>
            <a:ext cx="11604153" cy="498598"/>
          </a:xfrm>
        </p:spPr>
        <p:txBody>
          <a:bodyPr/>
          <a:lstStyle/>
          <a:p>
            <a:r>
              <a:rPr lang="en-GB" dirty="0">
                <a:latin typeface="Arial" panose="020B0604020202020204" pitchFamily="34" charset="0"/>
                <a:cs typeface="Arial"/>
              </a:rPr>
              <a:t>Stage 3: WriteOn student self-assessment criteria</a:t>
            </a:r>
            <a:endParaRPr lang="en-US" dirty="0">
              <a:latin typeface="Arial" panose="020B0604020202020204" pitchFamily="34" charset="0"/>
            </a:endParaRPr>
          </a:p>
        </p:txBody>
      </p:sp>
      <p:graphicFrame>
        <p:nvGraphicFramePr>
          <p:cNvPr id="2" name="Table 2">
            <a:extLst>
              <a:ext uri="{FF2B5EF4-FFF2-40B4-BE49-F238E27FC236}">
                <a16:creationId xmlns:a16="http://schemas.microsoft.com/office/drawing/2014/main" id="{4CD4179C-3980-D614-6A9C-CD6ECBBCEFAE}"/>
              </a:ext>
            </a:extLst>
          </p:cNvPr>
          <p:cNvGraphicFramePr>
            <a:graphicFrameLocks noGrp="1"/>
          </p:cNvGraphicFramePr>
          <p:nvPr>
            <p:extLst>
              <p:ext uri="{D42A27DB-BD31-4B8C-83A1-F6EECF244321}">
                <p14:modId xmlns:p14="http://schemas.microsoft.com/office/powerpoint/2010/main" val="1083302436"/>
              </p:ext>
            </p:extLst>
          </p:nvPr>
        </p:nvGraphicFramePr>
        <p:xfrm>
          <a:off x="612815" y="1659377"/>
          <a:ext cx="10521744" cy="3833428"/>
        </p:xfrm>
        <a:graphic>
          <a:graphicData uri="http://schemas.openxmlformats.org/drawingml/2006/table">
            <a:tbl>
              <a:tblPr firstRow="1" bandRow="1">
                <a:tableStyleId>{5C22544A-7EE6-4342-B048-85BDC9FD1C3A}</a:tableStyleId>
              </a:tblPr>
              <a:tblGrid>
                <a:gridCol w="9562288">
                  <a:extLst>
                    <a:ext uri="{9D8B030D-6E8A-4147-A177-3AD203B41FA5}">
                      <a16:colId xmlns:a16="http://schemas.microsoft.com/office/drawing/2014/main" val="707393499"/>
                    </a:ext>
                  </a:extLst>
                </a:gridCol>
                <a:gridCol w="479728">
                  <a:extLst>
                    <a:ext uri="{9D8B030D-6E8A-4147-A177-3AD203B41FA5}">
                      <a16:colId xmlns:a16="http://schemas.microsoft.com/office/drawing/2014/main" val="2460727748"/>
                    </a:ext>
                  </a:extLst>
                </a:gridCol>
                <a:gridCol w="479728">
                  <a:extLst>
                    <a:ext uri="{9D8B030D-6E8A-4147-A177-3AD203B41FA5}">
                      <a16:colId xmlns:a16="http://schemas.microsoft.com/office/drawing/2014/main" val="3648106657"/>
                    </a:ext>
                  </a:extLst>
                </a:gridCol>
              </a:tblGrid>
              <a:tr h="417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i="0" kern="1200" dirty="0">
                          <a:solidFill>
                            <a:schemeClr val="bg1"/>
                          </a:solidFill>
                          <a:effectLst/>
                          <a:latin typeface="Arial" panose="020B0604020202020204" pitchFamily="34" charset="0"/>
                          <a:ea typeface="+mn-ea"/>
                          <a:cs typeface="+mn-cs"/>
                        </a:rPr>
                        <a:t>Stage 3: Criteria for creating an imaginative text for WriteOn 2025 (student)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endParaRPr lang="en-AU" sz="1400">
                        <a:ln>
                          <a:solidFill>
                            <a:srgbClr val="002664"/>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tc>
                  <a:txBody>
                    <a:bodyPr/>
                    <a:lstStyle/>
                    <a:p>
                      <a:endParaRPr lang="en-AU" sz="1400" dirty="0">
                        <a:ln>
                          <a:solidFill>
                            <a:srgbClr val="002664"/>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664"/>
                    </a:solidFill>
                  </a:tcPr>
                </a:tc>
                <a:extLst>
                  <a:ext uri="{0D108BD9-81ED-4DB2-BD59-A6C34878D82A}">
                    <a16:rowId xmlns:a16="http://schemas.microsoft.com/office/drawing/2014/main" val="2012401711"/>
                  </a:ext>
                </a:extLst>
              </a:tr>
              <a:tr h="302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Arial" panose="020B0604020202020204" pitchFamily="34" charset="0"/>
                          <a:ea typeface="+mn-ea"/>
                          <a:cs typeface="+mn-cs"/>
                        </a:rPr>
                        <a:t>My writing connects to the stimulus in an interesting way.</a:t>
                      </a:r>
                      <a:endParaRPr lang="en-AU" sz="1400" b="0" dirty="0">
                        <a:ln>
                          <a:solidFill>
                            <a:srgbClr val="002664"/>
                          </a:solidFill>
                        </a:ln>
                        <a:solidFill>
                          <a:schemeClr val="tx1"/>
                        </a:solidFill>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7564710"/>
                  </a:ext>
                </a:extLst>
              </a:tr>
              <a:tr h="302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Arial" panose="020B0604020202020204" pitchFamily="34" charset="0"/>
                          <a:ea typeface="+mn-ea"/>
                          <a:cs typeface="+mn-cs"/>
                        </a:rPr>
                        <a:t>My writing has an interesting title that will appeal to my 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0242039"/>
                  </a:ext>
                </a:extLst>
              </a:tr>
              <a:tr h="302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Arial" panose="020B0604020202020204" pitchFamily="34" charset="0"/>
                          <a:ea typeface="+mn-ea"/>
                          <a:cs typeface="+mn-cs"/>
                        </a:rPr>
                        <a:t>My ideas or events are easy to follow and develop in a clear order.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9224874"/>
                  </a:ext>
                </a:extLst>
              </a:tr>
              <a:tr h="302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dirty="0">
                          <a:solidFill>
                            <a:schemeClr val="tx1"/>
                          </a:solidFill>
                          <a:effectLst/>
                          <a:latin typeface="Arial" panose="020B0604020202020204" pitchFamily="34" charset="0"/>
                        </a:rPr>
                        <a:t>The time, place or characters and their actions or motives are described in an interesting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9046737"/>
                  </a:ext>
                </a:extLst>
              </a:tr>
              <a:tr h="302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00" dirty="0">
                          <a:solidFill>
                            <a:schemeClr val="tx1"/>
                          </a:solidFill>
                          <a:latin typeface="Arial" panose="020B0604020202020204" pitchFamily="34" charset="0"/>
                          <a:cs typeface="Times New Roman" panose="02020603050405020304" pitchFamily="18" charset="0"/>
                        </a:rPr>
                        <a:t>I have controlled the tense across the text using past present and future tense if required.</a:t>
                      </a:r>
                      <a:endParaRPr lang="en-AU" sz="1400" b="0" i="0" dirty="0">
                        <a:solidFill>
                          <a:schemeClr val="tx1"/>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58138"/>
                  </a:ext>
                </a:extLst>
              </a:tr>
              <a:tr h="302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00" dirty="0">
                          <a:solidFill>
                            <a:schemeClr val="tx1"/>
                          </a:solidFill>
                          <a:latin typeface="Arial" panose="020B0604020202020204" pitchFamily="34" charset="0"/>
                          <a:cs typeface="Times New Roman" panose="02020603050405020304" pitchFamily="18" charset="0"/>
                        </a:rPr>
                        <a:t>I have varied sentence structure and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559535"/>
                  </a:ext>
                </a:extLst>
              </a:tr>
              <a:tr h="302906">
                <a:tc>
                  <a:txBody>
                    <a:bodyPr/>
                    <a:lstStyle/>
                    <a:p>
                      <a:r>
                        <a:rPr lang="en-AU" sz="1400" kern="100" dirty="0">
                          <a:solidFill>
                            <a:schemeClr val="tx1"/>
                          </a:solidFill>
                          <a:latin typeface="Arial" panose="020B0604020202020204" pitchFamily="34" charset="0"/>
                          <a:cs typeface="Times New Roman" panose="02020603050405020304" pitchFamily="18" charset="0"/>
                        </a:rPr>
                        <a:t>I have used punctuation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7543615"/>
                  </a:ext>
                </a:extLst>
              </a:tr>
              <a:tr h="302906">
                <a:tc>
                  <a:txBody>
                    <a:bodyPr/>
                    <a:lstStyle/>
                    <a:p>
                      <a:r>
                        <a:rPr lang="en-AU" sz="1400" kern="100" dirty="0">
                          <a:solidFill>
                            <a:schemeClr val="tx1"/>
                          </a:solidFill>
                          <a:latin typeface="Arial" panose="020B0604020202020204" pitchFamily="34" charset="0"/>
                          <a:cs typeface="Times New Roman" panose="02020603050405020304" pitchFamily="18" charset="0"/>
                        </a:rPr>
                        <a:t>I have used Tier 2 and Tier 3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8154102"/>
                  </a:ext>
                </a:extLst>
              </a:tr>
              <a:tr h="302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00" dirty="0">
                          <a:solidFill>
                            <a:schemeClr val="tx1"/>
                          </a:solidFill>
                          <a:latin typeface="Arial" panose="020B0604020202020204" pitchFamily="34" charset="0"/>
                          <a:ea typeface="+mn-ea"/>
                          <a:cs typeface="Times New Roman" panose="02020603050405020304" pitchFamily="18" charset="0"/>
                        </a:rPr>
                        <a:t>I have made choices about using different sentences to suit text purpose, and for meaning and 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3624889"/>
                  </a:ext>
                </a:extLst>
              </a:tr>
              <a:tr h="302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00" dirty="0">
                          <a:solidFill>
                            <a:schemeClr val="tx1"/>
                          </a:solidFill>
                          <a:latin typeface="Arial" panose="020B0604020202020204" pitchFamily="34" charset="0"/>
                          <a:ea typeface="+mn-ea"/>
                          <a:cs typeface="Times New Roman" panose="02020603050405020304" pitchFamily="18" charset="0"/>
                        </a:rPr>
                        <a:t>I have selected words to add interest, including some word play or imagery.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0775453"/>
                  </a:ext>
                </a:extLst>
              </a:tr>
              <a:tr h="367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kern="100" dirty="0">
                          <a:solidFill>
                            <a:schemeClr val="tx1"/>
                          </a:solidFill>
                          <a:latin typeface="Arial" panose="020B0604020202020204" pitchFamily="34" charset="0"/>
                          <a:ea typeface="+mn-ea"/>
                          <a:cs typeface="Times New Roman" panose="02020603050405020304" pitchFamily="18" charset="0"/>
                        </a:rPr>
                        <a:t>My writing is less than 500-words.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1400" dirty="0">
                        <a:ln>
                          <a:solidFill>
                            <a:srgbClr val="002664"/>
                          </a:solidFill>
                        </a:ln>
                        <a:solidFill>
                          <a:srgbClr val="0026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95952"/>
                  </a:ext>
                </a:extLst>
              </a:tr>
            </a:tbl>
          </a:graphicData>
        </a:graphic>
      </p:graphicFrame>
      <p:grpSp>
        <p:nvGrpSpPr>
          <p:cNvPr id="3" name="Group 2">
            <a:extLst>
              <a:ext uri="{FF2B5EF4-FFF2-40B4-BE49-F238E27FC236}">
                <a16:creationId xmlns:a16="http://schemas.microsoft.com/office/drawing/2014/main" id="{13443A72-5D1E-DEE9-02F0-2ECBA93843D4}"/>
              </a:ext>
            </a:extLst>
          </p:cNvPr>
          <p:cNvGrpSpPr/>
          <p:nvPr/>
        </p:nvGrpSpPr>
        <p:grpSpPr>
          <a:xfrm>
            <a:off x="11077129" y="179144"/>
            <a:ext cx="689357" cy="655593"/>
            <a:chOff x="5031852" y="4757290"/>
            <a:chExt cx="788067" cy="750882"/>
          </a:xfrm>
          <a:solidFill>
            <a:srgbClr val="F9BDC8"/>
          </a:solidFill>
        </p:grpSpPr>
        <p:sp>
          <p:nvSpPr>
            <p:cNvPr id="4" name="Oval 3">
              <a:extLst>
                <a:ext uri="{FF2B5EF4-FFF2-40B4-BE49-F238E27FC236}">
                  <a16:creationId xmlns:a16="http://schemas.microsoft.com/office/drawing/2014/main" id="{4B9340DF-4181-F694-A6F8-4CED408236CA}"/>
                </a:ext>
              </a:extLst>
            </p:cNvPr>
            <p:cNvSpPr/>
            <p:nvPr/>
          </p:nvSpPr>
          <p:spPr>
            <a:xfrm>
              <a:off x="5031852" y="4757290"/>
              <a:ext cx="788067" cy="750882"/>
            </a:xfrm>
            <a:prstGeom prst="ellipse">
              <a:avLst/>
            </a:prstGeom>
            <a:grp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Graphic 5" descr="Children outline">
              <a:extLst>
                <a:ext uri="{FF2B5EF4-FFF2-40B4-BE49-F238E27FC236}">
                  <a16:creationId xmlns:a16="http://schemas.microsoft.com/office/drawing/2014/main" id="{10EA3550-5FDD-3250-7ACF-71A25970FC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505" y="4781879"/>
              <a:ext cx="660598" cy="660597"/>
            </a:xfrm>
            <a:prstGeom prst="rect">
              <a:avLst/>
            </a:prstGeom>
          </p:spPr>
        </p:pic>
      </p:grpSp>
      <p:pic>
        <p:nvPicPr>
          <p:cNvPr id="9" name="Graphic 8" descr="Smiling face outline with solid fill">
            <a:extLst>
              <a:ext uri="{FF2B5EF4-FFF2-40B4-BE49-F238E27FC236}">
                <a16:creationId xmlns:a16="http://schemas.microsoft.com/office/drawing/2014/main" id="{B3FECBE9-9DE5-3B9E-40DB-208D0B7B9C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0195" y="1659377"/>
            <a:ext cx="395949" cy="395949"/>
          </a:xfrm>
          <a:prstGeom prst="rect">
            <a:avLst/>
          </a:prstGeom>
        </p:spPr>
      </p:pic>
      <p:pic>
        <p:nvPicPr>
          <p:cNvPr id="16" name="Graphic 15" descr="Neutral face outline with solid fill">
            <a:extLst>
              <a:ext uri="{FF2B5EF4-FFF2-40B4-BE49-F238E27FC236}">
                <a16:creationId xmlns:a16="http://schemas.microsoft.com/office/drawing/2014/main" id="{FD8A3CE3-4B91-E1E3-AFF3-BEE58D7640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692377" y="1669911"/>
            <a:ext cx="395949" cy="395949"/>
          </a:xfrm>
          <a:prstGeom prst="rect">
            <a:avLst/>
          </a:prstGeom>
        </p:spPr>
      </p:pic>
      <p:sp>
        <p:nvSpPr>
          <p:cNvPr id="17" name="TextBox 16">
            <a:extLst>
              <a:ext uri="{FF2B5EF4-FFF2-40B4-BE49-F238E27FC236}">
                <a16:creationId xmlns:a16="http://schemas.microsoft.com/office/drawing/2014/main" id="{F5587718-13DA-FA06-468D-9CA505A9796B}"/>
              </a:ext>
            </a:extLst>
          </p:cNvPr>
          <p:cNvSpPr txBox="1"/>
          <p:nvPr/>
        </p:nvSpPr>
        <p:spPr>
          <a:xfrm>
            <a:off x="7985410" y="6160229"/>
            <a:ext cx="3016062" cy="195182"/>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800"/>
              </a:spcAft>
              <a:buClrTx/>
              <a:buSzTx/>
              <a:buFontTx/>
              <a:buNone/>
              <a:tabLst/>
              <a:defRPr/>
            </a:pPr>
            <a:r>
              <a:rPr kumimoji="0" lang="en-AU" sz="1400" b="1" i="0" u="none" strike="noStrike" kern="1200" cap="none" spc="0" normalizeH="0" baseline="0" noProof="0">
                <a:ln>
                  <a:noFill/>
                </a:ln>
                <a:solidFill>
                  <a:srgbClr val="4F4F4F"/>
                </a:solidFill>
                <a:effectLst/>
                <a:uLnTx/>
                <a:uFillTx/>
                <a:latin typeface="Aptos" panose="020B0004020202020204" pitchFamily="34" charset="0"/>
                <a:ea typeface="+mn-ea"/>
                <a:cs typeface="+mn-cs"/>
              </a:rPr>
              <a:t>Name: ___________________________ </a:t>
            </a:r>
          </a:p>
        </p:txBody>
      </p:sp>
      <p:sp>
        <p:nvSpPr>
          <p:cNvPr id="8" name="Footer Placeholder 7">
            <a:extLst>
              <a:ext uri="{FF2B5EF4-FFF2-40B4-BE49-F238E27FC236}">
                <a16:creationId xmlns:a16="http://schemas.microsoft.com/office/drawing/2014/main" id="{14AA7D8D-1FA4-4090-451A-5F474066C71E}"/>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Arial"/>
                <a:ea typeface="+mn-ea"/>
                <a:cs typeface="+mn-cs"/>
              </a:rPr>
              <a:t>WriteOn 2025 Teaching and learning support</a:t>
            </a:r>
            <a:endParaRPr kumimoji="0" lang="en-GB" sz="10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94154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31FE-521C-8131-E845-0551D0719991}"/>
              </a:ext>
            </a:extLst>
          </p:cNvPr>
          <p:cNvSpPr>
            <a:spLocks noGrp="1"/>
          </p:cNvSpPr>
          <p:nvPr>
            <p:ph type="title"/>
          </p:nvPr>
        </p:nvSpPr>
        <p:spPr>
          <a:xfrm>
            <a:off x="376383" y="587229"/>
            <a:ext cx="11010859" cy="498598"/>
          </a:xfrm>
        </p:spPr>
        <p:txBody>
          <a:bodyPr/>
          <a:lstStyle/>
          <a:p>
            <a:r>
              <a:rPr lang="en-AU" dirty="0"/>
              <a:t>What is WriteOn?</a:t>
            </a:r>
          </a:p>
        </p:txBody>
      </p:sp>
      <p:grpSp>
        <p:nvGrpSpPr>
          <p:cNvPr id="19" name="Group 18">
            <a:extLst>
              <a:ext uri="{FF2B5EF4-FFF2-40B4-BE49-F238E27FC236}">
                <a16:creationId xmlns:a16="http://schemas.microsoft.com/office/drawing/2014/main" id="{769BB629-B422-6943-0499-DF4B653BBB06}"/>
              </a:ext>
            </a:extLst>
          </p:cNvPr>
          <p:cNvGrpSpPr/>
          <p:nvPr/>
        </p:nvGrpSpPr>
        <p:grpSpPr>
          <a:xfrm>
            <a:off x="10977451" y="161773"/>
            <a:ext cx="888764" cy="850912"/>
            <a:chOff x="10657114" y="172913"/>
            <a:chExt cx="1158503" cy="1175657"/>
          </a:xfrm>
        </p:grpSpPr>
        <p:sp>
          <p:nvSpPr>
            <p:cNvPr id="20" name="Oval 19">
              <a:extLst>
                <a:ext uri="{FF2B5EF4-FFF2-40B4-BE49-F238E27FC236}">
                  <a16:creationId xmlns:a16="http://schemas.microsoft.com/office/drawing/2014/main" id="{6ADB42B1-C7AD-5B9E-D6D8-4B7AF932DBD3}"/>
                </a:ext>
              </a:extLst>
            </p:cNvPr>
            <p:cNvSpPr/>
            <p:nvPr/>
          </p:nvSpPr>
          <p:spPr>
            <a:xfrm>
              <a:off x="10657114" y="172913"/>
              <a:ext cx="1158503" cy="1175657"/>
            </a:xfrm>
            <a:prstGeom prst="ellipse">
              <a:avLst/>
            </a:prstGeom>
            <a:solidFill>
              <a:schemeClr val="accent1">
                <a:lumMod val="20000"/>
                <a:lumOff val="80000"/>
              </a:schemeClr>
            </a:solid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ptos" panose="020B0004020202020204" pitchFamily="34" charset="0"/>
              </a:endParaRPr>
            </a:p>
          </p:txBody>
        </p:sp>
        <p:pic>
          <p:nvPicPr>
            <p:cNvPr id="21" name="Graphic 20" descr="Teacher with solid fill">
              <a:extLst>
                <a:ext uri="{FF2B5EF4-FFF2-40B4-BE49-F238E27FC236}">
                  <a16:creationId xmlns:a16="http://schemas.microsoft.com/office/drawing/2014/main" id="{AB629AC6-1E11-4764-7588-1EEE4B05AA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6190" y="385620"/>
              <a:ext cx="762535" cy="762535"/>
            </a:xfrm>
            <a:prstGeom prst="rect">
              <a:avLst/>
            </a:prstGeom>
          </p:spPr>
        </p:pic>
      </p:grpSp>
      <p:grpSp>
        <p:nvGrpSpPr>
          <p:cNvPr id="8" name="Group 7">
            <a:extLst>
              <a:ext uri="{FF2B5EF4-FFF2-40B4-BE49-F238E27FC236}">
                <a16:creationId xmlns:a16="http://schemas.microsoft.com/office/drawing/2014/main" id="{A6892DFD-B74D-9B5A-6C31-7F6D86E042DE}"/>
              </a:ext>
            </a:extLst>
          </p:cNvPr>
          <p:cNvGrpSpPr/>
          <p:nvPr/>
        </p:nvGrpSpPr>
        <p:grpSpPr>
          <a:xfrm>
            <a:off x="325181" y="1085827"/>
            <a:ext cx="11686343" cy="4663332"/>
            <a:chOff x="376383" y="1114651"/>
            <a:chExt cx="9243867" cy="4681555"/>
          </a:xfrm>
        </p:grpSpPr>
        <p:sp>
          <p:nvSpPr>
            <p:cNvPr id="4" name="Rectangle: Rounded Corners 3">
              <a:extLst>
                <a:ext uri="{FF2B5EF4-FFF2-40B4-BE49-F238E27FC236}">
                  <a16:creationId xmlns:a16="http://schemas.microsoft.com/office/drawing/2014/main" id="{A91FCFB0-2CFF-4ED8-F0B7-5BC47700885A}"/>
                </a:ext>
              </a:extLst>
            </p:cNvPr>
            <p:cNvSpPr/>
            <p:nvPr/>
          </p:nvSpPr>
          <p:spPr>
            <a:xfrm>
              <a:off x="376383" y="1114651"/>
              <a:ext cx="9243867" cy="4681555"/>
            </a:xfrm>
            <a:prstGeom prst="roundRect">
              <a:avLst>
                <a:gd name="adj" fmla="val 6206"/>
              </a:avLst>
            </a:prstGeom>
            <a:solidFill>
              <a:schemeClr val="accent4">
                <a:lumMod val="20000"/>
                <a:lumOff val="80000"/>
              </a:schemeClr>
            </a:solid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latin typeface="Aptos" panose="020B0004020202020204" pitchFamily="34" charset="0"/>
              </a:endParaRPr>
            </a:p>
          </p:txBody>
        </p:sp>
        <p:sp>
          <p:nvSpPr>
            <p:cNvPr id="5" name="TextBox 4">
              <a:extLst>
                <a:ext uri="{FF2B5EF4-FFF2-40B4-BE49-F238E27FC236}">
                  <a16:creationId xmlns:a16="http://schemas.microsoft.com/office/drawing/2014/main" id="{BDB99EAB-A31D-C5EF-C803-0007F5F3115E}"/>
                </a:ext>
              </a:extLst>
            </p:cNvPr>
            <p:cNvSpPr txBox="1"/>
            <p:nvPr/>
          </p:nvSpPr>
          <p:spPr>
            <a:xfrm>
              <a:off x="483264" y="1232300"/>
              <a:ext cx="9043830" cy="4122534"/>
            </a:xfrm>
            <a:prstGeom prst="rect">
              <a:avLst/>
            </a:prstGeom>
            <a:noFill/>
          </p:spPr>
          <p:txBody>
            <a:bodyPr wrap="square" lIns="0" tIns="0" rIns="0" bIns="0" rtlCol="0" anchor="t">
              <a:spAutoFit/>
            </a:bodyPr>
            <a:lstStyle/>
            <a:p>
              <a:pPr>
                <a:spcAft>
                  <a:spcPts val="600"/>
                </a:spcAft>
              </a:pPr>
              <a:r>
                <a:rPr lang="en-AU" sz="1400" b="1" dirty="0">
                  <a:solidFill>
                    <a:schemeClr val="accent2"/>
                  </a:solidFill>
                </a:rPr>
                <a:t>Overview</a:t>
              </a:r>
            </a:p>
            <a:p>
              <a:pPr>
                <a:lnSpc>
                  <a:spcPct val="150000"/>
                </a:lnSpc>
                <a:spcAft>
                  <a:spcPts val="1200"/>
                </a:spcAft>
              </a:pPr>
              <a:r>
                <a:rPr lang="en-AU" sz="1300" dirty="0"/>
                <a:t>NESA’s annual </a:t>
              </a:r>
              <a:r>
                <a:rPr lang="en-AU" sz="1300" dirty="0">
                  <a:hlinkClick r:id="rId5"/>
                </a:rPr>
                <a:t>WriteOn competition </a:t>
              </a:r>
              <a:r>
                <a:rPr lang="en-AU" sz="1300" dirty="0"/>
                <a:t>is an exciting opportunity for schools to focus on writing while developing students’ skills as young writers to express their ideas. The competition is for primary students in Years 1 to 6 accessing NSW syllabuses. Students create an imaginative text of up to 500 words, inspired by the provided stimulus. </a:t>
              </a:r>
            </a:p>
            <a:p>
              <a:pPr>
                <a:lnSpc>
                  <a:spcPct val="150000"/>
                </a:lnSpc>
                <a:spcAft>
                  <a:spcPts val="1200"/>
                </a:spcAft>
              </a:pPr>
              <a:r>
                <a:rPr lang="en-AU" sz="1300" dirty="0"/>
                <a:t>Teaching and learning advice aligned to the </a:t>
              </a:r>
              <a:r>
                <a:rPr lang="en-AU" sz="1300" dirty="0">
                  <a:hlinkClick r:id="rId6"/>
                </a:rPr>
                <a:t>NSW English K–10 Syllabus (2022)</a:t>
              </a:r>
              <a:r>
                <a:rPr lang="en-AU" sz="1300" dirty="0"/>
                <a:t> is provided to assist teachers to use the competition as part of teaching and learning. </a:t>
              </a:r>
            </a:p>
            <a:p>
              <a:pPr>
                <a:lnSpc>
                  <a:spcPct val="150000"/>
                </a:lnSpc>
                <a:spcAft>
                  <a:spcPts val="1200"/>
                </a:spcAft>
              </a:pPr>
              <a:r>
                <a:rPr lang="en-AU" sz="1300" dirty="0"/>
                <a:t>NESA selects winning entries to become published authors in </a:t>
              </a:r>
              <a:r>
                <a:rPr lang="en-AU" sz="1300" i="1" dirty="0"/>
                <a:t>The Best of WriteOn </a:t>
              </a:r>
              <a:r>
                <a:rPr lang="en-AU" sz="1300" dirty="0"/>
                <a:t>anthology as well as being celebrated in a prestigious </a:t>
              </a:r>
              <a:r>
                <a:rPr lang="en-AU" sz="1300" dirty="0">
                  <a:hlinkClick r:id="rId7"/>
                </a:rPr>
                <a:t>WriteOn Awards Ceremony event</a:t>
              </a:r>
              <a:r>
                <a:rPr lang="en-AU" sz="1300" dirty="0"/>
                <a:t> this year at the State Library of NSW. </a:t>
              </a:r>
            </a:p>
            <a:p>
              <a:pPr>
                <a:lnSpc>
                  <a:spcPct val="150000"/>
                </a:lnSpc>
                <a:spcAft>
                  <a:spcPts val="1200"/>
                </a:spcAft>
              </a:pPr>
              <a:r>
                <a:rPr lang="en-AU" sz="1300" dirty="0"/>
                <a:t>The 2024 anthology is available for purchase from the </a:t>
              </a:r>
              <a:r>
                <a:rPr lang="en-AU" sz="1300" dirty="0">
                  <a:solidFill>
                    <a:srgbClr val="D7153A"/>
                  </a:solidFill>
                  <a:hlinkClick r:id="rId8">
                    <a:extLst>
                      <a:ext uri="{A12FA001-AC4F-418D-AE19-62706E023703}">
                        <ahyp:hlinkClr xmlns:ahyp="http://schemas.microsoft.com/office/drawing/2018/hyperlinkcolor" val="tx"/>
                      </a:ext>
                    </a:extLst>
                  </a:hlinkClick>
                </a:rPr>
                <a:t>NESA Shop</a:t>
              </a:r>
              <a:r>
                <a:rPr lang="en-AU" sz="1300" dirty="0"/>
                <a:t>. </a:t>
              </a:r>
            </a:p>
            <a:p>
              <a:pPr>
                <a:lnSpc>
                  <a:spcPct val="150000"/>
                </a:lnSpc>
                <a:spcAft>
                  <a:spcPts val="1200"/>
                </a:spcAft>
              </a:pPr>
              <a:r>
                <a:rPr lang="en-AU" sz="1300" dirty="0"/>
                <a:t>This year we are providing resources for schools to host their own WriteOn</a:t>
              </a:r>
              <a:r>
                <a:rPr lang="en-AU" sz="1300" i="1" dirty="0"/>
                <a:t> </a:t>
              </a:r>
              <a:r>
                <a:rPr lang="en-AU" sz="1300" dirty="0"/>
                <a:t>festival to focus on and celebrate writing across the school.</a:t>
              </a:r>
            </a:p>
            <a:p>
              <a:pPr>
                <a:lnSpc>
                  <a:spcPct val="150000"/>
                </a:lnSpc>
                <a:spcAft>
                  <a:spcPts val="1200"/>
                </a:spcAft>
              </a:pPr>
              <a:r>
                <a:rPr lang="en-AU" sz="1300" dirty="0"/>
                <a:t>Meet some of the </a:t>
              </a:r>
              <a:r>
                <a:rPr lang="en-AU" sz="1300" dirty="0">
                  <a:hlinkClick r:id="rId9"/>
                </a:rPr>
                <a:t>winners from WriteOn 2024</a:t>
              </a:r>
              <a:r>
                <a:rPr lang="en-AU" sz="1300" dirty="0"/>
                <a:t>.	</a:t>
              </a:r>
            </a:p>
          </p:txBody>
        </p:sp>
      </p:grpSp>
      <p:sp>
        <p:nvSpPr>
          <p:cNvPr id="3" name="Footer Placeholder 2">
            <a:extLst>
              <a:ext uri="{FF2B5EF4-FFF2-40B4-BE49-F238E27FC236}">
                <a16:creationId xmlns:a16="http://schemas.microsoft.com/office/drawing/2014/main" id="{1B3E20A0-9A0E-9445-8DF0-C55D1940A47C}"/>
              </a:ext>
            </a:extLst>
          </p:cNvPr>
          <p:cNvSpPr>
            <a:spLocks noGrp="1"/>
          </p:cNvSpPr>
          <p:nvPr>
            <p:ph type="ftr" sz="quarter" idx="3"/>
          </p:nvPr>
        </p:nvSpPr>
        <p:spPr/>
        <p:txBody>
          <a:bodyPr/>
          <a:lstStyle/>
          <a:p>
            <a:r>
              <a:rPr lang="en-AU" dirty="0"/>
              <a:t>WriteOn 2025 Teaching and learning support</a:t>
            </a:r>
            <a:endParaRPr lang="en-GB" dirty="0"/>
          </a:p>
        </p:txBody>
      </p:sp>
      <p:pic>
        <p:nvPicPr>
          <p:cNvPr id="7" name="Picture 6" descr="A qr code on a white background&#10;&#10;">
            <a:extLst>
              <a:ext uri="{FF2B5EF4-FFF2-40B4-BE49-F238E27FC236}">
                <a16:creationId xmlns:a16="http://schemas.microsoft.com/office/drawing/2014/main" id="{C6920CF1-B88E-54F1-1046-E918439606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48159" y="161773"/>
            <a:ext cx="887700" cy="887700"/>
          </a:xfrm>
          <a:prstGeom prst="rect">
            <a:avLst/>
          </a:prstGeom>
        </p:spPr>
      </p:pic>
      <p:pic>
        <p:nvPicPr>
          <p:cNvPr id="12" name="Picture 11" descr="A book cover of The Best of WriteOn 2024 anthology with a picture of Arthur Streeton's Railway Station, Redfern. 1893. Image courtesy of the Art Gallery of NSW">
            <a:extLst>
              <a:ext uri="{FF2B5EF4-FFF2-40B4-BE49-F238E27FC236}">
                <a16:creationId xmlns:a16="http://schemas.microsoft.com/office/drawing/2014/main" id="{5117E530-C1C7-22E7-BCBC-74DEDB8B7E59}"/>
              </a:ext>
            </a:extLst>
          </p:cNvPr>
          <p:cNvPicPr>
            <a:picLocks noChangeAspect="1"/>
          </p:cNvPicPr>
          <p:nvPr/>
        </p:nvPicPr>
        <p:blipFill rotWithShape="1">
          <a:blip r:embed="rId11"/>
          <a:srcRect l="538" t="1702" r="1284" b="1991"/>
          <a:stretch/>
        </p:blipFill>
        <p:spPr>
          <a:xfrm>
            <a:off x="10400988" y="3726925"/>
            <a:ext cx="1298834" cy="1614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45A946D3-16C1-893A-3E6B-E98B60A348F2}"/>
              </a:ext>
            </a:extLst>
          </p:cNvPr>
          <p:cNvSpPr txBox="1"/>
          <p:nvPr/>
        </p:nvSpPr>
        <p:spPr>
          <a:xfrm>
            <a:off x="10396735" y="5445165"/>
            <a:ext cx="1614790" cy="276999"/>
          </a:xfrm>
          <a:prstGeom prst="rect">
            <a:avLst/>
          </a:prstGeom>
          <a:noFill/>
        </p:spPr>
        <p:txBody>
          <a:bodyPr wrap="square" lIns="0" tIns="0" rIns="0" bIns="0" rtlCol="0">
            <a:spAutoFit/>
          </a:bodyPr>
          <a:lstStyle/>
          <a:p>
            <a:pPr>
              <a:lnSpc>
                <a:spcPct val="90000"/>
              </a:lnSpc>
              <a:spcAft>
                <a:spcPts val="800"/>
              </a:spcAft>
            </a:pPr>
            <a:r>
              <a:rPr lang="en-AU" sz="1000" dirty="0">
                <a:solidFill>
                  <a:schemeClr val="tx2"/>
                </a:solidFill>
              </a:rPr>
              <a:t>Figure 1: The Best of WriteOn 2024 Anthology</a:t>
            </a:r>
          </a:p>
        </p:txBody>
      </p:sp>
    </p:spTree>
    <p:extLst>
      <p:ext uri="{BB962C8B-B14F-4D97-AF65-F5344CB8AC3E}">
        <p14:creationId xmlns:p14="http://schemas.microsoft.com/office/powerpoint/2010/main" val="413282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75B16-DD33-4852-F469-DB0664CFFC90}"/>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27E0F0-E445-AA6C-9242-D911337D02A8}"/>
              </a:ext>
            </a:extLst>
          </p:cNvPr>
          <p:cNvSpPr>
            <a:spLocks noGrp="1"/>
          </p:cNvSpPr>
          <p:nvPr>
            <p:ph type="title"/>
          </p:nvPr>
        </p:nvSpPr>
        <p:spPr>
          <a:xfrm>
            <a:off x="266611" y="395781"/>
            <a:ext cx="11010859" cy="498598"/>
          </a:xfrm>
        </p:spPr>
        <p:txBody>
          <a:bodyPr/>
          <a:lstStyle/>
          <a:p>
            <a:r>
              <a:rPr lang="en-GB" dirty="0">
                <a:latin typeface="Arial" panose="020B0604020202020204" pitchFamily="34" charset="0"/>
                <a:cs typeface="Arial"/>
              </a:rPr>
              <a:t>WriteOn – ideas for planning your imaginative text</a:t>
            </a:r>
            <a:endParaRPr lang="en-US" dirty="0">
              <a:latin typeface="Arial" panose="020B0604020202020204" pitchFamily="34" charset="0"/>
            </a:endParaRPr>
          </a:p>
        </p:txBody>
      </p:sp>
      <p:sp>
        <p:nvSpPr>
          <p:cNvPr id="5" name="Footer Placeholder 4">
            <a:extLst>
              <a:ext uri="{FF2B5EF4-FFF2-40B4-BE49-F238E27FC236}">
                <a16:creationId xmlns:a16="http://schemas.microsoft.com/office/drawing/2014/main" id="{223347F6-326E-FC96-3A45-E3F8A29E248B}"/>
              </a:ext>
            </a:extLst>
          </p:cNvPr>
          <p:cNvSpPr>
            <a:spLocks noGrp="1"/>
          </p:cNvSpPr>
          <p:nvPr>
            <p:ph type="ftr" sz="quarter" idx="3"/>
          </p:nvPr>
        </p:nvSpPr>
        <p:spPr/>
        <p:txBody>
          <a:bodyPr/>
          <a:lstStyle/>
          <a:p>
            <a:r>
              <a:rPr lang="en-AU" dirty="0"/>
              <a:t>WriteOn 2025 Teaching and learning support</a:t>
            </a:r>
            <a:endParaRPr lang="en-GB" dirty="0"/>
          </a:p>
        </p:txBody>
      </p:sp>
      <p:grpSp>
        <p:nvGrpSpPr>
          <p:cNvPr id="3" name="Group 2">
            <a:extLst>
              <a:ext uri="{FF2B5EF4-FFF2-40B4-BE49-F238E27FC236}">
                <a16:creationId xmlns:a16="http://schemas.microsoft.com/office/drawing/2014/main" id="{7217E852-345B-7463-42DF-03A05CF8AD29}"/>
              </a:ext>
            </a:extLst>
          </p:cNvPr>
          <p:cNvGrpSpPr/>
          <p:nvPr/>
        </p:nvGrpSpPr>
        <p:grpSpPr>
          <a:xfrm>
            <a:off x="11347760" y="97198"/>
            <a:ext cx="722651" cy="646179"/>
            <a:chOff x="5031852" y="4757290"/>
            <a:chExt cx="788067" cy="750882"/>
          </a:xfrm>
          <a:solidFill>
            <a:srgbClr val="F9BDC8"/>
          </a:solidFill>
        </p:grpSpPr>
        <p:sp>
          <p:nvSpPr>
            <p:cNvPr id="4" name="Oval 3">
              <a:extLst>
                <a:ext uri="{FF2B5EF4-FFF2-40B4-BE49-F238E27FC236}">
                  <a16:creationId xmlns:a16="http://schemas.microsoft.com/office/drawing/2014/main" id="{045495B4-CA95-4905-C60C-1DBE42A14551}"/>
                </a:ext>
              </a:extLst>
            </p:cNvPr>
            <p:cNvSpPr/>
            <p:nvPr/>
          </p:nvSpPr>
          <p:spPr>
            <a:xfrm>
              <a:off x="5031852" y="4757290"/>
              <a:ext cx="788067" cy="750882"/>
            </a:xfrm>
            <a:prstGeom prst="ellipse">
              <a:avLst/>
            </a:prstGeom>
            <a:grp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Graphic 5" descr="Children outline">
              <a:extLst>
                <a:ext uri="{FF2B5EF4-FFF2-40B4-BE49-F238E27FC236}">
                  <a16:creationId xmlns:a16="http://schemas.microsoft.com/office/drawing/2014/main" id="{7637BC2E-2619-FFEE-5E96-E5F54CE103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505" y="4781879"/>
              <a:ext cx="660598" cy="660597"/>
            </a:xfrm>
            <a:prstGeom prst="rect">
              <a:avLst/>
            </a:prstGeom>
          </p:spPr>
        </p:pic>
      </p:grpSp>
      <p:pic>
        <p:nvPicPr>
          <p:cNvPr id="12" name="Graphic 11" descr="Sad face outline with solid fill">
            <a:extLst>
              <a:ext uri="{FF2B5EF4-FFF2-40B4-BE49-F238E27FC236}">
                <a16:creationId xmlns:a16="http://schemas.microsoft.com/office/drawing/2014/main" id="{F9AEE0AB-EF4F-A51B-6577-B02719BFFB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82472" y="1815459"/>
            <a:ext cx="395949" cy="395949"/>
          </a:xfrm>
          <a:prstGeom prst="rect">
            <a:avLst/>
          </a:prstGeom>
        </p:spPr>
      </p:pic>
      <p:pic>
        <p:nvPicPr>
          <p:cNvPr id="16" name="Graphic 15" descr="Neutral face outline with solid fill">
            <a:extLst>
              <a:ext uri="{FF2B5EF4-FFF2-40B4-BE49-F238E27FC236}">
                <a16:creationId xmlns:a16="http://schemas.microsoft.com/office/drawing/2014/main" id="{5C2BC9AD-9CE7-3B29-070F-6B77F5896D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716980" y="1815459"/>
            <a:ext cx="395949" cy="395949"/>
          </a:xfrm>
          <a:prstGeom prst="rect">
            <a:avLst/>
          </a:prstGeom>
        </p:spPr>
      </p:pic>
      <p:pic>
        <p:nvPicPr>
          <p:cNvPr id="18" name="Graphic 17" descr="Badge 1 with solid fill">
            <a:extLst>
              <a:ext uri="{FF2B5EF4-FFF2-40B4-BE49-F238E27FC236}">
                <a16:creationId xmlns:a16="http://schemas.microsoft.com/office/drawing/2014/main" id="{99588FD6-05EB-4EA0-B1FA-298FE208AF6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5715" y="2678114"/>
            <a:ext cx="634226" cy="634226"/>
          </a:xfrm>
          <a:prstGeom prst="rect">
            <a:avLst/>
          </a:prstGeom>
        </p:spPr>
      </p:pic>
      <p:grpSp>
        <p:nvGrpSpPr>
          <p:cNvPr id="27" name="Group 26">
            <a:extLst>
              <a:ext uri="{FF2B5EF4-FFF2-40B4-BE49-F238E27FC236}">
                <a16:creationId xmlns:a16="http://schemas.microsoft.com/office/drawing/2014/main" id="{5D94C799-9E2A-6D31-F153-F1F6BCA70DFB}"/>
              </a:ext>
            </a:extLst>
          </p:cNvPr>
          <p:cNvGrpSpPr/>
          <p:nvPr/>
        </p:nvGrpSpPr>
        <p:grpSpPr>
          <a:xfrm>
            <a:off x="338215" y="850063"/>
            <a:ext cx="2629193" cy="648482"/>
            <a:chOff x="230032" y="1901686"/>
            <a:chExt cx="2629193" cy="648482"/>
          </a:xfrm>
        </p:grpSpPr>
        <p:sp>
          <p:nvSpPr>
            <p:cNvPr id="22" name="TextBox 21">
              <a:extLst>
                <a:ext uri="{FF2B5EF4-FFF2-40B4-BE49-F238E27FC236}">
                  <a16:creationId xmlns:a16="http://schemas.microsoft.com/office/drawing/2014/main" id="{BCB200C3-C36B-2B77-38CF-9D4ED53C3697}"/>
                </a:ext>
              </a:extLst>
            </p:cNvPr>
            <p:cNvSpPr txBox="1"/>
            <p:nvPr/>
          </p:nvSpPr>
          <p:spPr>
            <a:xfrm>
              <a:off x="628400" y="2055414"/>
              <a:ext cx="2230825" cy="377976"/>
            </a:xfrm>
            <a:prstGeom prst="roundRect">
              <a:avLst/>
            </a:prstGeom>
            <a:solidFill>
              <a:srgbClr val="C3E8FC"/>
            </a:solidFill>
            <a:ln w="19050">
              <a:solidFill>
                <a:srgbClr val="002664"/>
              </a:solidFill>
            </a:ln>
          </p:spPr>
          <p:txBody>
            <a:bodyPr wrap="square">
              <a:spAutoFit/>
            </a:bodyPr>
            <a:lstStyle/>
            <a:p>
              <a:pPr marL="0" lvl="0" indent="0" algn="ctr" defTabSz="889000">
                <a:lnSpc>
                  <a:spcPct val="90000"/>
                </a:lnSpc>
                <a:spcBef>
                  <a:spcPct val="0"/>
                </a:spcBef>
                <a:spcAft>
                  <a:spcPct val="35000"/>
                </a:spcAft>
                <a:buNone/>
              </a:pPr>
              <a:r>
                <a:rPr lang="en-AU" sz="1800" b="1" kern="1200" dirty="0">
                  <a:solidFill>
                    <a:srgbClr val="002664"/>
                  </a:solidFill>
                  <a:latin typeface="Arial" panose="020B0604020202020204" pitchFamily="34" charset="0"/>
                </a:rPr>
                <a:t>  Plan your writing</a:t>
              </a:r>
            </a:p>
          </p:txBody>
        </p:sp>
        <p:pic>
          <p:nvPicPr>
            <p:cNvPr id="30" name="Graphic 29" descr="Badge 1 with solid fill">
              <a:extLst>
                <a:ext uri="{FF2B5EF4-FFF2-40B4-BE49-F238E27FC236}">
                  <a16:creationId xmlns:a16="http://schemas.microsoft.com/office/drawing/2014/main" id="{66E1D3D7-440D-6788-5B2B-DFB9C3ACCA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0032" y="1901686"/>
              <a:ext cx="648482" cy="648482"/>
            </a:xfrm>
            <a:prstGeom prst="rect">
              <a:avLst/>
            </a:prstGeom>
          </p:spPr>
        </p:pic>
      </p:grpSp>
      <p:grpSp>
        <p:nvGrpSpPr>
          <p:cNvPr id="13" name="Group 12">
            <a:extLst>
              <a:ext uri="{FF2B5EF4-FFF2-40B4-BE49-F238E27FC236}">
                <a16:creationId xmlns:a16="http://schemas.microsoft.com/office/drawing/2014/main" id="{700595B1-67D5-7BC1-6B56-1CA4F2079295}"/>
              </a:ext>
            </a:extLst>
          </p:cNvPr>
          <p:cNvGrpSpPr/>
          <p:nvPr/>
        </p:nvGrpSpPr>
        <p:grpSpPr>
          <a:xfrm>
            <a:off x="9457370" y="2103077"/>
            <a:ext cx="2317071" cy="3000475"/>
            <a:chOff x="4419587" y="2870766"/>
            <a:chExt cx="2596854" cy="3230718"/>
          </a:xfrm>
        </p:grpSpPr>
        <p:sp>
          <p:nvSpPr>
            <p:cNvPr id="11" name="Freeform: Shape 10">
              <a:extLst>
                <a:ext uri="{FF2B5EF4-FFF2-40B4-BE49-F238E27FC236}">
                  <a16:creationId xmlns:a16="http://schemas.microsoft.com/office/drawing/2014/main" id="{C3B70609-ABAB-CAA9-197C-A26570654829}"/>
                </a:ext>
              </a:extLst>
            </p:cNvPr>
            <p:cNvSpPr/>
            <p:nvPr/>
          </p:nvSpPr>
          <p:spPr>
            <a:xfrm>
              <a:off x="4419587" y="2870766"/>
              <a:ext cx="2596854" cy="3230718"/>
            </a:xfrm>
            <a:custGeom>
              <a:avLst/>
              <a:gdLst>
                <a:gd name="connsiteX0" fmla="*/ 0 w 2977646"/>
                <a:gd name="connsiteY0" fmla="*/ 297765 h 3329801"/>
                <a:gd name="connsiteX1" fmla="*/ 297765 w 2977646"/>
                <a:gd name="connsiteY1" fmla="*/ 0 h 3329801"/>
                <a:gd name="connsiteX2" fmla="*/ 2679881 w 2977646"/>
                <a:gd name="connsiteY2" fmla="*/ 0 h 3329801"/>
                <a:gd name="connsiteX3" fmla="*/ 2977646 w 2977646"/>
                <a:gd name="connsiteY3" fmla="*/ 297765 h 3329801"/>
                <a:gd name="connsiteX4" fmla="*/ 2977646 w 2977646"/>
                <a:gd name="connsiteY4" fmla="*/ 3032036 h 3329801"/>
                <a:gd name="connsiteX5" fmla="*/ 2679881 w 2977646"/>
                <a:gd name="connsiteY5" fmla="*/ 3329801 h 3329801"/>
                <a:gd name="connsiteX6" fmla="*/ 297765 w 2977646"/>
                <a:gd name="connsiteY6" fmla="*/ 3329801 h 3329801"/>
                <a:gd name="connsiteX7" fmla="*/ 0 w 2977646"/>
                <a:gd name="connsiteY7" fmla="*/ 3032036 h 3329801"/>
                <a:gd name="connsiteX8" fmla="*/ 0 w 2977646"/>
                <a:gd name="connsiteY8" fmla="*/ 297765 h 332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7646" h="3329801">
                  <a:moveTo>
                    <a:pt x="0" y="297765"/>
                  </a:moveTo>
                  <a:cubicBezTo>
                    <a:pt x="0" y="133314"/>
                    <a:pt x="133314" y="0"/>
                    <a:pt x="297765" y="0"/>
                  </a:cubicBezTo>
                  <a:lnTo>
                    <a:pt x="2679881" y="0"/>
                  </a:lnTo>
                  <a:cubicBezTo>
                    <a:pt x="2844332" y="0"/>
                    <a:pt x="2977646" y="133314"/>
                    <a:pt x="2977646" y="297765"/>
                  </a:cubicBezTo>
                  <a:lnTo>
                    <a:pt x="2977646" y="3032036"/>
                  </a:lnTo>
                  <a:cubicBezTo>
                    <a:pt x="2977646" y="3196487"/>
                    <a:pt x="2844332" y="3329801"/>
                    <a:pt x="2679881" y="3329801"/>
                  </a:cubicBezTo>
                  <a:lnTo>
                    <a:pt x="297765" y="3329801"/>
                  </a:lnTo>
                  <a:cubicBezTo>
                    <a:pt x="133314" y="3329801"/>
                    <a:pt x="0" y="3196487"/>
                    <a:pt x="0" y="3032036"/>
                  </a:cubicBezTo>
                  <a:lnTo>
                    <a:pt x="0" y="297765"/>
                  </a:lnTo>
                  <a:close/>
                </a:path>
              </a:pathLst>
            </a:custGeom>
            <a:solidFill>
              <a:srgbClr val="C3E8FC"/>
            </a:solidFill>
            <a:ln>
              <a:solidFill>
                <a:srgbClr val="00266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74160" rIns="142240" bIns="808201" numCol="1" spcCol="1270" anchor="ctr" anchorCtr="0">
              <a:noAutofit/>
            </a:bodyPr>
            <a:lstStyle/>
            <a:p>
              <a:pPr marL="0" lvl="0" indent="0" algn="ctr" defTabSz="889000">
                <a:lnSpc>
                  <a:spcPct val="90000"/>
                </a:lnSpc>
                <a:spcBef>
                  <a:spcPct val="0"/>
                </a:spcBef>
                <a:spcAft>
                  <a:spcPct val="35000"/>
                </a:spcAft>
                <a:buNone/>
              </a:pPr>
              <a:endParaRPr lang="en-AU" sz="2000" b="1" kern="1200" dirty="0">
                <a:latin typeface="Arial" panose="020B0604020202020204" pitchFamily="34" charset="0"/>
              </a:endParaRPr>
            </a:p>
          </p:txBody>
        </p:sp>
        <p:sp>
          <p:nvSpPr>
            <p:cNvPr id="19" name="Oval 18">
              <a:extLst>
                <a:ext uri="{FF2B5EF4-FFF2-40B4-BE49-F238E27FC236}">
                  <a16:creationId xmlns:a16="http://schemas.microsoft.com/office/drawing/2014/main" id="{F155B5B5-E40F-22B3-12DA-4FB2AB1737D6}"/>
                </a:ext>
              </a:extLst>
            </p:cNvPr>
            <p:cNvSpPr/>
            <p:nvPr/>
          </p:nvSpPr>
          <p:spPr>
            <a:xfrm>
              <a:off x="4637105" y="3376903"/>
              <a:ext cx="2180875" cy="2095466"/>
            </a:xfrm>
            <a:prstGeom prst="ellipse">
              <a:avLst/>
            </a:prstGeom>
            <a:blipFill dpi="0" rotWithShape="1">
              <a:blip r:embed="rId13"/>
              <a:srcRect/>
              <a:stretch>
                <a:fillRect l="-5581" t="-15000" r="-5581" b="-15000"/>
              </a:stretch>
            </a:blipFill>
            <a:ln>
              <a:solidFill>
                <a:srgbClr val="002664"/>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dirty="0"/>
            </a:p>
          </p:txBody>
        </p:sp>
      </p:grpSp>
      <p:sp>
        <p:nvSpPr>
          <p:cNvPr id="20" name="TextBox 19">
            <a:extLst>
              <a:ext uri="{FF2B5EF4-FFF2-40B4-BE49-F238E27FC236}">
                <a16:creationId xmlns:a16="http://schemas.microsoft.com/office/drawing/2014/main" id="{CFB8951D-343E-4B66-6CCF-B5AB17EB2181}"/>
              </a:ext>
            </a:extLst>
          </p:cNvPr>
          <p:cNvSpPr txBox="1"/>
          <p:nvPr/>
        </p:nvSpPr>
        <p:spPr>
          <a:xfrm>
            <a:off x="613579" y="1608153"/>
            <a:ext cx="8423889" cy="4890570"/>
          </a:xfrm>
          <a:prstGeom prst="rect">
            <a:avLst/>
          </a:prstGeom>
          <a:noFill/>
        </p:spPr>
        <p:txBody>
          <a:bodyPr wrap="square" lIns="0" tIns="0" rIns="0" bIns="0" rtlCol="0">
            <a:spAutoFit/>
          </a:bodyPr>
          <a:lstStyle/>
          <a:p>
            <a:pPr algn="l">
              <a:lnSpc>
                <a:spcPct val="90000"/>
              </a:lnSpc>
              <a:spcAft>
                <a:spcPts val="800"/>
              </a:spcAft>
            </a:pPr>
            <a:r>
              <a:rPr lang="en-AU" sz="1600" b="1" dirty="0">
                <a:solidFill>
                  <a:srgbClr val="002664"/>
                </a:solidFill>
                <a:latin typeface="Arial" panose="020B0604020202020204" pitchFamily="34" charset="0"/>
              </a:rPr>
              <a:t>Getting started:</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How can I connect to the stimulus in an interesting way?</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Who will be the audience that will read my text? </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What type of text do I want to write?</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Can any texts I have read give me some ideas or vocabulary?</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What happens in the beginning, middle and end of my text? </a:t>
            </a:r>
          </a:p>
          <a:p>
            <a:pPr>
              <a:lnSpc>
                <a:spcPct val="90000"/>
              </a:lnSpc>
              <a:spcAft>
                <a:spcPts val="800"/>
              </a:spcAft>
            </a:pPr>
            <a:r>
              <a:rPr lang="en-AU" sz="1600" b="1" dirty="0">
                <a:solidFill>
                  <a:srgbClr val="002664"/>
                </a:solidFill>
                <a:latin typeface="Arial" panose="020B0604020202020204" pitchFamily="34" charset="0"/>
              </a:rPr>
              <a:t>Characters:</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If I have characters, who will they be? </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What language features can I use to explain what these characters look like and what do they do? </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What will these characters want and what is standing in their way?</a:t>
            </a:r>
          </a:p>
          <a:p>
            <a:pPr algn="l">
              <a:lnSpc>
                <a:spcPct val="90000"/>
              </a:lnSpc>
              <a:spcAft>
                <a:spcPts val="800"/>
              </a:spcAft>
            </a:pPr>
            <a:r>
              <a:rPr lang="en-AU" sz="1600" b="1" dirty="0">
                <a:solidFill>
                  <a:srgbClr val="002664"/>
                </a:solidFill>
                <a:latin typeface="Arial" panose="020B0604020202020204" pitchFamily="34" charset="0"/>
              </a:rPr>
              <a:t>Place:</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Where will my text take place and how can I describe it?</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What language features can I use to help the reader picture my text?</a:t>
            </a:r>
          </a:p>
          <a:p>
            <a:pPr algn="l">
              <a:lnSpc>
                <a:spcPct val="90000"/>
              </a:lnSpc>
              <a:spcAft>
                <a:spcPts val="800"/>
              </a:spcAft>
            </a:pPr>
            <a:r>
              <a:rPr lang="en-AU" sz="1600" b="1" dirty="0">
                <a:solidFill>
                  <a:srgbClr val="002664"/>
                </a:solidFill>
                <a:latin typeface="Arial" panose="020B0604020202020204" pitchFamily="34" charset="0"/>
              </a:rPr>
              <a:t>Time: </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When will my text take place?</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What tense will I need to use for this time?</a:t>
            </a:r>
          </a:p>
        </p:txBody>
      </p:sp>
    </p:spTree>
    <p:extLst>
      <p:ext uri="{BB962C8B-B14F-4D97-AF65-F5344CB8AC3E}">
        <p14:creationId xmlns:p14="http://schemas.microsoft.com/office/powerpoint/2010/main" val="42052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75B16-DD33-4852-F469-DB0664CFFC90}"/>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27E0F0-E445-AA6C-9242-D911337D02A8}"/>
              </a:ext>
            </a:extLst>
          </p:cNvPr>
          <p:cNvSpPr>
            <a:spLocks noGrp="1"/>
          </p:cNvSpPr>
          <p:nvPr>
            <p:ph type="title"/>
          </p:nvPr>
        </p:nvSpPr>
        <p:spPr>
          <a:xfrm>
            <a:off x="196683" y="487120"/>
            <a:ext cx="11239266" cy="498598"/>
          </a:xfrm>
        </p:spPr>
        <p:txBody>
          <a:bodyPr/>
          <a:lstStyle/>
          <a:p>
            <a:r>
              <a:rPr lang="en-GB" dirty="0">
                <a:latin typeface="Arial" panose="020B0604020202020204" pitchFamily="34" charset="0"/>
                <a:cs typeface="Arial"/>
              </a:rPr>
              <a:t>WriteOn – ideas for creating your imaginative text</a:t>
            </a:r>
            <a:endParaRPr lang="en-US" dirty="0">
              <a:latin typeface="Arial" panose="020B0604020202020204" pitchFamily="34" charset="0"/>
            </a:endParaRPr>
          </a:p>
        </p:txBody>
      </p:sp>
      <p:sp>
        <p:nvSpPr>
          <p:cNvPr id="5" name="Footer Placeholder 4">
            <a:extLst>
              <a:ext uri="{FF2B5EF4-FFF2-40B4-BE49-F238E27FC236}">
                <a16:creationId xmlns:a16="http://schemas.microsoft.com/office/drawing/2014/main" id="{223347F6-326E-FC96-3A45-E3F8A29E248B}"/>
              </a:ext>
            </a:extLst>
          </p:cNvPr>
          <p:cNvSpPr>
            <a:spLocks noGrp="1"/>
          </p:cNvSpPr>
          <p:nvPr>
            <p:ph type="ftr" sz="quarter" idx="3"/>
          </p:nvPr>
        </p:nvSpPr>
        <p:spPr/>
        <p:txBody>
          <a:bodyPr/>
          <a:lstStyle/>
          <a:p>
            <a:r>
              <a:rPr lang="en-AU" dirty="0"/>
              <a:t>WriteOn 2025 Teaching and learning support</a:t>
            </a:r>
            <a:endParaRPr lang="en-GB" dirty="0"/>
          </a:p>
        </p:txBody>
      </p:sp>
      <p:grpSp>
        <p:nvGrpSpPr>
          <p:cNvPr id="3" name="Group 2">
            <a:extLst>
              <a:ext uri="{FF2B5EF4-FFF2-40B4-BE49-F238E27FC236}">
                <a16:creationId xmlns:a16="http://schemas.microsoft.com/office/drawing/2014/main" id="{7217E852-345B-7463-42DF-03A05CF8AD29}"/>
              </a:ext>
            </a:extLst>
          </p:cNvPr>
          <p:cNvGrpSpPr/>
          <p:nvPr/>
        </p:nvGrpSpPr>
        <p:grpSpPr>
          <a:xfrm>
            <a:off x="11206143" y="132886"/>
            <a:ext cx="744555" cy="709187"/>
            <a:chOff x="5031852" y="4757290"/>
            <a:chExt cx="788067" cy="750882"/>
          </a:xfrm>
          <a:solidFill>
            <a:srgbClr val="F9BDC8"/>
          </a:solidFill>
        </p:grpSpPr>
        <p:sp>
          <p:nvSpPr>
            <p:cNvPr id="4" name="Oval 3">
              <a:extLst>
                <a:ext uri="{FF2B5EF4-FFF2-40B4-BE49-F238E27FC236}">
                  <a16:creationId xmlns:a16="http://schemas.microsoft.com/office/drawing/2014/main" id="{045495B4-CA95-4905-C60C-1DBE42A14551}"/>
                </a:ext>
              </a:extLst>
            </p:cNvPr>
            <p:cNvSpPr/>
            <p:nvPr/>
          </p:nvSpPr>
          <p:spPr>
            <a:xfrm>
              <a:off x="5031852" y="4757290"/>
              <a:ext cx="788067" cy="750882"/>
            </a:xfrm>
            <a:prstGeom prst="ellipse">
              <a:avLst/>
            </a:prstGeom>
            <a:grp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Graphic 5" descr="Children outline">
              <a:extLst>
                <a:ext uri="{FF2B5EF4-FFF2-40B4-BE49-F238E27FC236}">
                  <a16:creationId xmlns:a16="http://schemas.microsoft.com/office/drawing/2014/main" id="{7637BC2E-2619-FFEE-5E96-E5F54CE103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505" y="4781879"/>
              <a:ext cx="660598" cy="660597"/>
            </a:xfrm>
            <a:prstGeom prst="rect">
              <a:avLst/>
            </a:prstGeom>
          </p:spPr>
        </p:pic>
      </p:grpSp>
      <p:pic>
        <p:nvPicPr>
          <p:cNvPr id="12" name="Graphic 11" descr="Sad face outline with solid fill">
            <a:extLst>
              <a:ext uri="{FF2B5EF4-FFF2-40B4-BE49-F238E27FC236}">
                <a16:creationId xmlns:a16="http://schemas.microsoft.com/office/drawing/2014/main" id="{F9AEE0AB-EF4F-A51B-6577-B02719BFFB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82472" y="1815459"/>
            <a:ext cx="395949" cy="395949"/>
          </a:xfrm>
          <a:prstGeom prst="rect">
            <a:avLst/>
          </a:prstGeom>
        </p:spPr>
      </p:pic>
      <p:pic>
        <p:nvPicPr>
          <p:cNvPr id="16" name="Graphic 15" descr="Neutral face outline with solid fill">
            <a:extLst>
              <a:ext uri="{FF2B5EF4-FFF2-40B4-BE49-F238E27FC236}">
                <a16:creationId xmlns:a16="http://schemas.microsoft.com/office/drawing/2014/main" id="{5C2BC9AD-9CE7-3B29-070F-6B77F5896D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716980" y="1815459"/>
            <a:ext cx="395949" cy="395949"/>
          </a:xfrm>
          <a:prstGeom prst="rect">
            <a:avLst/>
          </a:prstGeom>
        </p:spPr>
      </p:pic>
      <p:pic>
        <p:nvPicPr>
          <p:cNvPr id="18" name="Graphic 17" descr="Badge 1 with solid fill">
            <a:extLst>
              <a:ext uri="{FF2B5EF4-FFF2-40B4-BE49-F238E27FC236}">
                <a16:creationId xmlns:a16="http://schemas.microsoft.com/office/drawing/2014/main" id="{99588FD6-05EB-4EA0-B1FA-298FE208AF6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5715" y="2678114"/>
            <a:ext cx="634226" cy="634226"/>
          </a:xfrm>
          <a:prstGeom prst="rect">
            <a:avLst/>
          </a:prstGeom>
        </p:spPr>
      </p:pic>
      <p:grpSp>
        <p:nvGrpSpPr>
          <p:cNvPr id="29" name="Group 28">
            <a:extLst>
              <a:ext uri="{FF2B5EF4-FFF2-40B4-BE49-F238E27FC236}">
                <a16:creationId xmlns:a16="http://schemas.microsoft.com/office/drawing/2014/main" id="{5D0DEF23-B564-7A4E-A676-37178ED8C8C0}"/>
              </a:ext>
            </a:extLst>
          </p:cNvPr>
          <p:cNvGrpSpPr/>
          <p:nvPr/>
        </p:nvGrpSpPr>
        <p:grpSpPr>
          <a:xfrm>
            <a:off x="132364" y="1048223"/>
            <a:ext cx="2735153" cy="671817"/>
            <a:chOff x="4585996" y="1052511"/>
            <a:chExt cx="2735153" cy="671817"/>
          </a:xfrm>
        </p:grpSpPr>
        <p:sp>
          <p:nvSpPr>
            <p:cNvPr id="24" name="TextBox 23">
              <a:extLst>
                <a:ext uri="{FF2B5EF4-FFF2-40B4-BE49-F238E27FC236}">
                  <a16:creationId xmlns:a16="http://schemas.microsoft.com/office/drawing/2014/main" id="{94A9532B-312D-6AC6-601A-255B32D46664}"/>
                </a:ext>
              </a:extLst>
            </p:cNvPr>
            <p:cNvSpPr txBox="1"/>
            <p:nvPr/>
          </p:nvSpPr>
          <p:spPr>
            <a:xfrm>
              <a:off x="5006838" y="1187312"/>
              <a:ext cx="2314311" cy="377976"/>
            </a:xfrm>
            <a:prstGeom prst="roundRect">
              <a:avLst/>
            </a:prstGeom>
            <a:solidFill>
              <a:srgbClr val="C3E8FC"/>
            </a:solidFill>
            <a:ln w="19050">
              <a:solidFill>
                <a:srgbClr val="002664"/>
              </a:solidFill>
            </a:ln>
          </p:spPr>
          <p:txBody>
            <a:bodyPr wrap="square">
              <a:spAutoFit/>
            </a:bodyPr>
            <a:lstStyle/>
            <a:p>
              <a:pPr marL="0" lvl="0" indent="0" algn="ctr" defTabSz="889000">
                <a:lnSpc>
                  <a:spcPct val="90000"/>
                </a:lnSpc>
                <a:spcBef>
                  <a:spcPct val="0"/>
                </a:spcBef>
                <a:spcAft>
                  <a:spcPct val="35000"/>
                </a:spcAft>
                <a:buNone/>
              </a:pPr>
              <a:r>
                <a:rPr lang="en-AU" sz="1800" b="1" kern="1200" dirty="0">
                  <a:solidFill>
                    <a:srgbClr val="002664"/>
                  </a:solidFill>
                  <a:latin typeface="Arial" panose="020B0604020202020204" pitchFamily="34" charset="0"/>
                </a:rPr>
                <a:t>Create your text</a:t>
              </a:r>
            </a:p>
          </p:txBody>
        </p:sp>
        <p:pic>
          <p:nvPicPr>
            <p:cNvPr id="21" name="Graphic 20" descr="Badge with solid fill">
              <a:extLst>
                <a:ext uri="{FF2B5EF4-FFF2-40B4-BE49-F238E27FC236}">
                  <a16:creationId xmlns:a16="http://schemas.microsoft.com/office/drawing/2014/main" id="{C2B67C04-A288-7618-1842-A58FA6E5A3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85996" y="1052511"/>
              <a:ext cx="671817" cy="671817"/>
            </a:xfrm>
            <a:prstGeom prst="rect">
              <a:avLst/>
            </a:prstGeom>
          </p:spPr>
        </p:pic>
      </p:grpSp>
      <p:sp>
        <p:nvSpPr>
          <p:cNvPr id="31" name="TextBox 30">
            <a:extLst>
              <a:ext uri="{FF2B5EF4-FFF2-40B4-BE49-F238E27FC236}">
                <a16:creationId xmlns:a16="http://schemas.microsoft.com/office/drawing/2014/main" id="{94E64FCC-B33B-67F8-151A-B2981EF5301E}"/>
              </a:ext>
            </a:extLst>
          </p:cNvPr>
          <p:cNvSpPr txBox="1"/>
          <p:nvPr/>
        </p:nvSpPr>
        <p:spPr>
          <a:xfrm>
            <a:off x="549905" y="1815459"/>
            <a:ext cx="9226381" cy="4566378"/>
          </a:xfrm>
          <a:prstGeom prst="rect">
            <a:avLst/>
          </a:prstGeom>
          <a:noFill/>
        </p:spPr>
        <p:txBody>
          <a:bodyPr wrap="square" lIns="0" tIns="0" rIns="0" bIns="0" rtlCol="0">
            <a:spAutoFit/>
          </a:bodyPr>
          <a:lstStyle/>
          <a:p>
            <a:pPr>
              <a:lnSpc>
                <a:spcPct val="90000"/>
              </a:lnSpc>
              <a:spcAft>
                <a:spcPts val="800"/>
              </a:spcAft>
            </a:pPr>
            <a:r>
              <a:rPr lang="en-AU" sz="1600" b="1" dirty="0">
                <a:solidFill>
                  <a:srgbClr val="002664"/>
                </a:solidFill>
                <a:latin typeface="Arial" panose="020B0604020202020204" pitchFamily="34" charset="0"/>
              </a:rPr>
              <a:t>Structure:</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How can I start and finish to make my text interesting for the reader?</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Are my ideas, events and actions in a clear sequence?</a:t>
            </a:r>
          </a:p>
          <a:p>
            <a:pPr>
              <a:lnSpc>
                <a:spcPct val="90000"/>
              </a:lnSpc>
              <a:spcAft>
                <a:spcPts val="800"/>
              </a:spcAft>
            </a:pPr>
            <a:r>
              <a:rPr lang="en-AU" sz="1600" b="1" dirty="0">
                <a:solidFill>
                  <a:srgbClr val="002664"/>
                </a:solidFill>
                <a:latin typeface="Arial" panose="020B0604020202020204" pitchFamily="34" charset="0"/>
              </a:rPr>
              <a:t>Sentences: </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Can I vary the length and type of my sentences e.g. exclamations, questions, simple or complex?</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Have I grouped or sequenced my sentences into paragraphs? </a:t>
            </a:r>
          </a:p>
          <a:p>
            <a:pPr>
              <a:lnSpc>
                <a:spcPct val="90000"/>
              </a:lnSpc>
              <a:spcAft>
                <a:spcPts val="800"/>
              </a:spcAft>
            </a:pPr>
            <a:r>
              <a:rPr lang="en-AU" sz="1600" b="1" dirty="0">
                <a:solidFill>
                  <a:srgbClr val="002664"/>
                </a:solidFill>
                <a:latin typeface="Arial" panose="020B0604020202020204" pitchFamily="34" charset="0"/>
              </a:rPr>
              <a:t>Language:</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Can I use noun groups, verbs, adjectives, adverbs to add details?</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Where can I use Tier 2 and Tier 3 vocabulary?</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Where can I use some creative word play for effect?</a:t>
            </a:r>
          </a:p>
          <a:p>
            <a:pPr algn="l">
              <a:lnSpc>
                <a:spcPct val="90000"/>
              </a:lnSpc>
              <a:spcAft>
                <a:spcPts val="800"/>
              </a:spcAft>
            </a:pPr>
            <a:r>
              <a:rPr lang="en-AU" sz="1600" b="1" dirty="0">
                <a:solidFill>
                  <a:srgbClr val="002664"/>
                </a:solidFill>
                <a:latin typeface="Arial" panose="020B0604020202020204" pitchFamily="34" charset="0"/>
              </a:rPr>
              <a:t>Punctuation:</a:t>
            </a:r>
          </a:p>
          <a:p>
            <a:pPr marL="285750" indent="-285750">
              <a:lnSpc>
                <a:spcPct val="90000"/>
              </a:lnSpc>
              <a:spcAft>
                <a:spcPts val="800"/>
              </a:spcAft>
              <a:buFont typeface="Arial" panose="020B0604020202020204" pitchFamily="34" charset="0"/>
              <a:buChar char="•"/>
            </a:pPr>
            <a:r>
              <a:rPr lang="en-AU" sz="1400" dirty="0">
                <a:solidFill>
                  <a:schemeClr val="tx2"/>
                </a:solidFill>
                <a:latin typeface="Arial" panose="020B0604020202020204" pitchFamily="34" charset="0"/>
              </a:rPr>
              <a:t>Am I correctly using: </a:t>
            </a:r>
          </a:p>
          <a:p>
            <a:pPr marL="742950" lvl="1" indent="-285750">
              <a:lnSpc>
                <a:spcPct val="90000"/>
              </a:lnSpc>
              <a:spcAft>
                <a:spcPts val="800"/>
              </a:spcAft>
              <a:buFont typeface="Wingdings" panose="05000000000000000000" pitchFamily="2" charset="2"/>
              <a:buChar char="q"/>
            </a:pPr>
            <a:r>
              <a:rPr lang="en-AU" sz="1400" dirty="0">
                <a:solidFill>
                  <a:schemeClr val="tx2"/>
                </a:solidFill>
                <a:latin typeface="Arial" panose="020B0604020202020204" pitchFamily="34" charset="0"/>
              </a:rPr>
              <a:t>exclamation, question or quotation marks</a:t>
            </a:r>
          </a:p>
          <a:p>
            <a:pPr marL="742950" lvl="1" indent="-285750">
              <a:lnSpc>
                <a:spcPct val="90000"/>
              </a:lnSpc>
              <a:spcAft>
                <a:spcPts val="800"/>
              </a:spcAft>
              <a:buFont typeface="Wingdings" panose="05000000000000000000" pitchFamily="2" charset="2"/>
              <a:buChar char="q"/>
            </a:pPr>
            <a:r>
              <a:rPr lang="en-AU" sz="1400" dirty="0">
                <a:solidFill>
                  <a:schemeClr val="tx2"/>
                </a:solidFill>
                <a:latin typeface="Arial" panose="020B0604020202020204" pitchFamily="34" charset="0"/>
              </a:rPr>
              <a:t>commas, capital letters and full stops</a:t>
            </a:r>
          </a:p>
          <a:p>
            <a:pPr marL="742950" lvl="1" indent="-285750">
              <a:lnSpc>
                <a:spcPct val="90000"/>
              </a:lnSpc>
              <a:spcAft>
                <a:spcPts val="800"/>
              </a:spcAft>
              <a:buFont typeface="Wingdings" panose="05000000000000000000" pitchFamily="2" charset="2"/>
              <a:buChar char="q"/>
            </a:pPr>
            <a:r>
              <a:rPr lang="en-AU" sz="1400" dirty="0">
                <a:solidFill>
                  <a:schemeClr val="tx2"/>
                </a:solidFill>
                <a:latin typeface="Arial" panose="020B0604020202020204" pitchFamily="34" charset="0"/>
              </a:rPr>
              <a:t>apostrophes?</a:t>
            </a:r>
          </a:p>
        </p:txBody>
      </p:sp>
      <p:grpSp>
        <p:nvGrpSpPr>
          <p:cNvPr id="2" name="Group 1">
            <a:extLst>
              <a:ext uri="{FF2B5EF4-FFF2-40B4-BE49-F238E27FC236}">
                <a16:creationId xmlns:a16="http://schemas.microsoft.com/office/drawing/2014/main" id="{DF9707CB-9788-283D-09E3-8FCCE33FD5FE}"/>
              </a:ext>
            </a:extLst>
          </p:cNvPr>
          <p:cNvGrpSpPr/>
          <p:nvPr/>
        </p:nvGrpSpPr>
        <p:grpSpPr>
          <a:xfrm>
            <a:off x="9545850" y="2211408"/>
            <a:ext cx="2186020" cy="2801094"/>
            <a:chOff x="9545850" y="2211408"/>
            <a:chExt cx="2186020" cy="2801094"/>
          </a:xfrm>
        </p:grpSpPr>
        <p:sp>
          <p:nvSpPr>
            <p:cNvPr id="9" name="Freeform: Shape 8">
              <a:extLst>
                <a:ext uri="{FF2B5EF4-FFF2-40B4-BE49-F238E27FC236}">
                  <a16:creationId xmlns:a16="http://schemas.microsoft.com/office/drawing/2014/main" id="{9793596E-C6A8-2B91-5AFC-235F87CCC551}"/>
                </a:ext>
              </a:extLst>
            </p:cNvPr>
            <p:cNvSpPr/>
            <p:nvPr/>
          </p:nvSpPr>
          <p:spPr>
            <a:xfrm>
              <a:off x="9545850" y="2211408"/>
              <a:ext cx="2186020" cy="2801094"/>
            </a:xfrm>
            <a:custGeom>
              <a:avLst/>
              <a:gdLst>
                <a:gd name="connsiteX0" fmla="*/ 0 w 2977646"/>
                <a:gd name="connsiteY0" fmla="*/ 297765 h 3329801"/>
                <a:gd name="connsiteX1" fmla="*/ 297765 w 2977646"/>
                <a:gd name="connsiteY1" fmla="*/ 0 h 3329801"/>
                <a:gd name="connsiteX2" fmla="*/ 2679881 w 2977646"/>
                <a:gd name="connsiteY2" fmla="*/ 0 h 3329801"/>
                <a:gd name="connsiteX3" fmla="*/ 2977646 w 2977646"/>
                <a:gd name="connsiteY3" fmla="*/ 297765 h 3329801"/>
                <a:gd name="connsiteX4" fmla="*/ 2977646 w 2977646"/>
                <a:gd name="connsiteY4" fmla="*/ 3032036 h 3329801"/>
                <a:gd name="connsiteX5" fmla="*/ 2679881 w 2977646"/>
                <a:gd name="connsiteY5" fmla="*/ 3329801 h 3329801"/>
                <a:gd name="connsiteX6" fmla="*/ 297765 w 2977646"/>
                <a:gd name="connsiteY6" fmla="*/ 3329801 h 3329801"/>
                <a:gd name="connsiteX7" fmla="*/ 0 w 2977646"/>
                <a:gd name="connsiteY7" fmla="*/ 3032036 h 3329801"/>
                <a:gd name="connsiteX8" fmla="*/ 0 w 2977646"/>
                <a:gd name="connsiteY8" fmla="*/ 297765 h 332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7646" h="3329801">
                  <a:moveTo>
                    <a:pt x="0" y="297765"/>
                  </a:moveTo>
                  <a:cubicBezTo>
                    <a:pt x="0" y="133314"/>
                    <a:pt x="133314" y="0"/>
                    <a:pt x="297765" y="0"/>
                  </a:cubicBezTo>
                  <a:lnTo>
                    <a:pt x="2679881" y="0"/>
                  </a:lnTo>
                  <a:cubicBezTo>
                    <a:pt x="2844332" y="0"/>
                    <a:pt x="2977646" y="133314"/>
                    <a:pt x="2977646" y="297765"/>
                  </a:cubicBezTo>
                  <a:lnTo>
                    <a:pt x="2977646" y="3032036"/>
                  </a:lnTo>
                  <a:cubicBezTo>
                    <a:pt x="2977646" y="3196487"/>
                    <a:pt x="2844332" y="3329801"/>
                    <a:pt x="2679881" y="3329801"/>
                  </a:cubicBezTo>
                  <a:lnTo>
                    <a:pt x="297765" y="3329801"/>
                  </a:lnTo>
                  <a:cubicBezTo>
                    <a:pt x="133314" y="3329801"/>
                    <a:pt x="0" y="3196487"/>
                    <a:pt x="0" y="3032036"/>
                  </a:cubicBezTo>
                  <a:lnTo>
                    <a:pt x="0" y="297765"/>
                  </a:lnTo>
                  <a:close/>
                </a:path>
              </a:pathLst>
            </a:custGeom>
            <a:solidFill>
              <a:srgbClr val="C3E8FC"/>
            </a:solidFill>
            <a:ln>
              <a:solidFill>
                <a:srgbClr val="002664"/>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74160" rIns="142240" bIns="808201" numCol="1" spcCol="1270" anchor="ctr" anchorCtr="0">
              <a:noAutofit/>
            </a:bodyPr>
            <a:lstStyle/>
            <a:p>
              <a:pPr marL="0" lvl="0" indent="0" algn="ctr" defTabSz="889000">
                <a:lnSpc>
                  <a:spcPct val="90000"/>
                </a:lnSpc>
                <a:spcBef>
                  <a:spcPct val="0"/>
                </a:spcBef>
                <a:spcAft>
                  <a:spcPct val="35000"/>
                </a:spcAft>
                <a:buNone/>
              </a:pPr>
              <a:endParaRPr lang="en-AU" sz="2000" b="1" kern="1200" dirty="0">
                <a:latin typeface="Arial" panose="020B0604020202020204" pitchFamily="34" charset="0"/>
              </a:endParaRPr>
            </a:p>
          </p:txBody>
        </p:sp>
        <p:sp>
          <p:nvSpPr>
            <p:cNvPr id="13" name="Oval 12">
              <a:extLst>
                <a:ext uri="{FF2B5EF4-FFF2-40B4-BE49-F238E27FC236}">
                  <a16:creationId xmlns:a16="http://schemas.microsoft.com/office/drawing/2014/main" id="{7AAE2C24-D039-BB4C-4FA5-0B5720A142C7}"/>
                </a:ext>
              </a:extLst>
            </p:cNvPr>
            <p:cNvSpPr/>
            <p:nvPr/>
          </p:nvSpPr>
          <p:spPr>
            <a:xfrm flipH="1">
              <a:off x="9929735" y="2793137"/>
              <a:ext cx="1452489" cy="1433196"/>
            </a:xfrm>
            <a:prstGeom prst="ellipse">
              <a:avLst/>
            </a:prstGeom>
            <a:blipFill dpi="0" rotWithShape="1">
              <a:blip r:embed="rId13"/>
              <a:srcRect/>
              <a:stretch>
                <a:fillRect l="-5581" t="-15000" r="-5581" b="-15000"/>
              </a:stretch>
            </a:blipFill>
            <a:ln>
              <a:solidFill>
                <a:srgbClr val="002664"/>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AU" dirty="0"/>
            </a:p>
          </p:txBody>
        </p:sp>
      </p:grpSp>
    </p:spTree>
    <p:extLst>
      <p:ext uri="{BB962C8B-B14F-4D97-AF65-F5344CB8AC3E}">
        <p14:creationId xmlns:p14="http://schemas.microsoft.com/office/powerpoint/2010/main" val="200972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75B16-DD33-4852-F469-DB0664CFFC90}"/>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27E0F0-E445-AA6C-9242-D911337D02A8}"/>
              </a:ext>
            </a:extLst>
          </p:cNvPr>
          <p:cNvSpPr>
            <a:spLocks noGrp="1"/>
          </p:cNvSpPr>
          <p:nvPr>
            <p:ph type="title"/>
          </p:nvPr>
        </p:nvSpPr>
        <p:spPr>
          <a:xfrm>
            <a:off x="338215" y="227995"/>
            <a:ext cx="11010859" cy="498598"/>
          </a:xfrm>
        </p:spPr>
        <p:txBody>
          <a:bodyPr/>
          <a:lstStyle/>
          <a:p>
            <a:r>
              <a:rPr lang="en-GB" dirty="0">
                <a:latin typeface="Arial" panose="020B0604020202020204" pitchFamily="34" charset="0"/>
                <a:cs typeface="Arial"/>
              </a:rPr>
              <a:t>WriteOn – revise your imaginative text</a:t>
            </a:r>
            <a:endParaRPr lang="en-US" dirty="0">
              <a:latin typeface="Arial" panose="020B0604020202020204" pitchFamily="34" charset="0"/>
            </a:endParaRPr>
          </a:p>
        </p:txBody>
      </p:sp>
      <p:grpSp>
        <p:nvGrpSpPr>
          <p:cNvPr id="3" name="Group 2">
            <a:extLst>
              <a:ext uri="{FF2B5EF4-FFF2-40B4-BE49-F238E27FC236}">
                <a16:creationId xmlns:a16="http://schemas.microsoft.com/office/drawing/2014/main" id="{7217E852-345B-7463-42DF-03A05CF8AD29}"/>
              </a:ext>
            </a:extLst>
          </p:cNvPr>
          <p:cNvGrpSpPr/>
          <p:nvPr/>
        </p:nvGrpSpPr>
        <p:grpSpPr>
          <a:xfrm>
            <a:off x="11038897" y="153559"/>
            <a:ext cx="814888" cy="774776"/>
            <a:chOff x="5031852" y="4757290"/>
            <a:chExt cx="788067" cy="750882"/>
          </a:xfrm>
          <a:solidFill>
            <a:srgbClr val="F9BDC8"/>
          </a:solidFill>
        </p:grpSpPr>
        <p:sp>
          <p:nvSpPr>
            <p:cNvPr id="4" name="Oval 3">
              <a:extLst>
                <a:ext uri="{FF2B5EF4-FFF2-40B4-BE49-F238E27FC236}">
                  <a16:creationId xmlns:a16="http://schemas.microsoft.com/office/drawing/2014/main" id="{045495B4-CA95-4905-C60C-1DBE42A14551}"/>
                </a:ext>
              </a:extLst>
            </p:cNvPr>
            <p:cNvSpPr/>
            <p:nvPr/>
          </p:nvSpPr>
          <p:spPr>
            <a:xfrm>
              <a:off x="5031852" y="4757290"/>
              <a:ext cx="788067" cy="750882"/>
            </a:xfrm>
            <a:prstGeom prst="ellipse">
              <a:avLst/>
            </a:prstGeom>
            <a:grp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Graphic 5" descr="Children outline">
              <a:extLst>
                <a:ext uri="{FF2B5EF4-FFF2-40B4-BE49-F238E27FC236}">
                  <a16:creationId xmlns:a16="http://schemas.microsoft.com/office/drawing/2014/main" id="{7637BC2E-2619-FFEE-5E96-E5F54CE103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7507" y="4781879"/>
              <a:ext cx="660598" cy="660597"/>
            </a:xfrm>
            <a:prstGeom prst="rect">
              <a:avLst/>
            </a:prstGeom>
          </p:spPr>
        </p:pic>
      </p:grpSp>
      <p:pic>
        <p:nvPicPr>
          <p:cNvPr id="12" name="Graphic 11" descr="Sad face outline with solid fill">
            <a:extLst>
              <a:ext uri="{FF2B5EF4-FFF2-40B4-BE49-F238E27FC236}">
                <a16:creationId xmlns:a16="http://schemas.microsoft.com/office/drawing/2014/main" id="{F9AEE0AB-EF4F-A51B-6577-B02719BFFB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82472" y="1815459"/>
            <a:ext cx="395949" cy="395949"/>
          </a:xfrm>
          <a:prstGeom prst="rect">
            <a:avLst/>
          </a:prstGeom>
        </p:spPr>
      </p:pic>
      <p:pic>
        <p:nvPicPr>
          <p:cNvPr id="18" name="Graphic 17" descr="Badge 1 with solid fill">
            <a:extLst>
              <a:ext uri="{FF2B5EF4-FFF2-40B4-BE49-F238E27FC236}">
                <a16:creationId xmlns:a16="http://schemas.microsoft.com/office/drawing/2014/main" id="{99588FD6-05EB-4EA0-B1FA-298FE208AF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5715" y="2678114"/>
            <a:ext cx="634226" cy="634226"/>
          </a:xfrm>
          <a:prstGeom prst="rect">
            <a:avLst/>
          </a:prstGeom>
        </p:spPr>
      </p:pic>
      <p:grpSp>
        <p:nvGrpSpPr>
          <p:cNvPr id="29" name="Group 28">
            <a:extLst>
              <a:ext uri="{FF2B5EF4-FFF2-40B4-BE49-F238E27FC236}">
                <a16:creationId xmlns:a16="http://schemas.microsoft.com/office/drawing/2014/main" id="{5D0DEF23-B564-7A4E-A676-37178ED8C8C0}"/>
              </a:ext>
            </a:extLst>
          </p:cNvPr>
          <p:cNvGrpSpPr/>
          <p:nvPr/>
        </p:nvGrpSpPr>
        <p:grpSpPr>
          <a:xfrm>
            <a:off x="193677" y="744977"/>
            <a:ext cx="2735153" cy="671817"/>
            <a:chOff x="4585996" y="1052511"/>
            <a:chExt cx="2735153" cy="671817"/>
          </a:xfrm>
          <a:solidFill>
            <a:srgbClr val="E6F2F8"/>
          </a:solidFill>
        </p:grpSpPr>
        <p:sp>
          <p:nvSpPr>
            <p:cNvPr id="24" name="TextBox 23">
              <a:extLst>
                <a:ext uri="{FF2B5EF4-FFF2-40B4-BE49-F238E27FC236}">
                  <a16:creationId xmlns:a16="http://schemas.microsoft.com/office/drawing/2014/main" id="{94A9532B-312D-6AC6-601A-255B32D46664}"/>
                </a:ext>
              </a:extLst>
            </p:cNvPr>
            <p:cNvSpPr txBox="1"/>
            <p:nvPr/>
          </p:nvSpPr>
          <p:spPr>
            <a:xfrm>
              <a:off x="5006838" y="1187312"/>
              <a:ext cx="2314311" cy="377976"/>
            </a:xfrm>
            <a:prstGeom prst="roundRect">
              <a:avLst/>
            </a:prstGeom>
            <a:solidFill>
              <a:srgbClr val="C3E8FC"/>
            </a:solidFill>
            <a:ln w="19050">
              <a:solidFill>
                <a:srgbClr val="002664"/>
              </a:solidFill>
            </a:ln>
          </p:spPr>
          <p:txBody>
            <a:bodyPr wrap="square">
              <a:spAutoFit/>
            </a:bodyPr>
            <a:lstStyle/>
            <a:p>
              <a:pPr marL="0" lvl="0" indent="0" algn="ctr" defTabSz="889000">
                <a:lnSpc>
                  <a:spcPct val="90000"/>
                </a:lnSpc>
                <a:spcBef>
                  <a:spcPct val="0"/>
                </a:spcBef>
                <a:spcAft>
                  <a:spcPct val="35000"/>
                </a:spcAft>
                <a:buNone/>
              </a:pPr>
              <a:r>
                <a:rPr lang="en-AU" sz="1800" b="1" kern="1200" dirty="0">
                  <a:solidFill>
                    <a:srgbClr val="002664"/>
                  </a:solidFill>
                  <a:latin typeface="Arial" panose="020B0604020202020204" pitchFamily="34" charset="0"/>
                </a:rPr>
                <a:t>Revise your text</a:t>
              </a:r>
            </a:p>
          </p:txBody>
        </p:sp>
        <p:pic>
          <p:nvPicPr>
            <p:cNvPr id="21" name="Graphic 20" descr="Badge 3 with solid fill">
              <a:extLst>
                <a:ext uri="{FF2B5EF4-FFF2-40B4-BE49-F238E27FC236}">
                  <a16:creationId xmlns:a16="http://schemas.microsoft.com/office/drawing/2014/main" id="{C2B67C04-A288-7618-1842-A58FA6E5A3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585996" y="1052511"/>
              <a:ext cx="671817" cy="671817"/>
            </a:xfrm>
            <a:prstGeom prst="rect">
              <a:avLst/>
            </a:prstGeom>
          </p:spPr>
        </p:pic>
      </p:grpSp>
      <p:sp>
        <p:nvSpPr>
          <p:cNvPr id="31" name="TextBox 30">
            <a:extLst>
              <a:ext uri="{FF2B5EF4-FFF2-40B4-BE49-F238E27FC236}">
                <a16:creationId xmlns:a16="http://schemas.microsoft.com/office/drawing/2014/main" id="{94E64FCC-B33B-67F8-151A-B2981EF5301E}"/>
              </a:ext>
            </a:extLst>
          </p:cNvPr>
          <p:cNvSpPr txBox="1"/>
          <p:nvPr/>
        </p:nvSpPr>
        <p:spPr>
          <a:xfrm>
            <a:off x="529585" y="1569979"/>
            <a:ext cx="5129925" cy="4667240"/>
          </a:xfrm>
          <a:prstGeom prst="rect">
            <a:avLst/>
          </a:prstGeom>
          <a:noFill/>
          <a:ln>
            <a:noFill/>
          </a:ln>
        </p:spPr>
        <p:txBody>
          <a:bodyPr wrap="square" lIns="0" tIns="0" rIns="0" bIns="0" rtlCol="0">
            <a:spAutoFit/>
          </a:bodyPr>
          <a:lstStyle/>
          <a:p>
            <a:pPr>
              <a:lnSpc>
                <a:spcPct val="90000"/>
              </a:lnSpc>
              <a:spcAft>
                <a:spcPts val="800"/>
              </a:spcAft>
            </a:pPr>
            <a:r>
              <a:rPr lang="en-AU" sz="1600" b="1" dirty="0">
                <a:solidFill>
                  <a:srgbClr val="002664"/>
                </a:solidFill>
                <a:latin typeface="Arial" panose="020B0604020202020204" pitchFamily="34" charset="0"/>
              </a:rPr>
              <a:t>Questions for me:</a:t>
            </a:r>
          </a:p>
          <a:p>
            <a:pPr marL="285750" indent="-285750">
              <a:lnSpc>
                <a:spcPct val="150000"/>
              </a:lnSpc>
              <a:spcAft>
                <a:spcPts val="800"/>
              </a:spcAft>
              <a:buFont typeface="Wingdings" panose="05000000000000000000" pitchFamily="2" charset="2"/>
              <a:buChar char="q"/>
            </a:pPr>
            <a:r>
              <a:rPr lang="en-AU" sz="1500" dirty="0">
                <a:solidFill>
                  <a:schemeClr val="tx2"/>
                </a:solidFill>
                <a:latin typeface="Arial" panose="020B0604020202020204" pitchFamily="34" charset="0"/>
              </a:rPr>
              <a:t>Have I connected to the stimulus </a:t>
            </a:r>
          </a:p>
          <a:p>
            <a:pPr marL="285750" indent="-285750">
              <a:lnSpc>
                <a:spcPct val="150000"/>
              </a:lnSpc>
              <a:spcAft>
                <a:spcPts val="800"/>
              </a:spcAft>
              <a:buFont typeface="Wingdings" panose="05000000000000000000" pitchFamily="2" charset="2"/>
              <a:buChar char="q"/>
            </a:pPr>
            <a:r>
              <a:rPr lang="en-AU" sz="1500" dirty="0">
                <a:solidFill>
                  <a:schemeClr val="tx2"/>
                </a:solidFill>
                <a:latin typeface="Arial" panose="020B0604020202020204" pitchFamily="34" charset="0"/>
              </a:rPr>
              <a:t>Do I have an interesting title? </a:t>
            </a:r>
          </a:p>
          <a:p>
            <a:pPr marL="285750" indent="-285750">
              <a:lnSpc>
                <a:spcPct val="150000"/>
              </a:lnSpc>
              <a:spcAft>
                <a:spcPts val="800"/>
              </a:spcAft>
              <a:buFont typeface="Wingdings" panose="05000000000000000000" pitchFamily="2" charset="2"/>
              <a:buChar char="q"/>
            </a:pPr>
            <a:r>
              <a:rPr lang="en-AU" sz="1500" dirty="0">
                <a:solidFill>
                  <a:schemeClr val="tx2"/>
                </a:solidFill>
                <a:latin typeface="Arial" panose="020B0604020202020204" pitchFamily="34" charset="0"/>
              </a:rPr>
              <a:t>Are my ideas in order and do they make sense?</a:t>
            </a:r>
          </a:p>
          <a:p>
            <a:pPr marL="285750" indent="-285750">
              <a:lnSpc>
                <a:spcPct val="150000"/>
              </a:lnSpc>
              <a:spcAft>
                <a:spcPts val="800"/>
              </a:spcAft>
              <a:buFont typeface="Wingdings" panose="05000000000000000000" pitchFamily="2" charset="2"/>
              <a:buChar char="q"/>
            </a:pPr>
            <a:r>
              <a:rPr lang="en-AU" sz="1500" dirty="0">
                <a:solidFill>
                  <a:schemeClr val="tx2"/>
                </a:solidFill>
                <a:latin typeface="Arial" panose="020B0604020202020204" pitchFamily="34" charset="0"/>
              </a:rPr>
              <a:t>Have I used Tier 2 and Tier 3 words to add power?</a:t>
            </a:r>
          </a:p>
          <a:p>
            <a:pPr marL="285750" indent="-285750">
              <a:lnSpc>
                <a:spcPct val="150000"/>
              </a:lnSpc>
              <a:spcAft>
                <a:spcPts val="800"/>
              </a:spcAft>
              <a:buFont typeface="Wingdings" panose="05000000000000000000" pitchFamily="2" charset="2"/>
              <a:buChar char="q"/>
            </a:pPr>
            <a:r>
              <a:rPr lang="en-AU" sz="1500" dirty="0">
                <a:solidFill>
                  <a:schemeClr val="tx2"/>
                </a:solidFill>
                <a:latin typeface="Arial" panose="020B0604020202020204" pitchFamily="34" charset="0"/>
              </a:rPr>
              <a:t>Have I checked my spelling?</a:t>
            </a:r>
          </a:p>
          <a:p>
            <a:pPr marL="285750" indent="-285750">
              <a:lnSpc>
                <a:spcPct val="150000"/>
              </a:lnSpc>
              <a:spcAft>
                <a:spcPts val="800"/>
              </a:spcAft>
              <a:buFont typeface="Wingdings" panose="05000000000000000000" pitchFamily="2" charset="2"/>
              <a:buChar char="q"/>
            </a:pPr>
            <a:r>
              <a:rPr lang="en-AU" sz="1500" dirty="0">
                <a:solidFill>
                  <a:schemeClr val="tx2"/>
                </a:solidFill>
                <a:latin typeface="Arial" panose="020B0604020202020204" pitchFamily="34" charset="0"/>
              </a:rPr>
              <a:t>Do I use the right tense at the right time?</a:t>
            </a:r>
          </a:p>
          <a:p>
            <a:pPr marL="285750" indent="-285750">
              <a:lnSpc>
                <a:spcPct val="150000"/>
              </a:lnSpc>
              <a:spcAft>
                <a:spcPts val="800"/>
              </a:spcAft>
              <a:buFont typeface="Wingdings" panose="05000000000000000000" pitchFamily="2" charset="2"/>
              <a:buChar char="q"/>
            </a:pPr>
            <a:r>
              <a:rPr lang="en-AU" sz="1500" dirty="0">
                <a:solidFill>
                  <a:schemeClr val="tx2"/>
                </a:solidFill>
                <a:latin typeface="Arial" panose="020B0604020202020204" pitchFamily="34" charset="0"/>
              </a:rPr>
              <a:t>Have I checked my punctuation and grammar</a:t>
            </a:r>
            <a:r>
              <a:rPr lang="en-AU" sz="1500" kern="1200" dirty="0">
                <a:solidFill>
                  <a:schemeClr val="tx2"/>
                </a:solidFill>
                <a:latin typeface="Arial" panose="020B0604020202020204" pitchFamily="34" charset="0"/>
              </a:rPr>
              <a:t>?</a:t>
            </a:r>
            <a:r>
              <a:rPr lang="en-AU" sz="1500" dirty="0">
                <a:solidFill>
                  <a:schemeClr val="tx2"/>
                </a:solidFill>
                <a:latin typeface="Arial" panose="020B0604020202020204" pitchFamily="34" charset="0"/>
              </a:rPr>
              <a:t> </a:t>
            </a:r>
          </a:p>
          <a:p>
            <a:pPr marL="285750" indent="-285750">
              <a:lnSpc>
                <a:spcPct val="150000"/>
              </a:lnSpc>
              <a:spcAft>
                <a:spcPts val="800"/>
              </a:spcAft>
              <a:buFont typeface="Wingdings" panose="05000000000000000000" pitchFamily="2" charset="2"/>
              <a:buChar char="q"/>
            </a:pPr>
            <a:r>
              <a:rPr lang="en-AU" sz="1500" dirty="0">
                <a:solidFill>
                  <a:schemeClr val="tx2"/>
                </a:solidFill>
                <a:latin typeface="Arial" panose="020B0604020202020204" pitchFamily="34" charset="0"/>
              </a:rPr>
              <a:t>Has my teacher provided feedback to me?</a:t>
            </a:r>
          </a:p>
          <a:p>
            <a:pPr marL="285750" indent="-285750">
              <a:lnSpc>
                <a:spcPct val="150000"/>
              </a:lnSpc>
              <a:spcAft>
                <a:spcPts val="800"/>
              </a:spcAft>
              <a:buFont typeface="Wingdings" panose="05000000000000000000" pitchFamily="2" charset="2"/>
              <a:buChar char="q"/>
            </a:pPr>
            <a:r>
              <a:rPr lang="en-AU" sz="1500" dirty="0">
                <a:solidFill>
                  <a:schemeClr val="tx2"/>
                </a:solidFill>
                <a:latin typeface="Arial" panose="020B0604020202020204" pitchFamily="34" charset="0"/>
              </a:rPr>
              <a:t>Has someone else read my text and given feedback?</a:t>
            </a:r>
          </a:p>
          <a:p>
            <a:pPr marL="285750" indent="-285750">
              <a:lnSpc>
                <a:spcPct val="150000"/>
              </a:lnSpc>
              <a:spcAft>
                <a:spcPts val="800"/>
              </a:spcAft>
              <a:buFont typeface="Wingdings" panose="05000000000000000000" pitchFamily="2" charset="2"/>
              <a:buChar char="q"/>
            </a:pPr>
            <a:r>
              <a:rPr lang="en-AU" sz="1500" dirty="0">
                <a:solidFill>
                  <a:schemeClr val="tx2"/>
                </a:solidFill>
                <a:latin typeface="Arial" panose="020B0604020202020204" pitchFamily="34" charset="0"/>
              </a:rPr>
              <a:t>Have I edited and incorporated any feedback?</a:t>
            </a:r>
            <a:endParaRPr lang="en-AU" sz="1500" b="1" dirty="0">
              <a:solidFill>
                <a:schemeClr val="tx2"/>
              </a:solidFill>
              <a:latin typeface="Arial" panose="020B0604020202020204" pitchFamily="34" charset="0"/>
            </a:endParaRPr>
          </a:p>
        </p:txBody>
      </p:sp>
      <p:sp>
        <p:nvSpPr>
          <p:cNvPr id="10" name="TextBox 9">
            <a:extLst>
              <a:ext uri="{FF2B5EF4-FFF2-40B4-BE49-F238E27FC236}">
                <a16:creationId xmlns:a16="http://schemas.microsoft.com/office/drawing/2014/main" id="{5F05CF6B-0CAC-CF46-8140-D50B25C2453E}"/>
              </a:ext>
            </a:extLst>
          </p:cNvPr>
          <p:cNvSpPr txBox="1"/>
          <p:nvPr/>
        </p:nvSpPr>
        <p:spPr>
          <a:xfrm>
            <a:off x="6514734" y="1446577"/>
            <a:ext cx="5063687" cy="2911566"/>
          </a:xfrm>
          <a:prstGeom prst="rect">
            <a:avLst/>
          </a:prstGeom>
          <a:noFill/>
          <a:ln>
            <a:noFill/>
          </a:ln>
        </p:spPr>
        <p:txBody>
          <a:bodyPr wrap="square" lIns="0" tIns="0" rIns="0" bIns="0" rtlCol="0">
            <a:spAutoFit/>
          </a:bodyPr>
          <a:lstStyle/>
          <a:p>
            <a:pPr>
              <a:lnSpc>
                <a:spcPct val="150000"/>
              </a:lnSpc>
              <a:spcBef>
                <a:spcPts val="600"/>
              </a:spcBef>
              <a:spcAft>
                <a:spcPts val="600"/>
              </a:spcAft>
            </a:pPr>
            <a:r>
              <a:rPr lang="en-AU" sz="1600" b="1" dirty="0">
                <a:solidFill>
                  <a:srgbClr val="002664"/>
                </a:solidFill>
                <a:latin typeface="Arial" panose="020B0604020202020204" pitchFamily="34" charset="0"/>
              </a:rPr>
              <a:t>Questions for a peer:</a:t>
            </a:r>
          </a:p>
          <a:p>
            <a:pPr marL="285750" indent="-285750">
              <a:lnSpc>
                <a:spcPct val="150000"/>
              </a:lnSpc>
              <a:spcAft>
                <a:spcPts val="800"/>
              </a:spcAft>
              <a:buFont typeface="Wingdings" panose="05000000000000000000" pitchFamily="2" charset="2"/>
              <a:buChar char="q"/>
            </a:pPr>
            <a:r>
              <a:rPr lang="en-AU" sz="1500" dirty="0">
                <a:solidFill>
                  <a:schemeClr val="tx2"/>
                </a:solidFill>
                <a:latin typeface="Arial" panose="020B0604020202020204" pitchFamily="34" charset="0"/>
              </a:rPr>
              <a:t>Can you follow my ideas or what happens in my writing?</a:t>
            </a:r>
          </a:p>
          <a:p>
            <a:pPr marL="285750" indent="-285750">
              <a:lnSpc>
                <a:spcPct val="150000"/>
              </a:lnSpc>
              <a:spcAft>
                <a:spcPts val="800"/>
              </a:spcAft>
              <a:buFont typeface="Wingdings" panose="05000000000000000000" pitchFamily="2" charset="2"/>
              <a:buChar char="q"/>
            </a:pPr>
            <a:r>
              <a:rPr lang="en-AU" sz="1500" dirty="0">
                <a:solidFill>
                  <a:schemeClr val="tx2"/>
                </a:solidFill>
                <a:latin typeface="Arial" panose="020B0604020202020204" pitchFamily="34" charset="0"/>
              </a:rPr>
              <a:t>How could I make my text better?</a:t>
            </a:r>
          </a:p>
          <a:p>
            <a:pPr marL="285750" indent="-285750">
              <a:lnSpc>
                <a:spcPct val="150000"/>
              </a:lnSpc>
              <a:spcAft>
                <a:spcPts val="800"/>
              </a:spcAft>
              <a:buFont typeface="Wingdings" panose="05000000000000000000" pitchFamily="2" charset="2"/>
              <a:buChar char="q"/>
            </a:pPr>
            <a:r>
              <a:rPr lang="en-AU" sz="1500" dirty="0">
                <a:solidFill>
                  <a:schemeClr val="tx2"/>
                </a:solidFill>
                <a:latin typeface="Arial" panose="020B0604020202020204" pitchFamily="34" charset="0"/>
              </a:rPr>
              <a:t>Can you suggest some other interesting vocabulary I could use?</a:t>
            </a:r>
          </a:p>
          <a:p>
            <a:pPr marL="285750" indent="-285750">
              <a:lnSpc>
                <a:spcPct val="150000"/>
              </a:lnSpc>
              <a:spcAft>
                <a:spcPts val="800"/>
              </a:spcAft>
              <a:buFont typeface="Wingdings" panose="05000000000000000000" pitchFamily="2" charset="2"/>
              <a:buChar char="q"/>
            </a:pPr>
            <a:r>
              <a:rPr lang="en-AU" sz="1500" dirty="0">
                <a:solidFill>
                  <a:schemeClr val="tx2"/>
                </a:solidFill>
                <a:latin typeface="Arial" panose="020B0604020202020204" pitchFamily="34" charset="0"/>
              </a:rPr>
              <a:t>What did you find interesting about my text?</a:t>
            </a:r>
          </a:p>
          <a:p>
            <a:pPr marL="285750" indent="-285750">
              <a:lnSpc>
                <a:spcPct val="150000"/>
              </a:lnSpc>
              <a:spcAft>
                <a:spcPts val="800"/>
              </a:spcAft>
              <a:buFont typeface="Wingdings" panose="05000000000000000000" pitchFamily="2" charset="2"/>
              <a:buChar char="q"/>
            </a:pPr>
            <a:endParaRPr lang="en-AU" sz="1600" dirty="0">
              <a:solidFill>
                <a:srgbClr val="002664"/>
              </a:solidFill>
              <a:latin typeface="Arial" panose="020B0604020202020204" pitchFamily="34" charset="0"/>
            </a:endParaRPr>
          </a:p>
        </p:txBody>
      </p:sp>
      <p:sp>
        <p:nvSpPr>
          <p:cNvPr id="15" name="Rectangle: Rounded Corners 14">
            <a:extLst>
              <a:ext uri="{FF2B5EF4-FFF2-40B4-BE49-F238E27FC236}">
                <a16:creationId xmlns:a16="http://schemas.microsoft.com/office/drawing/2014/main" id="{54F48C5F-F24D-6516-FFF4-4147C3EFAFF0}"/>
              </a:ext>
            </a:extLst>
          </p:cNvPr>
          <p:cNvSpPr/>
          <p:nvPr/>
        </p:nvSpPr>
        <p:spPr>
          <a:xfrm>
            <a:off x="204276" y="1346674"/>
            <a:ext cx="5584963" cy="5235817"/>
          </a:xfrm>
          <a:prstGeom prst="roundRect">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Rounded Corners 16">
            <a:extLst>
              <a:ext uri="{FF2B5EF4-FFF2-40B4-BE49-F238E27FC236}">
                <a16:creationId xmlns:a16="http://schemas.microsoft.com/office/drawing/2014/main" id="{A7C512C1-4D59-275B-7507-D09D106D2E52}"/>
              </a:ext>
            </a:extLst>
          </p:cNvPr>
          <p:cNvSpPr/>
          <p:nvPr/>
        </p:nvSpPr>
        <p:spPr>
          <a:xfrm>
            <a:off x="6145054" y="1350507"/>
            <a:ext cx="5631437" cy="5235817"/>
          </a:xfrm>
          <a:prstGeom prst="roundRect">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Footer Placeholder 1">
            <a:extLst>
              <a:ext uri="{FF2B5EF4-FFF2-40B4-BE49-F238E27FC236}">
                <a16:creationId xmlns:a16="http://schemas.microsoft.com/office/drawing/2014/main" id="{10AA88F2-A9F9-6BC5-96C9-C5330DC870CD}"/>
              </a:ext>
            </a:extLst>
          </p:cNvPr>
          <p:cNvSpPr>
            <a:spLocks noGrp="1"/>
          </p:cNvSpPr>
          <p:nvPr>
            <p:ph type="ftr" sz="quarter" idx="3"/>
          </p:nvPr>
        </p:nvSpPr>
        <p:spPr>
          <a:xfrm>
            <a:off x="7561449" y="6684434"/>
            <a:ext cx="4114800" cy="153888"/>
          </a:xfrm>
        </p:spPr>
        <p:txBody>
          <a:bodyPr/>
          <a:lstStyle/>
          <a:p>
            <a:r>
              <a:rPr lang="en-AU" dirty="0"/>
              <a:t>WriteOn 2025 Teaching and learning support</a:t>
            </a:r>
            <a:endParaRPr lang="en-GB" dirty="0"/>
          </a:p>
        </p:txBody>
      </p:sp>
      <p:pic>
        <p:nvPicPr>
          <p:cNvPr id="1026" name="Picture 2" descr="A cartoon of a child reading a book&#10;&#10;AI-generated content may be incorrect.">
            <a:extLst>
              <a:ext uri="{FF2B5EF4-FFF2-40B4-BE49-F238E27FC236}">
                <a16:creationId xmlns:a16="http://schemas.microsoft.com/office/drawing/2014/main" id="{1ACF015A-B915-11ED-D889-9FB447930D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3683" y="4260761"/>
            <a:ext cx="1774177" cy="211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23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31FE-521C-8131-E845-0551D0719991}"/>
              </a:ext>
            </a:extLst>
          </p:cNvPr>
          <p:cNvSpPr>
            <a:spLocks noGrp="1"/>
          </p:cNvSpPr>
          <p:nvPr>
            <p:ph type="title"/>
          </p:nvPr>
        </p:nvSpPr>
        <p:spPr>
          <a:xfrm>
            <a:off x="550486" y="379593"/>
            <a:ext cx="11010859" cy="498598"/>
          </a:xfrm>
        </p:spPr>
        <p:txBody>
          <a:bodyPr/>
          <a:lstStyle/>
          <a:p>
            <a:r>
              <a:rPr lang="en-AU" dirty="0"/>
              <a:t>State Library of NSW stimulus materials</a:t>
            </a:r>
          </a:p>
        </p:txBody>
      </p:sp>
      <p:grpSp>
        <p:nvGrpSpPr>
          <p:cNvPr id="13" name="Group 12">
            <a:extLst>
              <a:ext uri="{FF2B5EF4-FFF2-40B4-BE49-F238E27FC236}">
                <a16:creationId xmlns:a16="http://schemas.microsoft.com/office/drawing/2014/main" id="{8796C406-7D37-F6F5-B32D-B02CEBEA204A}"/>
              </a:ext>
            </a:extLst>
          </p:cNvPr>
          <p:cNvGrpSpPr/>
          <p:nvPr/>
        </p:nvGrpSpPr>
        <p:grpSpPr>
          <a:xfrm>
            <a:off x="550486" y="1188995"/>
            <a:ext cx="10437100" cy="4469500"/>
            <a:chOff x="3419475" y="1340162"/>
            <a:chExt cx="10441181" cy="5454515"/>
          </a:xfrm>
        </p:grpSpPr>
        <p:sp>
          <p:nvSpPr>
            <p:cNvPr id="4" name="Rectangle: Rounded Corners 3">
              <a:extLst>
                <a:ext uri="{FF2B5EF4-FFF2-40B4-BE49-F238E27FC236}">
                  <a16:creationId xmlns:a16="http://schemas.microsoft.com/office/drawing/2014/main" id="{A91FCFB0-2CFF-4ED8-F0B7-5BC47700885A}"/>
                </a:ext>
              </a:extLst>
            </p:cNvPr>
            <p:cNvSpPr/>
            <p:nvPr/>
          </p:nvSpPr>
          <p:spPr>
            <a:xfrm>
              <a:off x="3419475" y="1352988"/>
              <a:ext cx="10441181" cy="5441689"/>
            </a:xfrm>
            <a:prstGeom prst="roundRect">
              <a:avLst>
                <a:gd name="adj" fmla="val 6206"/>
              </a:avLst>
            </a:pr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7" name="TextBox 6">
              <a:extLst>
                <a:ext uri="{FF2B5EF4-FFF2-40B4-BE49-F238E27FC236}">
                  <a16:creationId xmlns:a16="http://schemas.microsoft.com/office/drawing/2014/main" id="{3438E80B-BFC9-5088-43A1-FD11C691347C}"/>
                </a:ext>
              </a:extLst>
            </p:cNvPr>
            <p:cNvSpPr txBox="1"/>
            <p:nvPr/>
          </p:nvSpPr>
          <p:spPr>
            <a:xfrm>
              <a:off x="3553124" y="1340162"/>
              <a:ext cx="10307532" cy="852704"/>
            </a:xfrm>
            <a:prstGeom prst="rect">
              <a:avLst/>
            </a:prstGeom>
            <a:noFill/>
          </p:spPr>
          <p:txBody>
            <a:bodyPr wrap="square">
              <a:spAutoFit/>
            </a:bodyPr>
            <a:lstStyle/>
            <a:p>
              <a:pPr fontAlgn="base">
                <a:lnSpc>
                  <a:spcPct val="150000"/>
                </a:lnSpc>
                <a:spcAft>
                  <a:spcPts val="600"/>
                </a:spcAft>
              </a:pPr>
              <a:r>
                <a:rPr lang="en-AU" sz="1400" b="0" i="0" dirty="0">
                  <a:solidFill>
                    <a:schemeClr val="tx2"/>
                  </a:solidFill>
                  <a:effectLst/>
                  <a:latin typeface="Arial" panose="020B0604020202020204" pitchFamily="34" charset="0"/>
                </a:rPr>
                <a:t>The</a:t>
              </a:r>
              <a:r>
                <a:rPr lang="en-AU" sz="1400" b="0" i="0" dirty="0">
                  <a:solidFill>
                    <a:srgbClr val="22272B"/>
                  </a:solidFill>
                  <a:effectLst/>
                  <a:latin typeface="Arial" panose="020B0604020202020204" pitchFamily="34" charset="0"/>
                </a:rPr>
                <a:t> </a:t>
              </a:r>
              <a:r>
                <a:rPr lang="en-AU" sz="1400" b="0" i="0" dirty="0">
                  <a:solidFill>
                    <a:srgbClr val="22272B"/>
                  </a:solidFill>
                  <a:effectLst/>
                  <a:latin typeface="Arial" panose="020B0604020202020204" pitchFamily="34" charset="0"/>
                  <a:hlinkClick r:id="rId3"/>
                </a:rPr>
                <a:t>State Library of NSW website </a:t>
              </a:r>
              <a:r>
                <a:rPr lang="en-AU" sz="1400" b="0" i="0" dirty="0">
                  <a:solidFill>
                    <a:schemeClr val="tx2"/>
                  </a:solidFill>
                  <a:effectLst/>
                  <a:latin typeface="Arial" panose="020B0604020202020204" pitchFamily="34" charset="0"/>
                </a:rPr>
                <a:t>contains collections of materials that schools may choose to explore. Schools have the option to use these materials to inspire students in developing ideas or themes for WriteOn 2025. An example is included below. </a:t>
              </a:r>
            </a:p>
          </p:txBody>
        </p:sp>
      </p:grpSp>
      <p:grpSp>
        <p:nvGrpSpPr>
          <p:cNvPr id="6" name="Group 5">
            <a:extLst>
              <a:ext uri="{FF2B5EF4-FFF2-40B4-BE49-F238E27FC236}">
                <a16:creationId xmlns:a16="http://schemas.microsoft.com/office/drawing/2014/main" id="{661383EA-A7AB-8EB8-3DF8-B28A6F029089}"/>
              </a:ext>
            </a:extLst>
          </p:cNvPr>
          <p:cNvGrpSpPr/>
          <p:nvPr/>
        </p:nvGrpSpPr>
        <p:grpSpPr>
          <a:xfrm>
            <a:off x="10868024" y="210710"/>
            <a:ext cx="773490" cy="804650"/>
            <a:chOff x="10657114" y="172913"/>
            <a:chExt cx="1158503" cy="1175657"/>
          </a:xfrm>
        </p:grpSpPr>
        <p:sp>
          <p:nvSpPr>
            <p:cNvPr id="8" name="Oval 7">
              <a:extLst>
                <a:ext uri="{FF2B5EF4-FFF2-40B4-BE49-F238E27FC236}">
                  <a16:creationId xmlns:a16="http://schemas.microsoft.com/office/drawing/2014/main" id="{8DDD11E8-5355-42D6-72CB-E3C7096FB021}"/>
                </a:ext>
              </a:extLst>
            </p:cNvPr>
            <p:cNvSpPr/>
            <p:nvPr/>
          </p:nvSpPr>
          <p:spPr>
            <a:xfrm>
              <a:off x="10657114" y="172913"/>
              <a:ext cx="1158503" cy="1175657"/>
            </a:xfrm>
            <a:prstGeom prst="ellipse">
              <a:avLst/>
            </a:prstGeom>
            <a:solidFill>
              <a:schemeClr val="accent1">
                <a:lumMod val="20000"/>
                <a:lumOff val="80000"/>
              </a:schemeClr>
            </a:solid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ptos" panose="020B0004020202020204" pitchFamily="34" charset="0"/>
              </a:endParaRPr>
            </a:p>
          </p:txBody>
        </p:sp>
        <p:pic>
          <p:nvPicPr>
            <p:cNvPr id="10" name="Graphic 9" descr="Teacher with solid fill">
              <a:extLst>
                <a:ext uri="{FF2B5EF4-FFF2-40B4-BE49-F238E27FC236}">
                  <a16:creationId xmlns:a16="http://schemas.microsoft.com/office/drawing/2014/main" id="{9983607A-2B6B-261B-75D7-A1EADA5E08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6190" y="385620"/>
              <a:ext cx="762535" cy="762535"/>
            </a:xfrm>
            <a:prstGeom prst="rect">
              <a:avLst/>
            </a:prstGeom>
          </p:spPr>
        </p:pic>
      </p:grpSp>
      <p:sp>
        <p:nvSpPr>
          <p:cNvPr id="3" name="Footer Placeholder 2">
            <a:extLst>
              <a:ext uri="{FF2B5EF4-FFF2-40B4-BE49-F238E27FC236}">
                <a16:creationId xmlns:a16="http://schemas.microsoft.com/office/drawing/2014/main" id="{F8DFF74D-EA28-B561-E476-1510F4F37C25}"/>
              </a:ext>
            </a:extLst>
          </p:cNvPr>
          <p:cNvSpPr>
            <a:spLocks noGrp="1"/>
          </p:cNvSpPr>
          <p:nvPr>
            <p:ph type="ftr" sz="quarter" idx="3"/>
          </p:nvPr>
        </p:nvSpPr>
        <p:spPr/>
        <p:txBody>
          <a:bodyPr/>
          <a:lstStyle/>
          <a:p>
            <a:r>
              <a:rPr lang="en-AU" dirty="0"/>
              <a:t>WriteOn 2025 Teaching and learning support</a:t>
            </a:r>
            <a:endParaRPr lang="en-GB" dirty="0"/>
          </a:p>
        </p:txBody>
      </p:sp>
      <p:pic>
        <p:nvPicPr>
          <p:cNvPr id="5" name="Picture 4" descr="Insects watercolours, ca. 1790s drawing">
            <a:extLst>
              <a:ext uri="{FF2B5EF4-FFF2-40B4-BE49-F238E27FC236}">
                <a16:creationId xmlns:a16="http://schemas.microsoft.com/office/drawing/2014/main" id="{C532AEB3-28DE-2633-8D4E-E40C0A32C8B1}"/>
              </a:ext>
            </a:extLst>
          </p:cNvPr>
          <p:cNvPicPr>
            <a:picLocks noChangeAspect="1"/>
          </p:cNvPicPr>
          <p:nvPr/>
        </p:nvPicPr>
        <p:blipFill>
          <a:blip r:embed="rId6">
            <a:extLst>
              <a:ext uri="{28A0092B-C50C-407E-A947-70E740481C1C}">
                <a14:useLocalDpi xmlns:a14="http://schemas.microsoft.com/office/drawing/2010/main" val="0"/>
              </a:ext>
            </a:extLst>
          </a:blip>
          <a:srcRect l="21383" t="23076" r="20754" b="27935"/>
          <a:stretch>
            <a:fillRect/>
          </a:stretch>
        </p:blipFill>
        <p:spPr>
          <a:xfrm>
            <a:off x="1838712" y="2198516"/>
            <a:ext cx="2815119" cy="3142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F471C0BA-3042-F95A-9C55-D86D77D4C7F4}"/>
              </a:ext>
            </a:extLst>
          </p:cNvPr>
          <p:cNvSpPr txBox="1"/>
          <p:nvPr/>
        </p:nvSpPr>
        <p:spPr>
          <a:xfrm>
            <a:off x="4866526" y="4493235"/>
            <a:ext cx="3256394" cy="954107"/>
          </a:xfrm>
          <a:prstGeom prst="rect">
            <a:avLst/>
          </a:prstGeom>
          <a:noFill/>
        </p:spPr>
        <p:txBody>
          <a:bodyPr wrap="square">
            <a:spAutoFit/>
          </a:bodyPr>
          <a:lstStyle/>
          <a:p>
            <a:r>
              <a:rPr lang="en-AU" sz="1400" dirty="0">
                <a:solidFill>
                  <a:srgbClr val="A02B93"/>
                </a:solidFill>
                <a:effectLst/>
                <a:latin typeface="Arial" panose="020B0604020202020204" pitchFamily="34" charset="0"/>
                <a:ea typeface="Aptos" panose="020B0004020202020204" pitchFamily="34" charset="0"/>
                <a:cs typeface="Times New Roman" panose="02020603050405020304" pitchFamily="18" charset="0"/>
                <a:hlinkClick r:id="rId7"/>
              </a:rPr>
              <a:t>Insects watercolours, ca. 1790s</a:t>
            </a:r>
            <a:r>
              <a:rPr lang="en-AU" sz="1400" dirty="0">
                <a:solidFill>
                  <a:srgbClr val="A02B93"/>
                </a:solidFill>
                <a:effectLst/>
                <a:latin typeface="Arial" panose="020B0604020202020204" pitchFamily="34" charset="0"/>
                <a:ea typeface="Aptos" panose="020B0004020202020204" pitchFamily="34" charset="0"/>
                <a:cs typeface="Times New Roman" panose="02020603050405020304" pitchFamily="18" charset="0"/>
              </a:rPr>
              <a:t> </a:t>
            </a:r>
          </a:p>
          <a:p>
            <a:r>
              <a:rPr lang="en-AU" sz="1400" dirty="0"/>
              <a:t>From the collections of the State Library </a:t>
            </a:r>
            <a:r>
              <a:rPr lang="en-AU" sz="1400"/>
              <a:t>of NSW.</a:t>
            </a:r>
            <a:endParaRPr lang="en-AU" sz="1400" dirty="0"/>
          </a:p>
          <a:p>
            <a:r>
              <a:rPr lang="en-AU" sz="1400" dirty="0"/>
              <a:t>Reference code 993151</a:t>
            </a:r>
            <a:endParaRPr lang="en-AU" sz="1400" dirty="0">
              <a:solidFill>
                <a:srgbClr val="A02B93"/>
              </a:solidFill>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8964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31FE-521C-8131-E845-0551D0719991}"/>
              </a:ext>
            </a:extLst>
          </p:cNvPr>
          <p:cNvSpPr>
            <a:spLocks noGrp="1"/>
          </p:cNvSpPr>
          <p:nvPr>
            <p:ph type="title"/>
          </p:nvPr>
        </p:nvSpPr>
        <p:spPr>
          <a:xfrm>
            <a:off x="550486" y="379593"/>
            <a:ext cx="11010859" cy="498598"/>
          </a:xfrm>
        </p:spPr>
        <p:txBody>
          <a:bodyPr/>
          <a:lstStyle/>
          <a:p>
            <a:r>
              <a:rPr lang="en-AU" dirty="0"/>
              <a:t>Judges’ notes from WriteOn 2024</a:t>
            </a:r>
          </a:p>
        </p:txBody>
      </p:sp>
      <p:grpSp>
        <p:nvGrpSpPr>
          <p:cNvPr id="13" name="Group 12">
            <a:extLst>
              <a:ext uri="{FF2B5EF4-FFF2-40B4-BE49-F238E27FC236}">
                <a16:creationId xmlns:a16="http://schemas.microsoft.com/office/drawing/2014/main" id="{8796C406-7D37-F6F5-B32D-B02CEBEA204A}"/>
              </a:ext>
            </a:extLst>
          </p:cNvPr>
          <p:cNvGrpSpPr/>
          <p:nvPr/>
        </p:nvGrpSpPr>
        <p:grpSpPr>
          <a:xfrm>
            <a:off x="550486" y="1199505"/>
            <a:ext cx="10437100" cy="4458990"/>
            <a:chOff x="3419475" y="1352988"/>
            <a:chExt cx="10441181" cy="5441689"/>
          </a:xfrm>
        </p:grpSpPr>
        <p:sp>
          <p:nvSpPr>
            <p:cNvPr id="4" name="Rectangle: Rounded Corners 3">
              <a:extLst>
                <a:ext uri="{FF2B5EF4-FFF2-40B4-BE49-F238E27FC236}">
                  <a16:creationId xmlns:a16="http://schemas.microsoft.com/office/drawing/2014/main" id="{A91FCFB0-2CFF-4ED8-F0B7-5BC47700885A}"/>
                </a:ext>
              </a:extLst>
            </p:cNvPr>
            <p:cNvSpPr/>
            <p:nvPr/>
          </p:nvSpPr>
          <p:spPr>
            <a:xfrm>
              <a:off x="3419475" y="1352988"/>
              <a:ext cx="10441181" cy="5441689"/>
            </a:xfrm>
            <a:prstGeom prst="roundRect">
              <a:avLst>
                <a:gd name="adj" fmla="val 6206"/>
              </a:avLst>
            </a:pr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7" name="TextBox 6">
              <a:extLst>
                <a:ext uri="{FF2B5EF4-FFF2-40B4-BE49-F238E27FC236}">
                  <a16:creationId xmlns:a16="http://schemas.microsoft.com/office/drawing/2014/main" id="{3438E80B-BFC9-5088-43A1-FD11C691347C}"/>
                </a:ext>
              </a:extLst>
            </p:cNvPr>
            <p:cNvSpPr txBox="1"/>
            <p:nvPr/>
          </p:nvSpPr>
          <p:spPr>
            <a:xfrm>
              <a:off x="3553124" y="1352988"/>
              <a:ext cx="9962271" cy="5292840"/>
            </a:xfrm>
            <a:prstGeom prst="rect">
              <a:avLst/>
            </a:prstGeom>
            <a:noFill/>
          </p:spPr>
          <p:txBody>
            <a:bodyPr wrap="square">
              <a:spAutoFit/>
            </a:bodyPr>
            <a:lstStyle/>
            <a:p>
              <a:pPr fontAlgn="base">
                <a:lnSpc>
                  <a:spcPct val="150000"/>
                </a:lnSpc>
                <a:spcAft>
                  <a:spcPts val="600"/>
                </a:spcAft>
              </a:pPr>
              <a:r>
                <a:rPr lang="en-AU" sz="1400" dirty="0">
                  <a:solidFill>
                    <a:schemeClr val="tx2"/>
                  </a:solidFill>
                  <a:effectLst/>
                  <a:latin typeface="Arial" panose="020B0604020202020204" pitchFamily="34" charset="0"/>
                  <a:ea typeface="Times New Roman" panose="02020603050405020304" pitchFamily="18" charset="0"/>
                </a:rPr>
                <a:t>Judges </a:t>
              </a:r>
              <a:r>
                <a:rPr lang="en-AU" sz="1400" dirty="0">
                  <a:solidFill>
                    <a:schemeClr val="tx2"/>
                  </a:solidFill>
                  <a:latin typeface="Arial" panose="020B0604020202020204" pitchFamily="34" charset="0"/>
                  <a:ea typeface="Times New Roman" panose="02020603050405020304" pitchFamily="18" charset="0"/>
                </a:rPr>
                <a:t>from</a:t>
              </a:r>
              <a:r>
                <a:rPr lang="en-AU" sz="1400" dirty="0">
                  <a:solidFill>
                    <a:schemeClr val="tx2"/>
                  </a:solidFill>
                  <a:effectLst/>
                  <a:latin typeface="Arial" panose="020B0604020202020204" pitchFamily="34" charset="0"/>
                  <a:ea typeface="Times New Roman" panose="02020603050405020304" pitchFamily="18" charset="0"/>
                </a:rPr>
                <a:t> WriteOn 2024 noted that winning entries </a:t>
              </a:r>
              <a:r>
                <a:rPr lang="en-AU" sz="1400" dirty="0">
                  <a:solidFill>
                    <a:schemeClr val="tx2"/>
                  </a:solidFill>
                  <a:latin typeface="Arial" panose="020B0604020202020204" pitchFamily="34" charset="0"/>
                  <a:ea typeface="Times New Roman" panose="02020603050405020304" pitchFamily="18" charset="0"/>
                </a:rPr>
                <a:t>showed strength appropriate for their stage in</a:t>
              </a:r>
              <a:r>
                <a:rPr lang="en-AU" sz="1400" b="0" i="0" dirty="0">
                  <a:solidFill>
                    <a:schemeClr val="tx2"/>
                  </a:solidFill>
                  <a:effectLst/>
                  <a:latin typeface="Arial" panose="020B0604020202020204" pitchFamily="34" charset="0"/>
                </a:rPr>
                <a:t>:</a:t>
              </a:r>
            </a:p>
            <a:p>
              <a:pPr marL="171450" indent="-171450">
                <a:lnSpc>
                  <a:spcPct val="150000"/>
                </a:lnSpc>
                <a:buFont typeface="Arial" panose="020B0604020202020204" pitchFamily="34" charset="0"/>
                <a:buChar char="•"/>
              </a:pPr>
              <a:r>
                <a:rPr lang="en-AU" sz="1400" dirty="0">
                  <a:solidFill>
                    <a:schemeClr val="tx2"/>
                  </a:solidFill>
                  <a:latin typeface="Arial" panose="020B0604020202020204" pitchFamily="34" charset="0"/>
                  <a:ea typeface="Times New Roman" panose="02020603050405020304" pitchFamily="18" charset="0"/>
                </a:rPr>
                <a:t>using their selected text structure and remaining within the 500-word limit </a:t>
              </a:r>
            </a:p>
            <a:p>
              <a:pPr marL="171450" indent="-171450">
                <a:lnSpc>
                  <a:spcPct val="150000"/>
                </a:lnSpc>
                <a:buFont typeface="Arial" panose="020B0604020202020204" pitchFamily="34" charset="0"/>
                <a:buChar char="•"/>
              </a:pPr>
              <a:r>
                <a:rPr lang="en-AU" sz="1400" dirty="0">
                  <a:solidFill>
                    <a:schemeClr val="tx2"/>
                  </a:solidFill>
                  <a:latin typeface="Arial" panose="020B0604020202020204" pitchFamily="34" charset="0"/>
                  <a:ea typeface="Times New Roman" panose="02020603050405020304" pitchFamily="18" charset="0"/>
                </a:rPr>
                <a:t>making connection to the stimulus and </a:t>
              </a:r>
              <a:r>
                <a:rPr lang="en-AU" sz="1400" dirty="0">
                  <a:solidFill>
                    <a:schemeClr val="tx2"/>
                  </a:solidFill>
                  <a:latin typeface="Arial" panose="020B0604020202020204" pitchFamily="34" charset="0"/>
                </a:rPr>
                <a:t>with an interesting perspective </a:t>
              </a:r>
            </a:p>
            <a:p>
              <a:pPr marL="171450" indent="-171450">
                <a:lnSpc>
                  <a:spcPct val="150000"/>
                </a:lnSpc>
                <a:buFont typeface="Arial" panose="020B0604020202020204" pitchFamily="34" charset="0"/>
                <a:buChar char="•"/>
              </a:pPr>
              <a:r>
                <a:rPr lang="en-AU" sz="1400" dirty="0">
                  <a:solidFill>
                    <a:schemeClr val="tx2"/>
                  </a:solidFill>
                  <a:latin typeface="Arial" panose="020B0604020202020204" pitchFamily="34" charset="0"/>
                  <a:ea typeface="Times New Roman" panose="02020603050405020304" pitchFamily="18" charset="0"/>
                </a:rPr>
                <a:t>engaging the audience in imaginative, interpretive, emotive or creative ways </a:t>
              </a:r>
            </a:p>
            <a:p>
              <a:pPr marL="171450" indent="-171450">
                <a:lnSpc>
                  <a:spcPct val="150000"/>
                </a:lnSpc>
                <a:buFont typeface="Arial" panose="020B0604020202020204" pitchFamily="34" charset="0"/>
                <a:buChar char="•"/>
              </a:pPr>
              <a:r>
                <a:rPr lang="en-AU" sz="1400" dirty="0">
                  <a:solidFill>
                    <a:schemeClr val="tx2"/>
                  </a:solidFill>
                  <a:latin typeface="Arial" panose="020B0604020202020204" pitchFamily="34" charset="0"/>
                </a:rPr>
                <a:t>communicating and developing a clear theme </a:t>
              </a:r>
            </a:p>
            <a:p>
              <a:pPr marL="171450" indent="-171450">
                <a:lnSpc>
                  <a:spcPct val="150000"/>
                </a:lnSpc>
                <a:buFont typeface="Arial" panose="020B0604020202020204" pitchFamily="34" charset="0"/>
                <a:buChar char="•"/>
              </a:pPr>
              <a:r>
                <a:rPr lang="en-AU" sz="1400" dirty="0">
                  <a:solidFill>
                    <a:schemeClr val="tx2"/>
                  </a:solidFill>
                  <a:latin typeface="Arial" panose="020B0604020202020204" pitchFamily="34" charset="0"/>
                </a:rPr>
                <a:t>sustaining reader interest by drawing on background knowledge or unique ideas</a:t>
              </a:r>
            </a:p>
            <a:p>
              <a:pPr marL="171450" indent="-171450">
                <a:lnSpc>
                  <a:spcPct val="150000"/>
                </a:lnSpc>
                <a:buFont typeface="Arial" panose="020B0604020202020204" pitchFamily="34" charset="0"/>
                <a:buChar char="•"/>
              </a:pPr>
              <a:r>
                <a:rPr lang="en-AU" sz="1400" dirty="0">
                  <a:solidFill>
                    <a:schemeClr val="tx2"/>
                  </a:solidFill>
                  <a:latin typeface="Arial" panose="020B0604020202020204" pitchFamily="34" charset="0"/>
                </a:rPr>
                <a:t>making deliberate choices about the text features e.g. a plot twist or circular plot</a:t>
              </a:r>
            </a:p>
            <a:p>
              <a:pPr marL="171450" indent="-171450">
                <a:lnSpc>
                  <a:spcPct val="150000"/>
                </a:lnSpc>
                <a:buFont typeface="Arial" panose="020B0604020202020204" pitchFamily="34" charset="0"/>
                <a:buChar char="•"/>
              </a:pPr>
              <a:r>
                <a:rPr lang="en-AU" sz="1400" dirty="0">
                  <a:solidFill>
                    <a:schemeClr val="tx2"/>
                  </a:solidFill>
                  <a:latin typeface="Arial" panose="020B0604020202020204" pitchFamily="34" charset="0"/>
                </a:rPr>
                <a:t>organising the text into paragraphs with easy to follow and coherent ideas</a:t>
              </a:r>
            </a:p>
            <a:p>
              <a:pPr marL="171450" indent="-171450">
                <a:lnSpc>
                  <a:spcPct val="150000"/>
                </a:lnSpc>
                <a:buFont typeface="Arial" panose="020B0604020202020204" pitchFamily="34" charset="0"/>
                <a:buChar char="•"/>
              </a:pPr>
              <a:r>
                <a:rPr lang="en-AU" sz="1400" dirty="0">
                  <a:solidFill>
                    <a:schemeClr val="tx2"/>
                  </a:solidFill>
                  <a:latin typeface="Arial" panose="020B0604020202020204" pitchFamily="34" charset="0"/>
                </a:rPr>
                <a:t>demonstrating appropriate tense across a text </a:t>
              </a:r>
            </a:p>
            <a:p>
              <a:pPr marL="171450" indent="-171450">
                <a:lnSpc>
                  <a:spcPct val="150000"/>
                </a:lnSpc>
                <a:buFont typeface="Arial" panose="020B0604020202020204" pitchFamily="34" charset="0"/>
                <a:buChar char="•"/>
              </a:pPr>
              <a:r>
                <a:rPr lang="en-AU" sz="1400" dirty="0">
                  <a:solidFill>
                    <a:schemeClr val="tx2"/>
                  </a:solidFill>
                  <a:latin typeface="Arial" panose="020B0604020202020204" pitchFamily="34" charset="0"/>
                </a:rPr>
                <a:t>developing detailed descriptions of the setting, actions and character profiles</a:t>
              </a:r>
            </a:p>
            <a:p>
              <a:pPr marL="171450" indent="-171450" algn="l">
                <a:lnSpc>
                  <a:spcPct val="150000"/>
                </a:lnSpc>
                <a:buFont typeface="Arial" panose="020B0604020202020204" pitchFamily="34" charset="0"/>
                <a:buChar char="•"/>
              </a:pPr>
              <a:r>
                <a:rPr lang="en-AU" sz="1400" b="0" i="0" dirty="0">
                  <a:solidFill>
                    <a:schemeClr val="tx2"/>
                  </a:solidFill>
                  <a:effectLst/>
                  <a:latin typeface="Arial" panose="020B0604020202020204" pitchFamily="34" charset="0"/>
                </a:rPr>
                <a:t>using word play or figurative language, creatively and purposefully</a:t>
              </a:r>
            </a:p>
            <a:p>
              <a:pPr marL="171450" indent="-171450" algn="l">
                <a:lnSpc>
                  <a:spcPct val="150000"/>
                </a:lnSpc>
                <a:buFont typeface="Arial" panose="020B0604020202020204" pitchFamily="34" charset="0"/>
                <a:buChar char="•"/>
              </a:pPr>
              <a:r>
                <a:rPr lang="en-AU" sz="1400" b="0" i="0" dirty="0">
                  <a:solidFill>
                    <a:schemeClr val="tx2"/>
                  </a:solidFill>
                  <a:effectLst/>
                  <a:latin typeface="Arial" panose="020B0604020202020204" pitchFamily="34" charset="0"/>
                </a:rPr>
                <a:t>building tension or atmosphere by experimenting with word choices </a:t>
              </a:r>
            </a:p>
            <a:p>
              <a:pPr marL="171450" indent="-171450" algn="l">
                <a:lnSpc>
                  <a:spcPct val="150000"/>
                </a:lnSpc>
                <a:buFont typeface="Arial" panose="020B0604020202020204" pitchFamily="34" charset="0"/>
                <a:buChar char="•"/>
              </a:pPr>
              <a:r>
                <a:rPr lang="en-AU" sz="1400" b="0" i="0" dirty="0">
                  <a:solidFill>
                    <a:schemeClr val="tx2"/>
                  </a:solidFill>
                  <a:effectLst/>
                  <a:latin typeface="Arial" panose="020B0604020202020204" pitchFamily="34" charset="0"/>
                </a:rPr>
                <a:t>using stage-appropriate vocabulary, grammar, punctuation and language.</a:t>
              </a:r>
              <a:endParaRPr lang="en-AU" sz="1200" b="0" i="0" dirty="0">
                <a:solidFill>
                  <a:schemeClr val="tx2"/>
                </a:solidFill>
                <a:effectLst/>
                <a:highlight>
                  <a:srgbClr val="FFFF00"/>
                </a:highlight>
                <a:latin typeface="Arial" panose="020B0604020202020204" pitchFamily="34" charset="0"/>
              </a:endParaRPr>
            </a:p>
          </p:txBody>
        </p:sp>
      </p:grpSp>
      <p:grpSp>
        <p:nvGrpSpPr>
          <p:cNvPr id="6" name="Group 5">
            <a:extLst>
              <a:ext uri="{FF2B5EF4-FFF2-40B4-BE49-F238E27FC236}">
                <a16:creationId xmlns:a16="http://schemas.microsoft.com/office/drawing/2014/main" id="{661383EA-A7AB-8EB8-3DF8-B28A6F029089}"/>
              </a:ext>
            </a:extLst>
          </p:cNvPr>
          <p:cNvGrpSpPr/>
          <p:nvPr/>
        </p:nvGrpSpPr>
        <p:grpSpPr>
          <a:xfrm>
            <a:off x="10868024" y="210710"/>
            <a:ext cx="773490" cy="804650"/>
            <a:chOff x="10657114" y="172913"/>
            <a:chExt cx="1158503" cy="1175657"/>
          </a:xfrm>
        </p:grpSpPr>
        <p:sp>
          <p:nvSpPr>
            <p:cNvPr id="8" name="Oval 7">
              <a:extLst>
                <a:ext uri="{FF2B5EF4-FFF2-40B4-BE49-F238E27FC236}">
                  <a16:creationId xmlns:a16="http://schemas.microsoft.com/office/drawing/2014/main" id="{8DDD11E8-5355-42D6-72CB-E3C7096FB021}"/>
                </a:ext>
              </a:extLst>
            </p:cNvPr>
            <p:cNvSpPr/>
            <p:nvPr/>
          </p:nvSpPr>
          <p:spPr>
            <a:xfrm>
              <a:off x="10657114" y="172913"/>
              <a:ext cx="1158503" cy="1175657"/>
            </a:xfrm>
            <a:prstGeom prst="ellipse">
              <a:avLst/>
            </a:prstGeom>
            <a:solidFill>
              <a:schemeClr val="accent1">
                <a:lumMod val="20000"/>
                <a:lumOff val="80000"/>
              </a:schemeClr>
            </a:solid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ptos" panose="020B0004020202020204" pitchFamily="34" charset="0"/>
              </a:endParaRPr>
            </a:p>
          </p:txBody>
        </p:sp>
        <p:pic>
          <p:nvPicPr>
            <p:cNvPr id="10" name="Graphic 9" descr="Teacher with solid fill">
              <a:extLst>
                <a:ext uri="{FF2B5EF4-FFF2-40B4-BE49-F238E27FC236}">
                  <a16:creationId xmlns:a16="http://schemas.microsoft.com/office/drawing/2014/main" id="{9983607A-2B6B-261B-75D7-A1EADA5E08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6190" y="385620"/>
              <a:ext cx="762535" cy="762535"/>
            </a:xfrm>
            <a:prstGeom prst="rect">
              <a:avLst/>
            </a:prstGeom>
          </p:spPr>
        </p:pic>
      </p:grpSp>
      <p:sp>
        <p:nvSpPr>
          <p:cNvPr id="3" name="Footer Placeholder 2">
            <a:extLst>
              <a:ext uri="{FF2B5EF4-FFF2-40B4-BE49-F238E27FC236}">
                <a16:creationId xmlns:a16="http://schemas.microsoft.com/office/drawing/2014/main" id="{F8DFF74D-EA28-B561-E476-1510F4F37C25}"/>
              </a:ext>
            </a:extLst>
          </p:cNvPr>
          <p:cNvSpPr>
            <a:spLocks noGrp="1"/>
          </p:cNvSpPr>
          <p:nvPr>
            <p:ph type="ftr" sz="quarter" idx="3"/>
          </p:nvPr>
        </p:nvSpPr>
        <p:spPr/>
        <p:txBody>
          <a:bodyPr/>
          <a:lstStyle/>
          <a:p>
            <a:r>
              <a:rPr lang="en-AU" dirty="0"/>
              <a:t>WriteOn 2025 Teaching and learning support</a:t>
            </a:r>
            <a:endParaRPr lang="en-GB" dirty="0"/>
          </a:p>
        </p:txBody>
      </p:sp>
    </p:spTree>
    <p:extLst>
      <p:ext uri="{BB962C8B-B14F-4D97-AF65-F5344CB8AC3E}">
        <p14:creationId xmlns:p14="http://schemas.microsoft.com/office/powerpoint/2010/main" val="247268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31FE-521C-8131-E845-0551D0719991}"/>
              </a:ext>
            </a:extLst>
          </p:cNvPr>
          <p:cNvSpPr>
            <a:spLocks noGrp="1"/>
          </p:cNvSpPr>
          <p:nvPr>
            <p:ph type="title"/>
          </p:nvPr>
        </p:nvSpPr>
        <p:spPr>
          <a:xfrm>
            <a:off x="376383" y="614464"/>
            <a:ext cx="11010859" cy="498598"/>
          </a:xfrm>
        </p:spPr>
        <p:txBody>
          <a:bodyPr/>
          <a:lstStyle/>
          <a:p>
            <a:r>
              <a:rPr lang="en-AU" dirty="0"/>
              <a:t>WriteOn: Teaching considerations</a:t>
            </a:r>
          </a:p>
        </p:txBody>
      </p:sp>
      <p:sp>
        <p:nvSpPr>
          <p:cNvPr id="5" name="TextBox 4">
            <a:extLst>
              <a:ext uri="{FF2B5EF4-FFF2-40B4-BE49-F238E27FC236}">
                <a16:creationId xmlns:a16="http://schemas.microsoft.com/office/drawing/2014/main" id="{BDB99EAB-A31D-C5EF-C803-0007F5F3115E}"/>
              </a:ext>
            </a:extLst>
          </p:cNvPr>
          <p:cNvSpPr txBox="1"/>
          <p:nvPr/>
        </p:nvSpPr>
        <p:spPr>
          <a:xfrm>
            <a:off x="470881" y="1369127"/>
            <a:ext cx="5499472" cy="4591000"/>
          </a:xfrm>
          <a:prstGeom prst="rect">
            <a:avLst/>
          </a:prstGeom>
          <a:noFill/>
        </p:spPr>
        <p:txBody>
          <a:bodyPr wrap="square" lIns="0" tIns="0" rIns="0" bIns="0" rtlCol="0" anchor="t">
            <a:spAutoFit/>
          </a:bodyPr>
          <a:lstStyle/>
          <a:p>
            <a:pPr>
              <a:spcAft>
                <a:spcPts val="600"/>
              </a:spcAft>
            </a:pPr>
            <a:r>
              <a:rPr lang="en-AU" sz="1400" b="1" dirty="0">
                <a:solidFill>
                  <a:schemeClr val="accent2"/>
                </a:solidFill>
                <a:latin typeface="Arial" panose="020B0604020202020204" pitchFamily="34" charset="0"/>
              </a:rPr>
              <a:t>Why focus on writing?</a:t>
            </a:r>
          </a:p>
          <a:p>
            <a:pPr>
              <a:lnSpc>
                <a:spcPct val="150000"/>
              </a:lnSpc>
            </a:pPr>
            <a:r>
              <a:rPr lang="en-AU" sz="1200" kern="100" dirty="0">
                <a:solidFill>
                  <a:schemeClr val="tx2"/>
                </a:solidFill>
                <a:latin typeface="Arial" panose="020B0604020202020204" pitchFamily="34" charset="0"/>
                <a:cs typeface="Times New Roman" panose="02020603050405020304" pitchFamily="18" charset="0"/>
              </a:rPr>
              <a:t>WriteOn is an opportunity for schools to embed writing across the school. A whole school focus on writing can foster a collaborative and consistent approach to the teaching of writing. This is important because:</a:t>
            </a:r>
          </a:p>
          <a:p>
            <a:pPr marL="171450" indent="-171450">
              <a:lnSpc>
                <a:spcPct val="150000"/>
              </a:lnSpc>
              <a:spcBef>
                <a:spcPts val="600"/>
              </a:spcBef>
              <a:buFont typeface="Arial" panose="020B0604020202020204" pitchFamily="34" charset="0"/>
              <a:buChar char="•"/>
            </a:pPr>
            <a:r>
              <a:rPr lang="en-AU" sz="1200" kern="100" dirty="0">
                <a:solidFill>
                  <a:schemeClr val="tx2"/>
                </a:solidFill>
                <a:latin typeface="Arial" panose="020B0604020202020204" pitchFamily="34" charset="0"/>
                <a:cs typeface="Times New Roman" panose="02020603050405020304" pitchFamily="18" charset="0"/>
              </a:rPr>
              <a:t>the ability to write clearly and purposefully is a way students both learn and demonstrate what they have learned (NESA, 2018)</a:t>
            </a:r>
          </a:p>
          <a:p>
            <a:pPr marL="171450" indent="-171450">
              <a:lnSpc>
                <a:spcPct val="150000"/>
              </a:lnSpc>
              <a:buFont typeface="Arial" panose="020B0604020202020204" pitchFamily="34" charset="0"/>
              <a:buChar char="•"/>
            </a:pPr>
            <a:r>
              <a:rPr lang="en-AU" sz="1200" kern="100" dirty="0">
                <a:solidFill>
                  <a:schemeClr val="tx2"/>
                </a:solidFill>
                <a:latin typeface="Arial" panose="020B0604020202020204" pitchFamily="34" charset="0"/>
                <a:cs typeface="Times New Roman" panose="02020603050405020304" pitchFamily="18" charset="0"/>
              </a:rPr>
              <a:t>writing involves a range of skills from spelling and handwriting (or typing) to the organisation of ideas (Hochman and Wexler, 2017)</a:t>
            </a:r>
          </a:p>
          <a:p>
            <a:pPr marL="171450" indent="-171450">
              <a:lnSpc>
                <a:spcPct val="150000"/>
              </a:lnSpc>
              <a:buFont typeface="Arial" panose="020B0604020202020204" pitchFamily="34" charset="0"/>
              <a:buChar char="•"/>
            </a:pPr>
            <a:r>
              <a:rPr lang="en-AU" sz="1200" kern="100" dirty="0">
                <a:solidFill>
                  <a:schemeClr val="tx2"/>
                </a:solidFill>
                <a:latin typeface="Arial" panose="020B0604020202020204" pitchFamily="34" charset="0"/>
                <a:cs typeface="Times New Roman" panose="02020603050405020304" pitchFamily="18" charset="0"/>
              </a:rPr>
              <a:t>writing is a powerful tool for consolidating information in long-term memory and contributes to students’ learning in various subjects (Graham, 2019) </a:t>
            </a:r>
          </a:p>
          <a:p>
            <a:pPr marL="171450" indent="-171450">
              <a:lnSpc>
                <a:spcPct val="150000"/>
              </a:lnSpc>
              <a:buFont typeface="Arial" panose="020B0604020202020204" pitchFamily="34" charset="0"/>
              <a:buChar char="•"/>
            </a:pPr>
            <a:r>
              <a:rPr lang="en-AU" sz="1200" kern="100" dirty="0">
                <a:solidFill>
                  <a:schemeClr val="tx2"/>
                </a:solidFill>
                <a:latin typeface="Arial" panose="020B0604020202020204" pitchFamily="34" charset="0"/>
                <a:cs typeface="Times New Roman" panose="02020603050405020304" pitchFamily="18" charset="0"/>
              </a:rPr>
              <a:t>connecting writing with other English content, particularly reading, grammar and punctuation, supports clear expression of ideas (Cottingham, 2024).</a:t>
            </a:r>
          </a:p>
          <a:p>
            <a:pPr>
              <a:lnSpc>
                <a:spcPct val="150000"/>
              </a:lnSpc>
              <a:spcBef>
                <a:spcPts val="600"/>
              </a:spcBef>
            </a:pPr>
            <a:r>
              <a:rPr lang="en-AU" sz="1200" kern="100" dirty="0">
                <a:solidFill>
                  <a:schemeClr val="tx2"/>
                </a:solidFill>
                <a:latin typeface="Arial" panose="020B0604020202020204" pitchFamily="34" charset="0"/>
                <a:cs typeface="Times New Roman" panose="02020603050405020304" pitchFamily="18" charset="0"/>
              </a:rPr>
              <a:t>For further information about creating written texts, refer to the </a:t>
            </a:r>
            <a:r>
              <a:rPr lang="en-AU" sz="1200" dirty="0">
                <a:solidFill>
                  <a:srgbClr val="D7153A"/>
                </a:solidFill>
                <a:latin typeface="Arial" panose="020B0604020202020204" pitchFamily="34" charset="0"/>
                <a:ea typeface="+mn-lt"/>
                <a:cs typeface="+mn-lt"/>
                <a:hlinkClick r:id="rId3">
                  <a:extLst>
                    <a:ext uri="{A12FA001-AC4F-418D-AE19-62706E023703}">
                      <ahyp:hlinkClr xmlns:ahyp="http://schemas.microsoft.com/office/drawing/2018/hyperlinkcolor" val="tx"/>
                    </a:ext>
                  </a:extLst>
                </a:hlinkClick>
              </a:rPr>
              <a:t>teaching advice</a:t>
            </a:r>
            <a:r>
              <a:rPr lang="en-AU" sz="1200" dirty="0">
                <a:solidFill>
                  <a:srgbClr val="D7153A"/>
                </a:solidFill>
                <a:latin typeface="Arial" panose="020B0604020202020204" pitchFamily="34" charset="0"/>
                <a:ea typeface="+mn-lt"/>
                <a:cs typeface="+mn-lt"/>
              </a:rPr>
              <a:t> </a:t>
            </a:r>
            <a:r>
              <a:rPr lang="en-AU" sz="1200" dirty="0">
                <a:solidFill>
                  <a:schemeClr val="tx2"/>
                </a:solidFill>
                <a:latin typeface="Arial" panose="020B0604020202020204" pitchFamily="34" charset="0"/>
                <a:ea typeface="+mn-lt"/>
                <a:cs typeface="+mn-lt"/>
              </a:rPr>
              <a:t>on the NSW Curriculum website.</a:t>
            </a:r>
          </a:p>
          <a:p>
            <a:pPr>
              <a:lnSpc>
                <a:spcPct val="150000"/>
              </a:lnSpc>
            </a:pPr>
            <a:endParaRPr lang="en-AU" sz="1200" kern="100" dirty="0">
              <a:latin typeface="Aptos" panose="020B0004020202020204" pitchFamily="34" charset="0"/>
              <a:cs typeface="Times New Roman" panose="02020603050405020304" pitchFamily="18" charset="0"/>
            </a:endParaRPr>
          </a:p>
          <a:p>
            <a:pPr>
              <a:spcAft>
                <a:spcPts val="1000"/>
              </a:spcAft>
            </a:pPr>
            <a:endParaRPr lang="en-AU" sz="1400" b="1" dirty="0">
              <a:solidFill>
                <a:schemeClr val="accent2"/>
              </a:solidFill>
              <a:latin typeface="Aptos" panose="020B0004020202020204" pitchFamily="34" charset="0"/>
            </a:endParaRPr>
          </a:p>
        </p:txBody>
      </p:sp>
      <p:sp>
        <p:nvSpPr>
          <p:cNvPr id="3" name="Rectangle: Rounded Corners 2">
            <a:extLst>
              <a:ext uri="{FF2B5EF4-FFF2-40B4-BE49-F238E27FC236}">
                <a16:creationId xmlns:a16="http://schemas.microsoft.com/office/drawing/2014/main" id="{38BAD9FE-2C9F-0C55-D0E9-B6B2151F1FB8}"/>
              </a:ext>
            </a:extLst>
          </p:cNvPr>
          <p:cNvSpPr/>
          <p:nvPr/>
        </p:nvSpPr>
        <p:spPr>
          <a:xfrm>
            <a:off x="6221648" y="1220837"/>
            <a:ext cx="5639385" cy="4591000"/>
          </a:xfrm>
          <a:prstGeom prst="roundRect">
            <a:avLst>
              <a:gd name="adj" fmla="val 6495"/>
            </a:avLst>
          </a:pr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4" name="Rectangle: Rounded Corners 3">
            <a:extLst>
              <a:ext uri="{FF2B5EF4-FFF2-40B4-BE49-F238E27FC236}">
                <a16:creationId xmlns:a16="http://schemas.microsoft.com/office/drawing/2014/main" id="{A91FCFB0-2CFF-4ED8-F0B7-5BC47700885A}"/>
              </a:ext>
            </a:extLst>
          </p:cNvPr>
          <p:cNvSpPr/>
          <p:nvPr/>
        </p:nvSpPr>
        <p:spPr>
          <a:xfrm>
            <a:off x="376383" y="1220837"/>
            <a:ext cx="5639385" cy="4591000"/>
          </a:xfrm>
          <a:prstGeom prst="roundRect">
            <a:avLst>
              <a:gd name="adj" fmla="val 6206"/>
            </a:avLst>
          </a:pr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9" name="TextBox 8">
            <a:extLst>
              <a:ext uri="{FF2B5EF4-FFF2-40B4-BE49-F238E27FC236}">
                <a16:creationId xmlns:a16="http://schemas.microsoft.com/office/drawing/2014/main" id="{A5E0BFCA-C66B-D995-CDEE-47ABED2E3CE8}"/>
              </a:ext>
            </a:extLst>
          </p:cNvPr>
          <p:cNvSpPr txBox="1"/>
          <p:nvPr/>
        </p:nvSpPr>
        <p:spPr>
          <a:xfrm>
            <a:off x="6272246" y="1277598"/>
            <a:ext cx="5588787" cy="4592732"/>
          </a:xfrm>
          <a:prstGeom prst="rect">
            <a:avLst/>
          </a:prstGeom>
          <a:noFill/>
        </p:spPr>
        <p:txBody>
          <a:bodyPr wrap="square">
            <a:spAutoFit/>
          </a:bodyPr>
          <a:lstStyle/>
          <a:p>
            <a:pPr>
              <a:spcAft>
                <a:spcPts val="1000"/>
              </a:spcAft>
            </a:pPr>
            <a:r>
              <a:rPr lang="en-AU" sz="1400" b="1" dirty="0">
                <a:solidFill>
                  <a:schemeClr val="accent2"/>
                </a:solidFill>
                <a:latin typeface="Arial" panose="020B0604020202020204" pitchFamily="34" charset="0"/>
              </a:rPr>
              <a:t>General information about supporting student writing</a:t>
            </a:r>
          </a:p>
          <a:p>
            <a:pPr>
              <a:spcAft>
                <a:spcPts val="1000"/>
              </a:spcAft>
            </a:pPr>
            <a:r>
              <a:rPr lang="en-AU" sz="1200" dirty="0">
                <a:solidFill>
                  <a:schemeClr val="tx2"/>
                </a:solidFill>
                <a:latin typeface="Arial" panose="020B0604020202020204" pitchFamily="34" charset="0"/>
              </a:rPr>
              <a:t>WriteOn is an opportunity for schools to develop student writing through:</a:t>
            </a:r>
          </a:p>
          <a:p>
            <a:pPr marL="171450" indent="-171450" fontAlgn="base">
              <a:lnSpc>
                <a:spcPct val="150000"/>
              </a:lnSpc>
              <a:buClr>
                <a:srgbClr val="002664"/>
              </a:buClr>
              <a:buFont typeface="Arial" panose="020B0604020202020204" pitchFamily="34" charset="0"/>
              <a:buChar char="•"/>
              <a:tabLst>
                <a:tab pos="228600" algn="l"/>
                <a:tab pos="457200" algn="l"/>
              </a:tabLst>
            </a:pPr>
            <a:r>
              <a:rPr lang="en-AU" sz="1200" kern="100" dirty="0">
                <a:solidFill>
                  <a:schemeClr val="tx2"/>
                </a:solidFill>
                <a:latin typeface="Arial" panose="020B0604020202020204" pitchFamily="34" charset="0"/>
                <a:cs typeface="Times New Roman" panose="02020603050405020304" pitchFamily="18" charset="0"/>
              </a:rPr>
              <a:t>collaboratively generating ideas and modelling strategies for creating written texts</a:t>
            </a:r>
          </a:p>
          <a:p>
            <a:pPr marL="171450" indent="-171450" fontAlgn="base">
              <a:lnSpc>
                <a:spcPct val="150000"/>
              </a:lnSpc>
              <a:buClr>
                <a:srgbClr val="002664"/>
              </a:buClr>
              <a:buFont typeface="Arial" panose="020B0604020202020204" pitchFamily="34" charset="0"/>
              <a:buChar char="•"/>
              <a:tabLst>
                <a:tab pos="228600" algn="l"/>
                <a:tab pos="457200" algn="l"/>
              </a:tabLst>
            </a:pPr>
            <a:r>
              <a:rPr lang="en-AU" sz="1200" kern="100" dirty="0">
                <a:solidFill>
                  <a:schemeClr val="tx2"/>
                </a:solidFill>
                <a:latin typeface="Arial" panose="020B0604020202020204" pitchFamily="34" charset="0"/>
                <a:cs typeface="Times New Roman" panose="02020603050405020304" pitchFamily="18" charset="0"/>
              </a:rPr>
              <a:t>scaffolding writing and explicitly teaching targeted skills such as sequencing ideas in a logical order with consistent tense</a:t>
            </a:r>
          </a:p>
          <a:p>
            <a:pPr marL="171450" indent="-171450" fontAlgn="base">
              <a:lnSpc>
                <a:spcPct val="150000"/>
              </a:lnSpc>
              <a:buClr>
                <a:srgbClr val="002664"/>
              </a:buClr>
              <a:buFont typeface="Arial" panose="020B0604020202020204" pitchFamily="34" charset="0"/>
              <a:buChar char="•"/>
              <a:tabLst>
                <a:tab pos="228600" algn="l"/>
                <a:tab pos="457200" algn="l"/>
              </a:tabLst>
            </a:pPr>
            <a:r>
              <a:rPr lang="en-AU" sz="1200" kern="100" dirty="0">
                <a:solidFill>
                  <a:schemeClr val="tx2"/>
                </a:solidFill>
                <a:latin typeface="Arial" panose="020B0604020202020204" pitchFamily="34" charset="0"/>
                <a:cs typeface="Times New Roman" panose="02020603050405020304" pitchFamily="18" charset="0"/>
              </a:rPr>
              <a:t>leveraging mentor texts to highlight structural features and vocabulary</a:t>
            </a:r>
          </a:p>
          <a:p>
            <a:pPr marL="171450" indent="-171450" fontAlgn="base">
              <a:lnSpc>
                <a:spcPct val="150000"/>
              </a:lnSpc>
              <a:buClr>
                <a:srgbClr val="002664"/>
              </a:buClr>
              <a:buFont typeface="Arial" panose="020B0604020202020204" pitchFamily="34" charset="0"/>
              <a:buChar char="•"/>
              <a:tabLst>
                <a:tab pos="228600" algn="l"/>
                <a:tab pos="457200" algn="l"/>
              </a:tabLst>
            </a:pPr>
            <a:r>
              <a:rPr lang="en-AU" sz="1200" kern="100" dirty="0">
                <a:solidFill>
                  <a:schemeClr val="tx2"/>
                </a:solidFill>
                <a:latin typeface="Arial" panose="020B0604020202020204" pitchFamily="34" charset="0"/>
                <a:cs typeface="Times New Roman" panose="02020603050405020304" pitchFamily="18" charset="0"/>
              </a:rPr>
              <a:t>modelling and experimenting with sentence level grammar and punctuation (refer to NESA’s </a:t>
            </a:r>
            <a:r>
              <a:rPr lang="en-AU" sz="1200" kern="100" dirty="0">
                <a:latin typeface="Arial" panose="020B0604020202020204" pitchFamily="34" charset="0"/>
                <a:cs typeface="Times New Roman" panose="02020603050405020304" pitchFamily="18" charset="0"/>
                <a:hlinkClick r:id="rId4"/>
              </a:rPr>
              <a:t>Teaching Grammar professional learning course</a:t>
            </a:r>
            <a:r>
              <a:rPr lang="en-AU" sz="1200" kern="100" dirty="0">
                <a:latin typeface="Arial" panose="020B0604020202020204" pitchFamily="34" charset="0"/>
                <a:cs typeface="Times New Roman" panose="02020603050405020304" pitchFamily="18" charset="0"/>
              </a:rPr>
              <a:t> </a:t>
            </a:r>
            <a:r>
              <a:rPr lang="en-AU" sz="1200" kern="100" dirty="0">
                <a:solidFill>
                  <a:schemeClr val="tx2"/>
                </a:solidFill>
                <a:latin typeface="Arial" panose="020B0604020202020204" pitchFamily="34" charset="0"/>
                <a:cs typeface="Times New Roman" panose="02020603050405020304" pitchFamily="18" charset="0"/>
              </a:rPr>
              <a:t>for</a:t>
            </a:r>
            <a:r>
              <a:rPr lang="en-AU" sz="1200" kern="100" dirty="0">
                <a:latin typeface="Arial" panose="020B0604020202020204" pitchFamily="34" charset="0"/>
                <a:cs typeface="Times New Roman" panose="02020603050405020304" pitchFamily="18" charset="0"/>
              </a:rPr>
              <a:t> </a:t>
            </a:r>
            <a:r>
              <a:rPr lang="en-AU" sz="1200" kern="100" dirty="0">
                <a:solidFill>
                  <a:schemeClr val="tx2"/>
                </a:solidFill>
                <a:latin typeface="Arial" panose="020B0604020202020204" pitchFamily="34" charset="0"/>
                <a:cs typeface="Times New Roman" panose="02020603050405020304" pitchFamily="18" charset="0"/>
              </a:rPr>
              <a:t>additional support in unpacking new grammar content in the NSW English K–10 Syllabus (2022)).</a:t>
            </a:r>
          </a:p>
          <a:p>
            <a:pPr marL="171450" lvl="0" indent="-171450" fontAlgn="base">
              <a:lnSpc>
                <a:spcPct val="150000"/>
              </a:lnSpc>
              <a:buClr>
                <a:srgbClr val="002664"/>
              </a:buClr>
              <a:buFont typeface="Arial" panose="020B0604020202020204" pitchFamily="34" charset="0"/>
              <a:buChar char="•"/>
              <a:tabLst>
                <a:tab pos="228600" algn="l"/>
                <a:tab pos="457200" algn="l"/>
              </a:tabLst>
            </a:pPr>
            <a:r>
              <a:rPr lang="en-AU" sz="1200" kern="100" dirty="0">
                <a:solidFill>
                  <a:schemeClr val="tx2"/>
                </a:solidFill>
                <a:latin typeface="Arial" panose="020B0604020202020204" pitchFamily="34" charset="0"/>
                <a:cs typeface="Times New Roman" panose="02020603050405020304" pitchFamily="18" charset="0"/>
              </a:rPr>
              <a:t>engaging students in peer conferencing and providing feedback</a:t>
            </a:r>
          </a:p>
          <a:p>
            <a:pPr marL="171450" indent="-171450" fontAlgn="base">
              <a:lnSpc>
                <a:spcPct val="150000"/>
              </a:lnSpc>
              <a:buClr>
                <a:srgbClr val="002664"/>
              </a:buClr>
              <a:buFont typeface="Arial" panose="020B0604020202020204" pitchFamily="34" charset="0"/>
              <a:buChar char="•"/>
              <a:tabLst>
                <a:tab pos="228600" algn="l"/>
                <a:tab pos="457200" algn="l"/>
              </a:tabLst>
            </a:pPr>
            <a:r>
              <a:rPr lang="en-AU" sz="1200" kern="100" dirty="0">
                <a:solidFill>
                  <a:schemeClr val="tx2"/>
                </a:solidFill>
                <a:latin typeface="Arial" panose="020B0604020202020204" pitchFamily="34" charset="0"/>
                <a:cs typeface="Times New Roman" panose="02020603050405020304" pitchFamily="18" charset="0"/>
              </a:rPr>
              <a:t>modelling self-reflection and self-monitoring while providing clear expectations through student self-judging rubrics</a:t>
            </a:r>
          </a:p>
          <a:p>
            <a:pPr marL="171450" indent="-171450" fontAlgn="base">
              <a:lnSpc>
                <a:spcPct val="150000"/>
              </a:lnSpc>
              <a:buClr>
                <a:srgbClr val="002664"/>
              </a:buClr>
              <a:buFont typeface="Arial" panose="020B0604020202020204" pitchFamily="34" charset="0"/>
              <a:buChar char="•"/>
              <a:tabLst>
                <a:tab pos="228600" algn="l"/>
                <a:tab pos="457200" algn="l"/>
              </a:tabLst>
            </a:pPr>
            <a:r>
              <a:rPr lang="en-AU" sz="1200" kern="100" dirty="0">
                <a:solidFill>
                  <a:schemeClr val="tx2"/>
                </a:solidFill>
                <a:latin typeface="Arial" panose="020B0604020202020204" pitchFamily="34" charset="0"/>
                <a:cs typeface="Times New Roman" panose="02020603050405020304" pitchFamily="18" charset="0"/>
              </a:rPr>
              <a:t>conferencing with students, giving explicit and detailed feedback to improve writing.</a:t>
            </a:r>
          </a:p>
        </p:txBody>
      </p:sp>
      <p:grpSp>
        <p:nvGrpSpPr>
          <p:cNvPr id="6" name="Group 5">
            <a:extLst>
              <a:ext uri="{FF2B5EF4-FFF2-40B4-BE49-F238E27FC236}">
                <a16:creationId xmlns:a16="http://schemas.microsoft.com/office/drawing/2014/main" id="{1364FE14-9B95-332C-CA2F-722B791AD177}"/>
              </a:ext>
            </a:extLst>
          </p:cNvPr>
          <p:cNvGrpSpPr/>
          <p:nvPr/>
        </p:nvGrpSpPr>
        <p:grpSpPr>
          <a:xfrm>
            <a:off x="10972269" y="205389"/>
            <a:ext cx="888764" cy="850912"/>
            <a:chOff x="10657114" y="172913"/>
            <a:chExt cx="1158503" cy="1175657"/>
          </a:xfrm>
        </p:grpSpPr>
        <p:sp>
          <p:nvSpPr>
            <p:cNvPr id="7" name="Oval 6">
              <a:extLst>
                <a:ext uri="{FF2B5EF4-FFF2-40B4-BE49-F238E27FC236}">
                  <a16:creationId xmlns:a16="http://schemas.microsoft.com/office/drawing/2014/main" id="{1F0B6585-DB03-A11F-CCCF-68EC65F2EAF0}"/>
                </a:ext>
              </a:extLst>
            </p:cNvPr>
            <p:cNvSpPr/>
            <p:nvPr/>
          </p:nvSpPr>
          <p:spPr>
            <a:xfrm>
              <a:off x="10657114" y="172913"/>
              <a:ext cx="1158503" cy="1175657"/>
            </a:xfrm>
            <a:prstGeom prst="ellipse">
              <a:avLst/>
            </a:prstGeom>
            <a:solidFill>
              <a:schemeClr val="accent1">
                <a:lumMod val="20000"/>
                <a:lumOff val="80000"/>
              </a:schemeClr>
            </a:solid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pic>
          <p:nvPicPr>
            <p:cNvPr id="8" name="Graphic 7" descr="Teacher with solid fill">
              <a:extLst>
                <a:ext uri="{FF2B5EF4-FFF2-40B4-BE49-F238E27FC236}">
                  <a16:creationId xmlns:a16="http://schemas.microsoft.com/office/drawing/2014/main" id="{F3387795-7614-4CC3-F8F3-76D0FB1B73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36190" y="385620"/>
              <a:ext cx="762535" cy="762535"/>
            </a:xfrm>
            <a:prstGeom prst="rect">
              <a:avLst/>
            </a:prstGeom>
          </p:spPr>
        </p:pic>
      </p:grpSp>
      <p:sp>
        <p:nvSpPr>
          <p:cNvPr id="10" name="Footer Placeholder 9">
            <a:extLst>
              <a:ext uri="{FF2B5EF4-FFF2-40B4-BE49-F238E27FC236}">
                <a16:creationId xmlns:a16="http://schemas.microsoft.com/office/drawing/2014/main" id="{F34FEDFD-100B-05C0-CE2E-DB733817446D}"/>
              </a:ext>
            </a:extLst>
          </p:cNvPr>
          <p:cNvSpPr>
            <a:spLocks noGrp="1"/>
          </p:cNvSpPr>
          <p:nvPr>
            <p:ph type="ftr" sz="quarter" idx="3"/>
          </p:nvPr>
        </p:nvSpPr>
        <p:spPr/>
        <p:txBody>
          <a:bodyPr/>
          <a:lstStyle/>
          <a:p>
            <a:r>
              <a:rPr lang="en-AU" dirty="0"/>
              <a:t>WriteOn 2025 Teaching and learning support</a:t>
            </a:r>
            <a:endParaRPr lang="en-GB" dirty="0"/>
          </a:p>
        </p:txBody>
      </p:sp>
    </p:spTree>
    <p:extLst>
      <p:ext uri="{BB962C8B-B14F-4D97-AF65-F5344CB8AC3E}">
        <p14:creationId xmlns:p14="http://schemas.microsoft.com/office/powerpoint/2010/main" val="59871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5AD5-1E7A-53C5-28B1-CC69AFB90942}"/>
              </a:ext>
            </a:extLst>
          </p:cNvPr>
          <p:cNvSpPr>
            <a:spLocks noGrp="1"/>
          </p:cNvSpPr>
          <p:nvPr>
            <p:ph type="title"/>
          </p:nvPr>
        </p:nvSpPr>
        <p:spPr>
          <a:xfrm>
            <a:off x="593275" y="553913"/>
            <a:ext cx="11010859" cy="498598"/>
          </a:xfrm>
        </p:spPr>
        <p:txBody>
          <a:bodyPr/>
          <a:lstStyle/>
          <a:p>
            <a:r>
              <a:rPr lang="en-AU"/>
              <a:t>References</a:t>
            </a:r>
          </a:p>
        </p:txBody>
      </p:sp>
      <p:sp>
        <p:nvSpPr>
          <p:cNvPr id="3" name="Footer Placeholder 2">
            <a:extLst>
              <a:ext uri="{FF2B5EF4-FFF2-40B4-BE49-F238E27FC236}">
                <a16:creationId xmlns:a16="http://schemas.microsoft.com/office/drawing/2014/main" id="{B28981D0-8347-CABC-538F-D6F4AE714357}"/>
              </a:ext>
            </a:extLst>
          </p:cNvPr>
          <p:cNvSpPr>
            <a:spLocks noGrp="1"/>
          </p:cNvSpPr>
          <p:nvPr>
            <p:ph type="ftr" sz="quarter" idx="3"/>
          </p:nvPr>
        </p:nvSpPr>
        <p:spPr/>
        <p:txBody>
          <a:bodyPr/>
          <a:lstStyle/>
          <a:p>
            <a:r>
              <a:rPr lang="en-AU" dirty="0"/>
              <a:t>WriteOn 2025 Teaching and learning support</a:t>
            </a:r>
            <a:endParaRPr lang="en-GB" dirty="0"/>
          </a:p>
        </p:txBody>
      </p:sp>
      <p:sp>
        <p:nvSpPr>
          <p:cNvPr id="5" name="TextBox 4">
            <a:extLst>
              <a:ext uri="{FF2B5EF4-FFF2-40B4-BE49-F238E27FC236}">
                <a16:creationId xmlns:a16="http://schemas.microsoft.com/office/drawing/2014/main" id="{B73DCFB6-8ECB-8B58-2C31-77BC15EA3A3F}"/>
              </a:ext>
            </a:extLst>
          </p:cNvPr>
          <p:cNvSpPr txBox="1"/>
          <p:nvPr/>
        </p:nvSpPr>
        <p:spPr>
          <a:xfrm>
            <a:off x="593275" y="1195811"/>
            <a:ext cx="11010858" cy="1938992"/>
          </a:xfrm>
          <a:prstGeom prst="rect">
            <a:avLst/>
          </a:prstGeom>
          <a:noFill/>
        </p:spPr>
        <p:txBody>
          <a:bodyPr wrap="square">
            <a:spAutoFit/>
          </a:bodyPr>
          <a:lstStyle/>
          <a:p>
            <a:r>
              <a:rPr lang="en-AU" sz="1200" dirty="0">
                <a:solidFill>
                  <a:schemeClr val="tx2"/>
                </a:solidFill>
                <a:latin typeface="Arial" panose="020B0604020202020204" pitchFamily="34" charset="0"/>
              </a:rPr>
              <a:t>Cottingham S (2024) ‘Integrating Grammar and Creative Writing Lessons’, Edutopia, accessed January 20, 2025 </a:t>
            </a:r>
            <a:r>
              <a:rPr lang="en-AU" sz="1200" dirty="0">
                <a:latin typeface="Arial" panose="020B0604020202020204" pitchFamily="34" charset="0"/>
                <a:hlinkClick r:id="rId2"/>
              </a:rPr>
              <a:t>https://www.edutopia.org/article/integrating-grammar-creative-writing/</a:t>
            </a:r>
            <a:endParaRPr lang="en-AU" sz="1200" dirty="0">
              <a:latin typeface="Arial" panose="020B0604020202020204" pitchFamily="34" charset="0"/>
            </a:endParaRPr>
          </a:p>
          <a:p>
            <a:endParaRPr lang="en-AU" sz="1200" dirty="0">
              <a:latin typeface="Arial" panose="020B0604020202020204" pitchFamily="34" charset="0"/>
            </a:endParaRPr>
          </a:p>
          <a:p>
            <a:r>
              <a:rPr lang="en-AU" sz="1200" dirty="0">
                <a:solidFill>
                  <a:schemeClr val="tx2"/>
                </a:solidFill>
                <a:latin typeface="Arial" panose="020B0604020202020204" pitchFamily="34" charset="0"/>
              </a:rPr>
              <a:t>Graham S (2019) 'Changing How Writing Is Taught', Review of Research in Education, 43(1):277–303, doi:10.3102/0091732X18821125.</a:t>
            </a:r>
          </a:p>
          <a:p>
            <a:endParaRPr lang="en-AU" sz="1200" dirty="0">
              <a:solidFill>
                <a:schemeClr val="tx2"/>
              </a:solidFill>
              <a:latin typeface="Arial" panose="020B0604020202020204" pitchFamily="34" charset="0"/>
            </a:endParaRPr>
          </a:p>
          <a:p>
            <a:r>
              <a:rPr lang="en-AU" sz="1200" dirty="0">
                <a:solidFill>
                  <a:schemeClr val="tx2"/>
                </a:solidFill>
                <a:latin typeface="Arial" panose="020B0604020202020204" pitchFamily="34" charset="0"/>
              </a:rPr>
              <a:t>Hochman JC and Wexler N (2017) The writing revolution: A guide to advancing thinking through writing in all subjects and grades, Jossey-Bass, San Francisco, CA</a:t>
            </a:r>
          </a:p>
          <a:p>
            <a:endParaRPr lang="en-AU" sz="1200" dirty="0">
              <a:effectLst/>
              <a:latin typeface="Arial" panose="020B0604020202020204" pitchFamily="34" charset="0"/>
              <a:ea typeface="Arial" panose="020B0604020202020204" pitchFamily="34" charset="0"/>
            </a:endParaRPr>
          </a:p>
          <a:p>
            <a:r>
              <a:rPr lang="en-AU" sz="1200" dirty="0">
                <a:solidFill>
                  <a:schemeClr val="tx2"/>
                </a:solidFill>
                <a:effectLst/>
                <a:latin typeface="Arial" panose="020B0604020202020204" pitchFamily="34" charset="0"/>
                <a:ea typeface="Arial" panose="020B0604020202020204" pitchFamily="34" charset="0"/>
              </a:rPr>
              <a:t>NSW Education Standards Authority (NESA) (2018) </a:t>
            </a:r>
            <a:r>
              <a:rPr lang="en-AU" sz="1200" i="1" dirty="0">
                <a:solidFill>
                  <a:schemeClr val="tx2"/>
                </a:solidFill>
                <a:effectLst/>
                <a:latin typeface="Arial" panose="020B0604020202020204" pitchFamily="34" charset="0"/>
                <a:ea typeface="Arial" panose="020B0604020202020204" pitchFamily="34" charset="0"/>
              </a:rPr>
              <a:t>Teaching Writing</a:t>
            </a:r>
            <a:r>
              <a:rPr lang="en-AU" sz="1200" dirty="0">
                <a:solidFill>
                  <a:schemeClr val="tx2"/>
                </a:solidFill>
                <a:effectLst/>
                <a:latin typeface="Arial" panose="020B0604020202020204" pitchFamily="34" charset="0"/>
                <a:ea typeface="Arial" panose="020B0604020202020204" pitchFamily="34" charset="0"/>
              </a:rPr>
              <a:t>, NESA website, accessed 11 May 2021 </a:t>
            </a:r>
            <a:r>
              <a:rPr lang="en-AU" sz="1200" u="sng" dirty="0">
                <a:solidFill>
                  <a:srgbClr val="002664"/>
                </a:solidFill>
                <a:effectLst/>
                <a:latin typeface="Arial" panose="020B0604020202020204" pitchFamily="34" charset="0"/>
                <a:ea typeface="Arial" panose="020B0604020202020204" pitchFamily="34" charset="0"/>
                <a:hlinkClick r:id="rId3"/>
              </a:rPr>
              <a:t>https://educationstandards.nsw.edu.au/wps/portal/nesa/about/who-we-are/research/research-reports/teaching-writing</a:t>
            </a:r>
            <a:r>
              <a:rPr lang="en-AU" sz="1200" u="sng" dirty="0">
                <a:solidFill>
                  <a:srgbClr val="002664"/>
                </a:solidFill>
                <a:effectLst/>
                <a:latin typeface="Arial" panose="020B0604020202020204" pitchFamily="34" charset="0"/>
                <a:ea typeface="Arial" panose="020B0604020202020204" pitchFamily="34" charset="0"/>
              </a:rPr>
              <a:t>  </a:t>
            </a:r>
            <a:r>
              <a:rPr lang="en-AU" sz="1200" dirty="0">
                <a:effectLst/>
                <a:latin typeface="Arial" panose="020B0604020202020204" pitchFamily="34" charset="0"/>
                <a:ea typeface="Arial" panose="020B0604020202020204" pitchFamily="34" charset="0"/>
              </a:rPr>
              <a:t> </a:t>
            </a:r>
            <a:endParaRPr lang="en-AU" sz="1200" dirty="0">
              <a:latin typeface="Arial" panose="020B0604020202020204" pitchFamily="34" charset="0"/>
            </a:endParaRPr>
          </a:p>
        </p:txBody>
      </p:sp>
    </p:spTree>
    <p:extLst>
      <p:ext uri="{BB962C8B-B14F-4D97-AF65-F5344CB8AC3E}">
        <p14:creationId xmlns:p14="http://schemas.microsoft.com/office/powerpoint/2010/main" val="171036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65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31FE-521C-8131-E845-0551D0719991}"/>
              </a:ext>
            </a:extLst>
          </p:cNvPr>
          <p:cNvSpPr>
            <a:spLocks noGrp="1"/>
          </p:cNvSpPr>
          <p:nvPr>
            <p:ph type="title"/>
          </p:nvPr>
        </p:nvSpPr>
        <p:spPr>
          <a:xfrm>
            <a:off x="376383" y="587229"/>
            <a:ext cx="11010859" cy="498598"/>
          </a:xfrm>
        </p:spPr>
        <p:txBody>
          <a:bodyPr/>
          <a:lstStyle/>
          <a:p>
            <a:r>
              <a:rPr lang="en-AU" dirty="0">
                <a:latin typeface="Aptos"/>
              </a:rPr>
              <a:t>How to start</a:t>
            </a:r>
          </a:p>
        </p:txBody>
      </p:sp>
      <p:grpSp>
        <p:nvGrpSpPr>
          <p:cNvPr id="19" name="Group 18">
            <a:extLst>
              <a:ext uri="{FF2B5EF4-FFF2-40B4-BE49-F238E27FC236}">
                <a16:creationId xmlns:a16="http://schemas.microsoft.com/office/drawing/2014/main" id="{769BB629-B422-6943-0499-DF4B653BBB06}"/>
              </a:ext>
            </a:extLst>
          </p:cNvPr>
          <p:cNvGrpSpPr/>
          <p:nvPr/>
        </p:nvGrpSpPr>
        <p:grpSpPr>
          <a:xfrm>
            <a:off x="10991567" y="211292"/>
            <a:ext cx="888764" cy="850912"/>
            <a:chOff x="10657114" y="172913"/>
            <a:chExt cx="1158503" cy="1175657"/>
          </a:xfrm>
        </p:grpSpPr>
        <p:sp>
          <p:nvSpPr>
            <p:cNvPr id="20" name="Oval 19">
              <a:extLst>
                <a:ext uri="{FF2B5EF4-FFF2-40B4-BE49-F238E27FC236}">
                  <a16:creationId xmlns:a16="http://schemas.microsoft.com/office/drawing/2014/main" id="{6ADB42B1-C7AD-5B9E-D6D8-4B7AF932DBD3}"/>
                </a:ext>
              </a:extLst>
            </p:cNvPr>
            <p:cNvSpPr/>
            <p:nvPr/>
          </p:nvSpPr>
          <p:spPr>
            <a:xfrm>
              <a:off x="10657114" y="172913"/>
              <a:ext cx="1158503" cy="1175657"/>
            </a:xfrm>
            <a:prstGeom prst="ellipse">
              <a:avLst/>
            </a:prstGeom>
            <a:solidFill>
              <a:schemeClr val="accent1">
                <a:lumMod val="20000"/>
                <a:lumOff val="80000"/>
              </a:schemeClr>
            </a:solid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ptos" panose="020B0004020202020204" pitchFamily="34" charset="0"/>
              </a:endParaRPr>
            </a:p>
          </p:txBody>
        </p:sp>
        <p:pic>
          <p:nvPicPr>
            <p:cNvPr id="21" name="Graphic 20" descr="Teacher with solid fill">
              <a:extLst>
                <a:ext uri="{FF2B5EF4-FFF2-40B4-BE49-F238E27FC236}">
                  <a16:creationId xmlns:a16="http://schemas.microsoft.com/office/drawing/2014/main" id="{AB629AC6-1E11-4764-7588-1EEE4B05AA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6190" y="385620"/>
              <a:ext cx="762535" cy="762535"/>
            </a:xfrm>
            <a:prstGeom prst="rect">
              <a:avLst/>
            </a:prstGeom>
          </p:spPr>
        </p:pic>
      </p:grpSp>
      <p:sp>
        <p:nvSpPr>
          <p:cNvPr id="17" name="Rectangle: Rounded Corners 16">
            <a:extLst>
              <a:ext uri="{FF2B5EF4-FFF2-40B4-BE49-F238E27FC236}">
                <a16:creationId xmlns:a16="http://schemas.microsoft.com/office/drawing/2014/main" id="{348D9BE7-2417-7F91-751C-90C6E2CCF7A2}"/>
              </a:ext>
            </a:extLst>
          </p:cNvPr>
          <p:cNvSpPr/>
          <p:nvPr/>
        </p:nvSpPr>
        <p:spPr>
          <a:xfrm>
            <a:off x="6191691" y="1216156"/>
            <a:ext cx="5639385" cy="4599017"/>
          </a:xfrm>
          <a:prstGeom prst="roundRect">
            <a:avLst>
              <a:gd name="adj" fmla="val 6206"/>
            </a:avLst>
          </a:pr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latin typeface="Aptos" panose="020B0004020202020204" pitchFamily="34" charset="0"/>
            </a:endParaRPr>
          </a:p>
        </p:txBody>
      </p:sp>
      <p:sp>
        <p:nvSpPr>
          <p:cNvPr id="24" name="TextBox 23">
            <a:extLst>
              <a:ext uri="{FF2B5EF4-FFF2-40B4-BE49-F238E27FC236}">
                <a16:creationId xmlns:a16="http://schemas.microsoft.com/office/drawing/2014/main" id="{AEFFE1C5-CF4A-CD80-CB79-260E78073C9D}"/>
              </a:ext>
            </a:extLst>
          </p:cNvPr>
          <p:cNvSpPr txBox="1"/>
          <p:nvPr/>
        </p:nvSpPr>
        <p:spPr>
          <a:xfrm>
            <a:off x="6228441" y="1207577"/>
            <a:ext cx="5542961" cy="436234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664"/>
                </a:solidFill>
                <a:effectLst/>
                <a:uLnTx/>
                <a:uFillTx/>
                <a:latin typeface="Arial" panose="020B0604020202020204" pitchFamily="34" charset="0"/>
              </a:rPr>
              <a:t>Writing an imaginative text for WriteOn 2025</a:t>
            </a:r>
            <a:endParaRPr kumimoji="0" lang="en-AU" sz="1400" b="1" i="0" u="none" strike="noStrike" kern="1200" cap="none" spc="0" normalizeH="0" baseline="0" noProof="0" dirty="0">
              <a:ln>
                <a:noFill/>
              </a:ln>
              <a:solidFill>
                <a:srgbClr val="002664"/>
              </a:solidFill>
              <a:effectLst/>
              <a:uLnTx/>
              <a:uFillTx/>
              <a:latin typeface="Arial" panose="020B0604020202020204" pitchFamily="34" charset="0"/>
            </a:endParaRPr>
          </a:p>
          <a:p>
            <a:pPr marL="0" marR="0" lvl="0" indent="0" algn="l" defTabSz="914400" rtl="0" eaLnBrk="1" fontAlgn="auto" latinLnBrk="0" hangingPunct="1">
              <a:lnSpc>
                <a:spcPct val="150000"/>
              </a:lnSpc>
              <a:spcBef>
                <a:spcPts val="600"/>
              </a:spcBef>
              <a:spcAft>
                <a:spcPts val="600"/>
              </a:spcAft>
              <a:buClrTx/>
              <a:buSzTx/>
              <a:buFontTx/>
              <a:buNone/>
              <a:tabLst/>
              <a:defRPr/>
            </a:pPr>
            <a:r>
              <a:rPr kumimoji="0" lang="en-AU" sz="1200" b="0" i="0" u="none" strike="noStrike" kern="100" cap="none" spc="0" normalizeH="0" baseline="0" noProof="0" dirty="0">
                <a:ln>
                  <a:noFill/>
                </a:ln>
                <a:solidFill>
                  <a:schemeClr val="tx2"/>
                </a:solidFill>
                <a:effectLst/>
                <a:uLnTx/>
                <a:uFillTx/>
                <a:latin typeface="Arial" panose="020B0604020202020204" pitchFamily="34" charset="0"/>
                <a:cs typeface="Times New Roman" panose="02020603050405020304" pitchFamily="18" charset="0"/>
              </a:rPr>
              <a:t>Suggestions for imaginative texts for WriteOn 2025 may include:</a:t>
            </a:r>
          </a:p>
          <a:p>
            <a:pPr marL="171450" marR="0" lvl="0" indent="-171450" algn="l" defTabSz="914400" rtl="0" eaLnBrk="1" fontAlgn="base" latinLnBrk="0" hangingPunct="1">
              <a:lnSpc>
                <a:spcPct val="150000"/>
              </a:lnSpc>
              <a:spcBef>
                <a:spcPts val="0"/>
              </a:spcBef>
              <a:spcAft>
                <a:spcPts val="0"/>
              </a:spcAft>
              <a:buClr>
                <a:srgbClr val="002664"/>
              </a:buClr>
              <a:buSzTx/>
              <a:buFont typeface="Arial" panose="020B0604020202020204" pitchFamily="34" charset="0"/>
              <a:buChar char="•"/>
              <a:tabLst>
                <a:tab pos="228600" algn="l"/>
                <a:tab pos="457200" algn="l"/>
              </a:tabLst>
              <a:defRPr/>
            </a:pPr>
            <a:r>
              <a:rPr kumimoji="0" lang="en-AU" sz="1200" b="0" i="0" u="none" strike="noStrike" kern="100" cap="none" spc="0" normalizeH="0" baseline="0" noProof="0" dirty="0">
                <a:ln>
                  <a:noFill/>
                </a:ln>
                <a:solidFill>
                  <a:schemeClr val="tx2"/>
                </a:solidFill>
                <a:effectLst/>
                <a:uLnTx/>
                <a:uFillTx/>
                <a:latin typeface="Arial" panose="020B0604020202020204" pitchFamily="34" charset="0"/>
                <a:cs typeface="Times New Roman" panose="02020603050405020304" pitchFamily="18" charset="0"/>
              </a:rPr>
              <a:t>diary or journal entries from an imaginary character</a:t>
            </a:r>
          </a:p>
          <a:p>
            <a:pPr marL="171450" marR="0" lvl="0" indent="-171450" algn="l" defTabSz="914400" rtl="0" eaLnBrk="1" fontAlgn="base" latinLnBrk="0" hangingPunct="1">
              <a:lnSpc>
                <a:spcPct val="150000"/>
              </a:lnSpc>
              <a:spcBef>
                <a:spcPts val="0"/>
              </a:spcBef>
              <a:spcAft>
                <a:spcPts val="0"/>
              </a:spcAft>
              <a:buClr>
                <a:srgbClr val="002664"/>
              </a:buClr>
              <a:buSzTx/>
              <a:buFont typeface="Arial" panose="020B0604020202020204" pitchFamily="34" charset="0"/>
              <a:buChar char="•"/>
              <a:tabLst>
                <a:tab pos="228600" algn="l"/>
                <a:tab pos="457200" algn="l"/>
              </a:tabLst>
              <a:defRPr/>
            </a:pPr>
            <a:r>
              <a:rPr lang="en-AU" sz="1200" kern="100" dirty="0">
                <a:solidFill>
                  <a:schemeClr val="tx2"/>
                </a:solidFill>
                <a:latin typeface="Arial" panose="020B0604020202020204" pitchFamily="34" charset="0"/>
                <a:cs typeface="Times New Roman"/>
              </a:rPr>
              <a:t>short prose fictional</a:t>
            </a:r>
            <a:r>
              <a:rPr kumimoji="0" lang="en-AU" sz="1200" b="0" i="0" u="none" strike="noStrike" kern="100" cap="none" spc="0" normalizeH="0" baseline="0" noProof="0" dirty="0">
                <a:ln>
                  <a:noFill/>
                </a:ln>
                <a:solidFill>
                  <a:schemeClr val="tx2"/>
                </a:solidFill>
                <a:effectLst/>
                <a:uLnTx/>
                <a:uFillTx/>
                <a:latin typeface="Arial" panose="020B0604020202020204" pitchFamily="34" charset="0"/>
                <a:cs typeface="Times New Roman"/>
              </a:rPr>
              <a:t> narratives (e.g., a short fantasy or adventure story)</a:t>
            </a:r>
            <a:endParaRPr lang="en-AU" sz="1200" b="0" i="0" u="none" strike="noStrike" kern="100" cap="none" spc="0" normalizeH="0" baseline="0" noProof="0" dirty="0">
              <a:ln>
                <a:noFill/>
              </a:ln>
              <a:solidFill>
                <a:schemeClr val="tx2"/>
              </a:solidFill>
              <a:effectLst/>
              <a:uLnTx/>
              <a:uFillTx/>
              <a:latin typeface="Arial" panose="020B0604020202020204" pitchFamily="34" charset="0"/>
              <a:cs typeface="Times New Roman"/>
            </a:endParaRPr>
          </a:p>
          <a:p>
            <a:pPr marL="171450" indent="-171450" fontAlgn="base">
              <a:lnSpc>
                <a:spcPct val="150000"/>
              </a:lnSpc>
              <a:buClr>
                <a:srgbClr val="002664"/>
              </a:buClr>
              <a:buFont typeface="Arial" panose="020B0604020202020204" pitchFamily="34" charset="0"/>
              <a:buChar char="•"/>
              <a:tabLst>
                <a:tab pos="228600" algn="l"/>
                <a:tab pos="457200" algn="l"/>
              </a:tabLst>
              <a:defRPr/>
            </a:pPr>
            <a:r>
              <a:rPr lang="en-AU" sz="1200" kern="100" dirty="0">
                <a:solidFill>
                  <a:schemeClr val="tx2"/>
                </a:solidFill>
                <a:latin typeface="Arial" panose="020B0604020202020204" pitchFamily="34" charset="0"/>
                <a:cs typeface="Times New Roman" panose="02020603050405020304" pitchFamily="18" charset="0"/>
              </a:rPr>
              <a:t>character explorations</a:t>
            </a:r>
          </a:p>
          <a:p>
            <a:pPr marL="171450" indent="-171450" fontAlgn="base">
              <a:lnSpc>
                <a:spcPct val="150000"/>
              </a:lnSpc>
              <a:buClr>
                <a:srgbClr val="002664"/>
              </a:buClr>
              <a:buFont typeface="Arial" panose="020B0604020202020204" pitchFamily="34" charset="0"/>
              <a:buChar char="•"/>
              <a:tabLst>
                <a:tab pos="228600" algn="l"/>
                <a:tab pos="457200" algn="l"/>
              </a:tabLst>
              <a:defRPr/>
            </a:pPr>
            <a:r>
              <a:rPr lang="en-AU" sz="1200" kern="100" dirty="0">
                <a:solidFill>
                  <a:schemeClr val="tx2"/>
                </a:solidFill>
                <a:latin typeface="Arial" panose="020B0604020202020204" pitchFamily="34" charset="0"/>
                <a:cs typeface="Times New Roman" panose="02020603050405020304" pitchFamily="18" charset="0"/>
              </a:rPr>
              <a:t>poetry.</a:t>
            </a:r>
          </a:p>
          <a:p>
            <a:pPr fontAlgn="base">
              <a:lnSpc>
                <a:spcPct val="150000"/>
              </a:lnSpc>
              <a:spcAft>
                <a:spcPts val="1000"/>
              </a:spcAft>
              <a:buClr>
                <a:srgbClr val="002664"/>
              </a:buClr>
              <a:tabLst>
                <a:tab pos="228600" algn="l"/>
                <a:tab pos="457200" algn="l"/>
              </a:tabLst>
              <a:defRPr/>
            </a:pPr>
            <a:r>
              <a:rPr lang="en-AU" sz="1200" kern="100" dirty="0">
                <a:solidFill>
                  <a:schemeClr val="tx2"/>
                </a:solidFill>
                <a:latin typeface="Arial" panose="020B0604020202020204" pitchFamily="34" charset="0"/>
                <a:cs typeface="Times New Roman" panose="02020603050405020304" pitchFamily="18" charset="0"/>
              </a:rPr>
              <a:t>The imaginative text chosen should relate to the stimulus and include intentional choices with </a:t>
            </a:r>
            <a:r>
              <a:rPr lang="en-AU" sz="1200" dirty="0">
                <a:solidFill>
                  <a:schemeClr val="tx2"/>
                </a:solidFill>
                <a:latin typeface="Arial" panose="020B0604020202020204" pitchFamily="34" charset="0"/>
              </a:rPr>
              <a:t>appropriate text structures, features and language to engage the audience. Stage-based criteria is included to support </a:t>
            </a:r>
            <a:r>
              <a:rPr lang="en-AU" sz="1200" dirty="0">
                <a:latin typeface="Arial" panose="020B0604020202020204" pitchFamily="34" charset="0"/>
                <a:hlinkClick r:id="rId5" action="ppaction://hlinksldjump"/>
              </a:rPr>
              <a:t>teachers</a:t>
            </a:r>
            <a:r>
              <a:rPr lang="en-AU" sz="1200" dirty="0">
                <a:latin typeface="Arial" panose="020B0604020202020204" pitchFamily="34" charset="0"/>
              </a:rPr>
              <a:t> </a:t>
            </a:r>
            <a:r>
              <a:rPr lang="en-AU" sz="1200" dirty="0">
                <a:solidFill>
                  <a:schemeClr val="tx2"/>
                </a:solidFill>
                <a:latin typeface="Arial" panose="020B0604020202020204" pitchFamily="34" charset="0"/>
              </a:rPr>
              <a:t>and</a:t>
            </a:r>
            <a:r>
              <a:rPr lang="en-AU" sz="1200" dirty="0">
                <a:latin typeface="Arial" panose="020B0604020202020204" pitchFamily="34" charset="0"/>
              </a:rPr>
              <a:t> </a:t>
            </a:r>
            <a:r>
              <a:rPr lang="en-AU" sz="1200" dirty="0">
                <a:latin typeface="Arial" panose="020B0604020202020204" pitchFamily="34" charset="0"/>
                <a:hlinkClick r:id="rId6" action="ppaction://hlinksldjump"/>
              </a:rPr>
              <a:t>students.</a:t>
            </a:r>
            <a:endParaRPr lang="en-AU" sz="1200" dirty="0">
              <a:latin typeface="Arial" panose="020B0604020202020204" pitchFamily="34" charset="0"/>
            </a:endParaRPr>
          </a:p>
          <a:p>
            <a:pPr fontAlgn="base"/>
            <a:r>
              <a:rPr lang="en-AU" sz="1400" b="1" dirty="0">
                <a:solidFill>
                  <a:schemeClr val="accent2"/>
                </a:solidFill>
                <a:latin typeface="Arial" panose="020B0604020202020204" pitchFamily="34" charset="0"/>
              </a:rPr>
              <a:t>NESA’s judging </a:t>
            </a:r>
          </a:p>
          <a:p>
            <a:pPr fontAlgn="base">
              <a:lnSpc>
                <a:spcPct val="150000"/>
              </a:lnSpc>
              <a:spcBef>
                <a:spcPts val="600"/>
              </a:spcBef>
            </a:pPr>
            <a:r>
              <a:rPr lang="en-AU" sz="1200" dirty="0">
                <a:solidFill>
                  <a:schemeClr val="tx2"/>
                </a:solidFill>
                <a:effectLst/>
                <a:latin typeface="Arial" panose="020B0604020202020204" pitchFamily="34" charset="0"/>
                <a:ea typeface="Times New Roman" panose="02020603050405020304" pitchFamily="18" charset="0"/>
              </a:rPr>
              <a:t>A panel comprised of experienced NSW primary teachers, from NESA and educational sectors, judge the final entries submitted to NESA. </a:t>
            </a:r>
          </a:p>
          <a:p>
            <a:pPr fontAlgn="base">
              <a:lnSpc>
                <a:spcPct val="150000"/>
              </a:lnSpc>
              <a:spcBef>
                <a:spcPts val="600"/>
              </a:spcBef>
            </a:pPr>
            <a:r>
              <a:rPr lang="en-AU" sz="1200" dirty="0">
                <a:solidFill>
                  <a:schemeClr val="tx2"/>
                </a:solidFill>
                <a:effectLst/>
                <a:latin typeface="Arial" panose="020B0604020202020204" pitchFamily="34" charset="0"/>
                <a:ea typeface="Times New Roman" panose="02020603050405020304" pitchFamily="18" charset="0"/>
              </a:rPr>
              <a:t>The decision of the judging panel is final. </a:t>
            </a:r>
          </a:p>
        </p:txBody>
      </p:sp>
      <p:sp>
        <p:nvSpPr>
          <p:cNvPr id="9" name="TextBox 8">
            <a:extLst>
              <a:ext uri="{FF2B5EF4-FFF2-40B4-BE49-F238E27FC236}">
                <a16:creationId xmlns:a16="http://schemas.microsoft.com/office/drawing/2014/main" id="{5438842A-6B0F-D6E4-BD89-C3672248434F}"/>
              </a:ext>
            </a:extLst>
          </p:cNvPr>
          <p:cNvSpPr txBox="1"/>
          <p:nvPr/>
        </p:nvSpPr>
        <p:spPr>
          <a:xfrm>
            <a:off x="447095" y="1192318"/>
            <a:ext cx="5542961" cy="1566263"/>
          </a:xfrm>
          <a:prstGeom prst="rect">
            <a:avLst/>
          </a:prstGeom>
          <a:noFill/>
        </p:spPr>
        <p:txBody>
          <a:bodyPr wrap="square">
            <a:spAutoFit/>
          </a:bodyPr>
          <a:lstStyle/>
          <a:p>
            <a:pPr>
              <a:lnSpc>
                <a:spcPct val="150000"/>
              </a:lnSpc>
              <a:spcAft>
                <a:spcPts val="600"/>
              </a:spcAft>
            </a:pPr>
            <a:r>
              <a:rPr lang="en-AU" sz="1400" b="1" dirty="0">
                <a:solidFill>
                  <a:schemeClr val="accent2"/>
                </a:solidFill>
                <a:latin typeface="Arial" panose="020B0604020202020204" pitchFamily="34" charset="0"/>
              </a:rPr>
              <a:t>Stimulus for WriteOn 2025</a:t>
            </a:r>
          </a:p>
          <a:p>
            <a:pPr>
              <a:lnSpc>
                <a:spcPct val="150000"/>
              </a:lnSpc>
            </a:pPr>
            <a:r>
              <a:rPr lang="en-AU" sz="1200" dirty="0">
                <a:solidFill>
                  <a:schemeClr val="tx2"/>
                </a:solidFill>
                <a:latin typeface="Arial" panose="020B0604020202020204" pitchFamily="34" charset="0"/>
              </a:rPr>
              <a:t>For WriteOn 2025, students use this stimulus quote: </a:t>
            </a:r>
            <a:r>
              <a:rPr lang="en-AU" sz="1200" b="1" dirty="0">
                <a:solidFill>
                  <a:schemeClr val="tx2"/>
                </a:solidFill>
                <a:latin typeface="Arial" panose="020B0604020202020204" pitchFamily="34" charset="0"/>
              </a:rPr>
              <a:t>‘Could they be changing?’ </a:t>
            </a:r>
            <a:r>
              <a:rPr lang="en-AU" sz="1200" dirty="0">
                <a:solidFill>
                  <a:schemeClr val="tx2"/>
                </a:solidFill>
                <a:latin typeface="Arial" panose="020B0604020202020204" pitchFamily="34" charset="0"/>
              </a:rPr>
              <a:t>to explore their voices as authors when creating an imaginative text. Responses should be guided by English syllabus content for the appropriate stage of learning.</a:t>
            </a:r>
            <a:endParaRPr lang="en-AU" sz="1800" dirty="0">
              <a:solidFill>
                <a:schemeClr val="tx2"/>
              </a:solidFill>
              <a:latin typeface="Arial" panose="020B0604020202020204" pitchFamily="34" charset="0"/>
              <a:cs typeface="Arial"/>
            </a:endParaRPr>
          </a:p>
        </p:txBody>
      </p:sp>
      <p:sp>
        <p:nvSpPr>
          <p:cNvPr id="10" name="Rectangle: Rounded Corners 9">
            <a:extLst>
              <a:ext uri="{FF2B5EF4-FFF2-40B4-BE49-F238E27FC236}">
                <a16:creationId xmlns:a16="http://schemas.microsoft.com/office/drawing/2014/main" id="{6E18D2A2-E182-4012-ABD2-C5E7F733E4AA}"/>
              </a:ext>
            </a:extLst>
          </p:cNvPr>
          <p:cNvSpPr/>
          <p:nvPr/>
        </p:nvSpPr>
        <p:spPr>
          <a:xfrm>
            <a:off x="376383" y="1207577"/>
            <a:ext cx="5639385" cy="4599017"/>
          </a:xfrm>
          <a:prstGeom prst="roundRect">
            <a:avLst>
              <a:gd name="adj" fmla="val 6206"/>
            </a:avLst>
          </a:pr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latin typeface="Aptos" panose="020B0004020202020204" pitchFamily="34" charset="0"/>
            </a:endParaRPr>
          </a:p>
        </p:txBody>
      </p:sp>
      <p:sp>
        <p:nvSpPr>
          <p:cNvPr id="3" name="Footer Placeholder 2">
            <a:extLst>
              <a:ext uri="{FF2B5EF4-FFF2-40B4-BE49-F238E27FC236}">
                <a16:creationId xmlns:a16="http://schemas.microsoft.com/office/drawing/2014/main" id="{9367C5D6-3576-BEFB-AABE-334387673EB2}"/>
              </a:ext>
            </a:extLst>
          </p:cNvPr>
          <p:cNvSpPr>
            <a:spLocks noGrp="1"/>
          </p:cNvSpPr>
          <p:nvPr>
            <p:ph type="ftr" sz="quarter" idx="3"/>
          </p:nvPr>
        </p:nvSpPr>
        <p:spPr/>
        <p:txBody>
          <a:bodyPr/>
          <a:lstStyle/>
          <a:p>
            <a:r>
              <a:rPr lang="en-AU" dirty="0"/>
              <a:t>WriteOn 2025 Teaching and learning support</a:t>
            </a:r>
            <a:endParaRPr lang="en-GB" dirty="0"/>
          </a:p>
        </p:txBody>
      </p:sp>
      <p:sp>
        <p:nvSpPr>
          <p:cNvPr id="4" name="TextBox 3">
            <a:extLst>
              <a:ext uri="{FF2B5EF4-FFF2-40B4-BE49-F238E27FC236}">
                <a16:creationId xmlns:a16="http://schemas.microsoft.com/office/drawing/2014/main" id="{FFA4AD84-DF64-C3F3-7D00-FBDCE9E8329C}"/>
              </a:ext>
            </a:extLst>
          </p:cNvPr>
          <p:cNvSpPr txBox="1"/>
          <p:nvPr/>
        </p:nvSpPr>
        <p:spPr>
          <a:xfrm>
            <a:off x="522486" y="4793077"/>
            <a:ext cx="5542961" cy="735266"/>
          </a:xfrm>
          <a:prstGeom prst="rect">
            <a:avLst/>
          </a:prstGeom>
          <a:noFill/>
        </p:spPr>
        <p:txBody>
          <a:bodyPr wrap="square">
            <a:spAutoFit/>
          </a:bodyPr>
          <a:lstStyle/>
          <a:p>
            <a:pPr>
              <a:lnSpc>
                <a:spcPct val="150000"/>
              </a:lnSpc>
              <a:spcAft>
                <a:spcPts val="600"/>
              </a:spcAft>
            </a:pPr>
            <a:r>
              <a:rPr lang="en-AU" sz="1400" b="1" dirty="0">
                <a:solidFill>
                  <a:schemeClr val="accent2"/>
                </a:solidFill>
                <a:latin typeface="Arial" panose="020B0604020202020204" pitchFamily="34" charset="0"/>
              </a:rPr>
              <a:t>WriteOn 2025 poster</a:t>
            </a:r>
          </a:p>
          <a:p>
            <a:pPr>
              <a:lnSpc>
                <a:spcPct val="150000"/>
              </a:lnSpc>
            </a:pPr>
            <a:r>
              <a:rPr lang="en-AU" sz="1200" dirty="0">
                <a:solidFill>
                  <a:schemeClr val="tx2"/>
                </a:solidFill>
                <a:latin typeface="Arial" panose="020B0604020202020204" pitchFamily="34" charset="0"/>
              </a:rPr>
              <a:t>Download the competition poster </a:t>
            </a:r>
            <a:r>
              <a:rPr lang="en-AU" sz="1200" dirty="0">
                <a:solidFill>
                  <a:schemeClr val="tx2"/>
                </a:solidFill>
                <a:latin typeface="Arial" panose="020B0604020202020204" pitchFamily="34" charset="0"/>
                <a:hlinkClick r:id="rId7"/>
              </a:rPr>
              <a:t>from the NESA website</a:t>
            </a:r>
            <a:r>
              <a:rPr lang="en-AU" sz="1200" dirty="0">
                <a:solidFill>
                  <a:schemeClr val="tx2"/>
                </a:solidFill>
                <a:latin typeface="Arial" panose="020B0604020202020204" pitchFamily="34" charset="0"/>
              </a:rPr>
              <a:t>.</a:t>
            </a:r>
            <a:endParaRPr lang="en-AU" sz="1800" dirty="0">
              <a:solidFill>
                <a:schemeClr val="tx2"/>
              </a:solidFill>
              <a:latin typeface="Arial" panose="020B0604020202020204" pitchFamily="34" charset="0"/>
              <a:cs typeface="Arial"/>
            </a:endParaRPr>
          </a:p>
        </p:txBody>
      </p:sp>
      <p:sp>
        <p:nvSpPr>
          <p:cNvPr id="5" name="TextBox 4">
            <a:extLst>
              <a:ext uri="{FF2B5EF4-FFF2-40B4-BE49-F238E27FC236}">
                <a16:creationId xmlns:a16="http://schemas.microsoft.com/office/drawing/2014/main" id="{496A24A5-6578-45DE-A77E-875D57A9205B}"/>
              </a:ext>
            </a:extLst>
          </p:cNvPr>
          <p:cNvSpPr txBox="1"/>
          <p:nvPr/>
        </p:nvSpPr>
        <p:spPr>
          <a:xfrm>
            <a:off x="1794139" y="4671327"/>
            <a:ext cx="2789042" cy="138499"/>
          </a:xfrm>
          <a:prstGeom prst="rect">
            <a:avLst/>
          </a:prstGeom>
          <a:noFill/>
        </p:spPr>
        <p:txBody>
          <a:bodyPr wrap="square" lIns="0" tIns="0" rIns="0" bIns="0" rtlCol="0">
            <a:spAutoFit/>
          </a:bodyPr>
          <a:lstStyle/>
          <a:p>
            <a:pPr>
              <a:lnSpc>
                <a:spcPct val="90000"/>
              </a:lnSpc>
              <a:spcAft>
                <a:spcPts val="800"/>
              </a:spcAft>
            </a:pPr>
            <a:r>
              <a:rPr lang="en-AU" sz="1000" dirty="0">
                <a:solidFill>
                  <a:schemeClr val="tx2"/>
                </a:solidFill>
                <a:latin typeface="Arial" panose="020B0604020202020204" pitchFamily="34" charset="0"/>
              </a:rPr>
              <a:t>Figure 2: WriteOn 2025 stimulus </a:t>
            </a:r>
          </a:p>
        </p:txBody>
      </p:sp>
      <p:pic>
        <p:nvPicPr>
          <p:cNvPr id="7" name="Picture 6">
            <a:extLst>
              <a:ext uri="{FF2B5EF4-FFF2-40B4-BE49-F238E27FC236}">
                <a16:creationId xmlns:a16="http://schemas.microsoft.com/office/drawing/2014/main" id="{E3EAD484-2770-9EB0-8524-341C77B156BF}"/>
              </a:ext>
            </a:extLst>
          </p:cNvPr>
          <p:cNvPicPr>
            <a:picLocks noChangeAspect="1"/>
          </p:cNvPicPr>
          <p:nvPr/>
        </p:nvPicPr>
        <p:blipFill>
          <a:blip r:embed="rId8"/>
          <a:stretch>
            <a:fillRect/>
          </a:stretch>
        </p:blipFill>
        <p:spPr>
          <a:xfrm>
            <a:off x="1794139" y="2747624"/>
            <a:ext cx="2609696" cy="184350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3813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31FE-521C-8131-E845-0551D0719991}"/>
              </a:ext>
            </a:extLst>
          </p:cNvPr>
          <p:cNvSpPr>
            <a:spLocks noGrp="1"/>
          </p:cNvSpPr>
          <p:nvPr>
            <p:ph type="title"/>
          </p:nvPr>
        </p:nvSpPr>
        <p:spPr>
          <a:xfrm>
            <a:off x="392541" y="434468"/>
            <a:ext cx="11010859" cy="498598"/>
          </a:xfrm>
        </p:spPr>
        <p:txBody>
          <a:bodyPr/>
          <a:lstStyle/>
          <a:p>
            <a:r>
              <a:rPr lang="en-AU" dirty="0"/>
              <a:t>Entry information</a:t>
            </a:r>
          </a:p>
        </p:txBody>
      </p:sp>
      <p:sp>
        <p:nvSpPr>
          <p:cNvPr id="3" name="Rectangle: Rounded Corners 2">
            <a:extLst>
              <a:ext uri="{FF2B5EF4-FFF2-40B4-BE49-F238E27FC236}">
                <a16:creationId xmlns:a16="http://schemas.microsoft.com/office/drawing/2014/main" id="{38BAD9FE-2C9F-0C55-D0E9-B6B2151F1FB8}"/>
              </a:ext>
            </a:extLst>
          </p:cNvPr>
          <p:cNvSpPr/>
          <p:nvPr/>
        </p:nvSpPr>
        <p:spPr>
          <a:xfrm>
            <a:off x="6191345" y="1022620"/>
            <a:ext cx="5664686" cy="4711778"/>
          </a:xfrm>
          <a:prstGeom prst="roundRect">
            <a:avLst>
              <a:gd name="adj" fmla="val 6495"/>
            </a:avLst>
          </a:pr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9" name="TextBox 8">
            <a:extLst>
              <a:ext uri="{FF2B5EF4-FFF2-40B4-BE49-F238E27FC236}">
                <a16:creationId xmlns:a16="http://schemas.microsoft.com/office/drawing/2014/main" id="{A5E0BFCA-C66B-D995-CDEE-47ABED2E3CE8}"/>
              </a:ext>
            </a:extLst>
          </p:cNvPr>
          <p:cNvSpPr txBox="1"/>
          <p:nvPr/>
        </p:nvSpPr>
        <p:spPr>
          <a:xfrm>
            <a:off x="6282381" y="1074183"/>
            <a:ext cx="5573651" cy="4042260"/>
          </a:xfrm>
          <a:prstGeom prst="rect">
            <a:avLst/>
          </a:prstGeom>
          <a:noFill/>
        </p:spPr>
        <p:txBody>
          <a:bodyPr wrap="square" lIns="91440" tIns="45720" rIns="91440" bIns="45720" anchor="t">
            <a:spAutoFit/>
          </a:bodyPr>
          <a:lstStyle/>
          <a:p>
            <a:pPr fontAlgn="base">
              <a:lnSpc>
                <a:spcPct val="115000"/>
              </a:lnSpc>
              <a:spcBef>
                <a:spcPts val="1600"/>
              </a:spcBef>
              <a:spcAft>
                <a:spcPts val="600"/>
              </a:spcAft>
            </a:pPr>
            <a:r>
              <a:rPr lang="en-AU" sz="1400" b="1" dirty="0">
                <a:solidFill>
                  <a:schemeClr val="accent2"/>
                </a:solidFill>
                <a:latin typeface="Arial" panose="020B0604020202020204" pitchFamily="34" charset="0"/>
              </a:rPr>
              <a:t>Additional entry information</a:t>
            </a:r>
          </a:p>
          <a:p>
            <a:pPr marL="171450" indent="-171450" fontAlgn="base">
              <a:lnSpc>
                <a:spcPct val="150000"/>
              </a:lnSpc>
              <a:buFont typeface="Arial" panose="020B0604020202020204" pitchFamily="34" charset="0"/>
              <a:buChar char="•"/>
            </a:pPr>
            <a:r>
              <a:rPr lang="en-AU" sz="1200" dirty="0">
                <a:solidFill>
                  <a:schemeClr val="tx2"/>
                </a:solidFill>
                <a:latin typeface="Arial" panose="020B0604020202020204" pitchFamily="34" charset="0"/>
                <a:ea typeface="Times New Roman" panose="02020603050405020304" pitchFamily="18" charset="0"/>
              </a:rPr>
              <a:t>Only individual student entries can be submitted (no joint constructions). </a:t>
            </a:r>
          </a:p>
          <a:p>
            <a:pPr marL="171450" indent="-171450" fontAlgn="base">
              <a:lnSpc>
                <a:spcPct val="150000"/>
              </a:lnSpc>
              <a:buFont typeface="Arial" panose="020B0604020202020204" pitchFamily="34" charset="0"/>
              <a:buChar char="•"/>
            </a:pPr>
            <a:r>
              <a:rPr lang="en-AU" sz="1200" dirty="0">
                <a:solidFill>
                  <a:schemeClr val="tx2"/>
                </a:solidFill>
                <a:latin typeface="Arial" panose="020B0604020202020204" pitchFamily="34" charset="0"/>
                <a:ea typeface="Times New Roman" panose="02020603050405020304" pitchFamily="18" charset="0"/>
              </a:rPr>
              <a:t>Entries must be the </a:t>
            </a:r>
            <a:r>
              <a:rPr lang="en-AU" sz="1200" b="1" dirty="0">
                <a:solidFill>
                  <a:schemeClr val="tx2"/>
                </a:solidFill>
                <a:latin typeface="Arial" panose="020B0604020202020204" pitchFamily="34" charset="0"/>
                <a:ea typeface="Times New Roman" panose="02020603050405020304" pitchFamily="18" charset="0"/>
              </a:rPr>
              <a:t>student’s own work. </a:t>
            </a:r>
            <a:r>
              <a:rPr lang="en-AU" sz="1200" dirty="0">
                <a:solidFill>
                  <a:schemeClr val="tx2"/>
                </a:solidFill>
                <a:latin typeface="Arial" panose="020B0604020202020204" pitchFamily="34" charset="0"/>
              </a:rPr>
              <a:t>AI generated entries are not permitted</a:t>
            </a:r>
            <a:endParaRPr lang="en-AU" sz="1200" b="1" dirty="0">
              <a:solidFill>
                <a:schemeClr val="tx2"/>
              </a:solidFill>
              <a:latin typeface="Arial" panose="020B0604020202020204" pitchFamily="34" charset="0"/>
              <a:ea typeface="Times New Roman" panose="02020603050405020304" pitchFamily="18" charset="0"/>
            </a:endParaRPr>
          </a:p>
          <a:p>
            <a:pPr marL="171450" indent="-171450" fontAlgn="base">
              <a:lnSpc>
                <a:spcPct val="150000"/>
              </a:lnSpc>
              <a:buFont typeface="Arial" panose="020B0604020202020204" pitchFamily="34" charset="0"/>
              <a:buChar char="•"/>
            </a:pPr>
            <a:r>
              <a:rPr lang="en-AU" sz="1200" dirty="0">
                <a:solidFill>
                  <a:schemeClr val="tx2"/>
                </a:solidFill>
                <a:latin typeface="Arial" panose="020B0604020202020204" pitchFamily="34" charset="0"/>
                <a:ea typeface="Times New Roman" panose="02020603050405020304" pitchFamily="18" charset="0"/>
              </a:rPr>
              <a:t>Texts should be created in the student’s class environment.</a:t>
            </a:r>
            <a:endParaRPr lang="en-AU" sz="1200" dirty="0">
              <a:solidFill>
                <a:schemeClr val="tx2"/>
              </a:solidFill>
              <a:latin typeface="Arial" panose="020B0604020202020204" pitchFamily="34" charset="0"/>
            </a:endParaRPr>
          </a:p>
          <a:p>
            <a:pPr marL="171450" indent="-171450" fontAlgn="base">
              <a:lnSpc>
                <a:spcPct val="150000"/>
              </a:lnSpc>
              <a:spcAft>
                <a:spcPts val="600"/>
              </a:spcAft>
              <a:buFont typeface="Arial" panose="020B0604020202020204" pitchFamily="34" charset="0"/>
              <a:buChar char="•"/>
            </a:pPr>
            <a:r>
              <a:rPr lang="en-AU" sz="1200" dirty="0">
                <a:solidFill>
                  <a:schemeClr val="tx2"/>
                </a:solidFill>
                <a:latin typeface="Arial" panose="020B0604020202020204" pitchFamily="34" charset="0"/>
                <a:ea typeface="Times New Roman" panose="02020603050405020304" pitchFamily="18" charset="0"/>
              </a:rPr>
              <a:t>Guidance for schools in selecting their finalists for submission using an </a:t>
            </a:r>
            <a:r>
              <a:rPr lang="en-AU" sz="1200" dirty="0">
                <a:latin typeface="Arial" panose="020B0604020202020204" pitchFamily="34" charset="0"/>
                <a:ea typeface="Times New Roman" panose="02020603050405020304" pitchFamily="18" charset="0"/>
                <a:hlinkClick r:id="rId3" action="ppaction://hlinksldjump"/>
              </a:rPr>
              <a:t>in-school writing festival</a:t>
            </a:r>
            <a:r>
              <a:rPr lang="en-AU" sz="1200" dirty="0">
                <a:latin typeface="Arial" panose="020B0604020202020204" pitchFamily="34" charset="0"/>
                <a:ea typeface="Times New Roman" panose="02020603050405020304" pitchFamily="18" charset="0"/>
              </a:rPr>
              <a:t> </a:t>
            </a:r>
            <a:r>
              <a:rPr lang="en-AU" sz="1200" dirty="0">
                <a:solidFill>
                  <a:schemeClr val="tx2"/>
                </a:solidFill>
                <a:latin typeface="Arial" panose="020B0604020202020204" pitchFamily="34" charset="0"/>
                <a:ea typeface="Times New Roman" panose="02020603050405020304" pitchFamily="18" charset="0"/>
              </a:rPr>
              <a:t>is included.</a:t>
            </a:r>
            <a:r>
              <a:rPr lang="en-AU" sz="1200" dirty="0">
                <a:solidFill>
                  <a:schemeClr val="tx2"/>
                </a:solidFill>
                <a:latin typeface="Arial" panose="020B0604020202020204" pitchFamily="34" charset="0"/>
              </a:rPr>
              <a:t> </a:t>
            </a:r>
            <a:endParaRPr lang="en-AU" sz="1200" b="1" dirty="0">
              <a:solidFill>
                <a:schemeClr val="tx2"/>
              </a:solidFill>
              <a:latin typeface="Arial" panose="020B0604020202020204" pitchFamily="34" charset="0"/>
            </a:endParaRPr>
          </a:p>
          <a:p>
            <a:pPr fontAlgn="base">
              <a:lnSpc>
                <a:spcPct val="115000"/>
              </a:lnSpc>
              <a:spcBef>
                <a:spcPts val="1600"/>
              </a:spcBef>
              <a:spcAft>
                <a:spcPts val="600"/>
              </a:spcAft>
            </a:pPr>
            <a:r>
              <a:rPr lang="en-AU" sz="1400" b="1" dirty="0">
                <a:solidFill>
                  <a:schemeClr val="accent2"/>
                </a:solidFill>
                <a:latin typeface="Arial" panose="020B0604020202020204" pitchFamily="34" charset="0"/>
              </a:rPr>
              <a:t>Optional inclusion</a:t>
            </a:r>
          </a:p>
          <a:p>
            <a:pPr fontAlgn="base">
              <a:lnSpc>
                <a:spcPct val="150000"/>
              </a:lnSpc>
            </a:pPr>
            <a:r>
              <a:rPr lang="en-AU" sz="1200" dirty="0">
                <a:solidFill>
                  <a:schemeClr val="tx2"/>
                </a:solidFill>
                <a:latin typeface="Arial" panose="020B0604020202020204" pitchFamily="34" charset="0"/>
              </a:rPr>
              <a:t>Entries may include a scanned or photographed version of the student’s first draft. These drafts can be uploaded to the </a:t>
            </a:r>
            <a:r>
              <a:rPr lang="en-AU" sz="1200" dirty="0">
                <a:latin typeface="Arial" panose="020B0604020202020204" pitchFamily="34" charset="0"/>
                <a:hlinkClick r:id="rId4"/>
              </a:rPr>
              <a:t>online entry form</a:t>
            </a:r>
            <a:r>
              <a:rPr lang="en-AU" sz="1200" dirty="0">
                <a:latin typeface="Arial" panose="020B0604020202020204" pitchFamily="34" charset="0"/>
              </a:rPr>
              <a:t>. </a:t>
            </a:r>
            <a:r>
              <a:rPr lang="en-AU" sz="1200" dirty="0">
                <a:solidFill>
                  <a:schemeClr val="tx2"/>
                </a:solidFill>
                <a:latin typeface="Arial" panose="020B0604020202020204" pitchFamily="34" charset="0"/>
              </a:rPr>
              <a:t>Drafts may be used by NESA for future teaching and learning resources. </a:t>
            </a:r>
            <a:endParaRPr lang="en-AU" sz="1200" dirty="0">
              <a:solidFill>
                <a:schemeClr val="tx2"/>
              </a:solidFill>
              <a:latin typeface="Arial" panose="020B0604020202020204" pitchFamily="34" charset="0"/>
              <a:ea typeface="Times New Roman" panose="02020603050405020304" pitchFamily="18" charset="0"/>
            </a:endParaRPr>
          </a:p>
          <a:p>
            <a:pPr fontAlgn="base">
              <a:lnSpc>
                <a:spcPct val="150000"/>
              </a:lnSpc>
            </a:pPr>
            <a:endParaRPr lang="en-AU" sz="1200" b="1" dirty="0">
              <a:latin typeface="Arial" panose="020B0604020202020204" pitchFamily="34" charset="0"/>
            </a:endParaRPr>
          </a:p>
          <a:p>
            <a:pPr lvl="0" fontAlgn="base">
              <a:lnSpc>
                <a:spcPct val="150000"/>
              </a:lnSpc>
            </a:pPr>
            <a:endParaRPr lang="en-AU" sz="1200" dirty="0">
              <a:effectLst/>
              <a:latin typeface="Arial" panose="020B0604020202020204" pitchFamily="34" charset="0"/>
              <a:ea typeface="Times New Roman" panose="02020603050405020304" pitchFamily="18" charset="0"/>
            </a:endParaRPr>
          </a:p>
        </p:txBody>
      </p:sp>
      <p:grpSp>
        <p:nvGrpSpPr>
          <p:cNvPr id="6" name="Group 5">
            <a:extLst>
              <a:ext uri="{FF2B5EF4-FFF2-40B4-BE49-F238E27FC236}">
                <a16:creationId xmlns:a16="http://schemas.microsoft.com/office/drawing/2014/main" id="{A2C78E02-705D-0BFA-CF0B-678CF5743CD3}"/>
              </a:ext>
            </a:extLst>
          </p:cNvPr>
          <p:cNvGrpSpPr/>
          <p:nvPr/>
        </p:nvGrpSpPr>
        <p:grpSpPr>
          <a:xfrm>
            <a:off x="335969" y="1022619"/>
            <a:ext cx="5730421" cy="4711778"/>
            <a:chOff x="335969" y="1344743"/>
            <a:chExt cx="5730421" cy="4420313"/>
          </a:xfrm>
        </p:grpSpPr>
        <p:sp>
          <p:nvSpPr>
            <p:cNvPr id="4" name="Rectangle: Rounded Corners 3">
              <a:extLst>
                <a:ext uri="{FF2B5EF4-FFF2-40B4-BE49-F238E27FC236}">
                  <a16:creationId xmlns:a16="http://schemas.microsoft.com/office/drawing/2014/main" id="{A91FCFB0-2CFF-4ED8-F0B7-5BC47700885A}"/>
                </a:ext>
              </a:extLst>
            </p:cNvPr>
            <p:cNvSpPr/>
            <p:nvPr/>
          </p:nvSpPr>
          <p:spPr>
            <a:xfrm>
              <a:off x="335969" y="1344743"/>
              <a:ext cx="5639385" cy="4420313"/>
            </a:xfrm>
            <a:prstGeom prst="roundRect">
              <a:avLst>
                <a:gd name="adj" fmla="val 6206"/>
              </a:avLst>
            </a:pr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7" name="TextBox 6">
              <a:extLst>
                <a:ext uri="{FF2B5EF4-FFF2-40B4-BE49-F238E27FC236}">
                  <a16:creationId xmlns:a16="http://schemas.microsoft.com/office/drawing/2014/main" id="{3438E80B-BFC9-5088-43A1-FD11C691347C}"/>
                </a:ext>
              </a:extLst>
            </p:cNvPr>
            <p:cNvSpPr txBox="1"/>
            <p:nvPr/>
          </p:nvSpPr>
          <p:spPr>
            <a:xfrm>
              <a:off x="376383" y="1374854"/>
              <a:ext cx="5690007" cy="4141644"/>
            </a:xfrm>
            <a:prstGeom prst="rect">
              <a:avLst/>
            </a:prstGeom>
            <a:noFill/>
          </p:spPr>
          <p:txBody>
            <a:bodyPr wrap="square">
              <a:spAutoFit/>
            </a:bodyPr>
            <a:lstStyle/>
            <a:p>
              <a:pPr fontAlgn="base">
                <a:lnSpc>
                  <a:spcPct val="115000"/>
                </a:lnSpc>
                <a:spcBef>
                  <a:spcPts val="1600"/>
                </a:spcBef>
                <a:spcAft>
                  <a:spcPts val="600"/>
                </a:spcAft>
              </a:pPr>
              <a:r>
                <a:rPr lang="en-AU" sz="1400" b="1" dirty="0">
                  <a:solidFill>
                    <a:schemeClr val="accent2"/>
                  </a:solidFill>
                  <a:latin typeface="Arial" panose="020B0604020202020204" pitchFamily="34" charset="0"/>
                </a:rPr>
                <a:t>Entry information</a:t>
              </a:r>
            </a:p>
            <a:p>
              <a:pPr marL="171450" indent="-171450" fontAlgn="base">
                <a:lnSpc>
                  <a:spcPct val="150000"/>
                </a:lnSpc>
                <a:buFont typeface="Arial" panose="020B0604020202020204" pitchFamily="34" charset="0"/>
                <a:buChar char="•"/>
              </a:pPr>
              <a:r>
                <a:rPr lang="en-AU" sz="1200" dirty="0">
                  <a:solidFill>
                    <a:schemeClr val="tx2"/>
                  </a:solidFill>
                  <a:latin typeface="Arial" panose="020B0604020202020204" pitchFamily="34" charset="0"/>
                </a:rPr>
                <a:t>Applications must be submitted by </a:t>
              </a:r>
              <a:r>
                <a:rPr lang="en-AU" sz="1200" b="1" dirty="0">
                  <a:solidFill>
                    <a:schemeClr val="tx2"/>
                  </a:solidFill>
                  <a:latin typeface="Arial" panose="020B0604020202020204" pitchFamily="34" charset="0"/>
                </a:rPr>
                <a:t>Friday 20 June 2025.</a:t>
              </a:r>
            </a:p>
            <a:p>
              <a:pPr marL="171450" indent="-171450" fontAlgn="base">
                <a:lnSpc>
                  <a:spcPct val="150000"/>
                </a:lnSpc>
                <a:buFont typeface="Arial" panose="020B0604020202020204" pitchFamily="34" charset="0"/>
                <a:buChar char="•"/>
              </a:pPr>
              <a:r>
                <a:rPr lang="en-AU" sz="1200" dirty="0">
                  <a:solidFill>
                    <a:schemeClr val="tx2"/>
                  </a:solidFill>
                  <a:latin typeface="Arial" panose="020B0604020202020204" pitchFamily="34" charset="0"/>
                </a:rPr>
                <a:t>Each school can submit a </a:t>
              </a:r>
              <a:r>
                <a:rPr lang="en-AU" sz="1200" b="1" dirty="0">
                  <a:solidFill>
                    <a:schemeClr val="tx2"/>
                  </a:solidFill>
                  <a:latin typeface="Arial" panose="020B0604020202020204" pitchFamily="34" charset="0"/>
                </a:rPr>
                <a:t>maximum of 3 entries</a:t>
              </a:r>
              <a:r>
                <a:rPr lang="en-AU" sz="1200" dirty="0">
                  <a:solidFill>
                    <a:schemeClr val="tx2"/>
                  </a:solidFill>
                  <a:latin typeface="Arial" panose="020B0604020202020204" pitchFamily="34" charset="0"/>
                </a:rPr>
                <a:t>: one entry per stage from Stage 1, Stage 2, and/or Stage 3 </a:t>
              </a:r>
              <a:r>
                <a:rPr lang="en-AU" sz="1200" dirty="0">
                  <a:solidFill>
                    <a:schemeClr val="tx2"/>
                  </a:solidFill>
                  <a:latin typeface="Arial" panose="020B0604020202020204" pitchFamily="34" charset="0"/>
                  <a:ea typeface="Times New Roman" panose="02020603050405020304" pitchFamily="18" charset="0"/>
                </a:rPr>
                <a:t>using </a:t>
              </a:r>
              <a:r>
                <a:rPr lang="en-AU" sz="1200" dirty="0">
                  <a:solidFill>
                    <a:schemeClr val="tx2"/>
                  </a:solidFill>
                  <a:effectLst/>
                  <a:latin typeface="Arial" panose="020B0604020202020204" pitchFamily="34" charset="0"/>
                  <a:ea typeface="Times New Roman" panose="02020603050405020304" pitchFamily="18" charset="0"/>
                </a:rPr>
                <a:t>the </a:t>
              </a:r>
              <a:r>
                <a:rPr lang="en-AU" sz="1200" u="sng" dirty="0">
                  <a:solidFill>
                    <a:srgbClr val="002664"/>
                  </a:solidFill>
                  <a:effectLst/>
                  <a:latin typeface="Arial" panose="020B0604020202020204" pitchFamily="34" charset="0"/>
                  <a:ea typeface="Times New Roman" panose="02020603050405020304" pitchFamily="18" charset="0"/>
                  <a:hlinkClick r:id="rId4"/>
                </a:rPr>
                <a:t>online entry form</a:t>
              </a:r>
              <a:r>
                <a:rPr lang="en-AU" sz="1200" u="sng" dirty="0">
                  <a:solidFill>
                    <a:srgbClr val="002664"/>
                  </a:solidFill>
                  <a:effectLst/>
                  <a:latin typeface="Arial" panose="020B0604020202020204" pitchFamily="34" charset="0"/>
                  <a:ea typeface="Times New Roman" panose="02020603050405020304" pitchFamily="18" charset="0"/>
                </a:rPr>
                <a:t>.</a:t>
              </a:r>
              <a:r>
                <a:rPr lang="en-AU" sz="1200" dirty="0">
                  <a:latin typeface="Arial" panose="020B0604020202020204" pitchFamily="34" charset="0"/>
                </a:rPr>
                <a:t> </a:t>
              </a:r>
            </a:p>
            <a:p>
              <a:pPr marL="171450" indent="-171450" fontAlgn="base">
                <a:lnSpc>
                  <a:spcPct val="150000"/>
                </a:lnSpc>
                <a:buFont typeface="Arial" panose="020B0604020202020204" pitchFamily="34" charset="0"/>
                <a:buChar char="•"/>
              </a:pPr>
              <a:r>
                <a:rPr lang="en-AU" sz="1200" dirty="0">
                  <a:solidFill>
                    <a:schemeClr val="tx2"/>
                  </a:solidFill>
                  <a:latin typeface="Arial" panose="020B0604020202020204" pitchFamily="34" charset="0"/>
                  <a:ea typeface="Times New Roman" panose="02020603050405020304" pitchFamily="18" charset="0"/>
                </a:rPr>
                <a:t>Each</a:t>
              </a:r>
              <a:r>
                <a:rPr lang="en-AU" sz="1200" dirty="0">
                  <a:solidFill>
                    <a:schemeClr val="tx2"/>
                  </a:solidFill>
                  <a:latin typeface="Arial" panose="020B0604020202020204" pitchFamily="34" charset="0"/>
                </a:rPr>
                <a:t> submitted work should be typed and a maximum of </a:t>
              </a:r>
              <a:r>
                <a:rPr lang="en-AU" sz="1200" b="1" dirty="0">
                  <a:solidFill>
                    <a:schemeClr val="tx2"/>
                  </a:solidFill>
                  <a:latin typeface="Arial" panose="020B0604020202020204" pitchFamily="34" charset="0"/>
                </a:rPr>
                <a:t>500 words.</a:t>
              </a:r>
            </a:p>
            <a:p>
              <a:pPr marL="171450" indent="-171450" fontAlgn="base">
                <a:lnSpc>
                  <a:spcPct val="150000"/>
                </a:lnSpc>
                <a:buFont typeface="Arial" panose="020B0604020202020204" pitchFamily="34" charset="0"/>
                <a:buChar char="•"/>
              </a:pPr>
              <a:r>
                <a:rPr lang="en-AU" sz="1200" dirty="0">
                  <a:solidFill>
                    <a:schemeClr val="tx2"/>
                  </a:solidFill>
                  <a:latin typeface="Arial" panose="020B0604020202020204" pitchFamily="34" charset="0"/>
                </a:rPr>
                <a:t>Student and school details including Aboriginal Country name, contact teacher and/or principal email address are required. </a:t>
              </a:r>
            </a:p>
            <a:p>
              <a:pPr marL="171450" indent="-171450" fontAlgn="base">
                <a:lnSpc>
                  <a:spcPct val="150000"/>
                </a:lnSpc>
                <a:spcAft>
                  <a:spcPts val="600"/>
                </a:spcAft>
                <a:buFont typeface="Arial" panose="020B0604020202020204" pitchFamily="34" charset="0"/>
                <a:buChar char="•"/>
              </a:pPr>
              <a:r>
                <a:rPr lang="en-AU" sz="1200" dirty="0">
                  <a:solidFill>
                    <a:schemeClr val="tx2"/>
                  </a:solidFill>
                  <a:latin typeface="Arial" panose="020B0604020202020204" pitchFamily="34" charset="0"/>
                </a:rPr>
                <a:t>Parent/guardian </a:t>
              </a:r>
              <a:r>
                <a:rPr lang="en-AU" sz="1200" b="1" dirty="0">
                  <a:solidFill>
                    <a:schemeClr val="tx2"/>
                  </a:solidFill>
                  <a:latin typeface="Arial" panose="020B0604020202020204" pitchFamily="34" charset="0"/>
                </a:rPr>
                <a:t>permission to publish information must be completed </a:t>
              </a:r>
              <a:r>
                <a:rPr lang="en-AU" sz="1200" dirty="0">
                  <a:solidFill>
                    <a:schemeClr val="tx2"/>
                  </a:solidFill>
                  <a:latin typeface="Arial" panose="020B0604020202020204" pitchFamily="34" charset="0"/>
                </a:rPr>
                <a:t>for each entry via the consent form included in the </a:t>
              </a:r>
              <a:r>
                <a:rPr lang="en-AU" sz="1200" dirty="0">
                  <a:latin typeface="Arial" panose="020B0604020202020204" pitchFamily="34" charset="0"/>
                  <a:hlinkClick r:id="rId4"/>
                </a:rPr>
                <a:t>entry form</a:t>
              </a:r>
              <a:r>
                <a:rPr lang="en-AU" sz="1200" dirty="0">
                  <a:latin typeface="Arial" panose="020B0604020202020204" pitchFamily="34" charset="0"/>
                </a:rPr>
                <a:t>.</a:t>
              </a:r>
              <a:endParaRPr lang="en-AU" sz="1200" u="sng" dirty="0">
                <a:solidFill>
                  <a:srgbClr val="002664"/>
                </a:solidFill>
                <a:highlight>
                  <a:srgbClr val="FFFF00"/>
                </a:highlight>
                <a:latin typeface="Arial" panose="020B0604020202020204" pitchFamily="34" charset="0"/>
                <a:ea typeface="Times New Roman" panose="02020603050405020304" pitchFamily="18" charset="0"/>
              </a:endParaRPr>
            </a:p>
            <a:p>
              <a:pPr fontAlgn="base">
                <a:lnSpc>
                  <a:spcPct val="150000"/>
                </a:lnSpc>
              </a:pPr>
              <a:r>
                <a:rPr lang="en-AU" sz="1200" b="1" dirty="0">
                  <a:solidFill>
                    <a:schemeClr val="tx2"/>
                  </a:solidFill>
                  <a:latin typeface="Arial" panose="020B0604020202020204" pitchFamily="34" charset="0"/>
                  <a:ea typeface="Times New Roman" panose="02020603050405020304" pitchFamily="18" charset="0"/>
                </a:rPr>
                <a:t>School entries must:</a:t>
              </a:r>
              <a:r>
                <a:rPr lang="en-AU" sz="1200" b="1" dirty="0">
                  <a:solidFill>
                    <a:schemeClr val="tx2"/>
                  </a:solidFill>
                  <a:latin typeface="Arial" panose="020B0604020202020204" pitchFamily="34" charset="0"/>
                </a:rPr>
                <a:t> </a:t>
              </a:r>
            </a:p>
            <a:p>
              <a:pPr marL="171450" indent="-171450" fontAlgn="base">
                <a:lnSpc>
                  <a:spcPct val="150000"/>
                </a:lnSpc>
                <a:buFont typeface="Arial" panose="020B0604020202020204" pitchFamily="34" charset="0"/>
                <a:buChar char="•"/>
              </a:pPr>
              <a:r>
                <a:rPr lang="en-AU" sz="1200" dirty="0">
                  <a:solidFill>
                    <a:schemeClr val="tx2"/>
                  </a:solidFill>
                  <a:latin typeface="Arial" panose="020B0604020202020204" pitchFamily="34" charset="0"/>
                  <a:ea typeface="Times New Roman" panose="02020603050405020304" pitchFamily="18" charset="0"/>
                </a:rPr>
                <a:t>only be submitted </a:t>
              </a:r>
              <a:r>
                <a:rPr lang="en-AU" sz="1200" dirty="0">
                  <a:solidFill>
                    <a:schemeClr val="tx2"/>
                  </a:solidFill>
                  <a:latin typeface="Arial" panose="020B0604020202020204" pitchFamily="34" charset="0"/>
                </a:rPr>
                <a:t>by a teacher in a school </a:t>
              </a:r>
            </a:p>
            <a:p>
              <a:pPr marL="171450" indent="-171450" fontAlgn="base">
                <a:lnSpc>
                  <a:spcPct val="150000"/>
                </a:lnSpc>
                <a:spcAft>
                  <a:spcPts val="600"/>
                </a:spcAft>
                <a:buFont typeface="Arial" panose="020B0604020202020204" pitchFamily="34" charset="0"/>
                <a:buChar char="•"/>
              </a:pPr>
              <a:r>
                <a:rPr lang="en-AU" sz="1200" dirty="0">
                  <a:solidFill>
                    <a:schemeClr val="tx2"/>
                  </a:solidFill>
                  <a:latin typeface="Arial" panose="020B0604020202020204" pitchFamily="34" charset="0"/>
                </a:rPr>
                <a:t>be approved by the school principal.</a:t>
              </a:r>
            </a:p>
            <a:p>
              <a:pPr fontAlgn="base">
                <a:lnSpc>
                  <a:spcPct val="150000"/>
                </a:lnSpc>
              </a:pPr>
              <a:r>
                <a:rPr lang="en-AU" sz="1200" b="1" dirty="0">
                  <a:solidFill>
                    <a:schemeClr val="tx2"/>
                  </a:solidFill>
                  <a:latin typeface="Arial" panose="020B0604020202020204" pitchFamily="34" charset="0"/>
                </a:rPr>
                <a:t>Home school entries must: </a:t>
              </a:r>
            </a:p>
            <a:p>
              <a:pPr marL="171450" indent="-171450" fontAlgn="base">
                <a:lnSpc>
                  <a:spcPct val="150000"/>
                </a:lnSpc>
                <a:buFont typeface="Arial" panose="020B0604020202020204" pitchFamily="34" charset="0"/>
                <a:buChar char="•"/>
              </a:pPr>
              <a:r>
                <a:rPr lang="en-AU" sz="1200" dirty="0">
                  <a:solidFill>
                    <a:schemeClr val="tx2"/>
                  </a:solidFill>
                  <a:latin typeface="Arial" panose="020B0604020202020204" pitchFamily="34" charset="0"/>
                </a:rPr>
                <a:t>only be submitted by a registered home schooling parent/legal guardian </a:t>
              </a:r>
            </a:p>
            <a:p>
              <a:pPr marL="171450" indent="-171450" fontAlgn="base">
                <a:lnSpc>
                  <a:spcPct val="150000"/>
                </a:lnSpc>
                <a:buFont typeface="Arial" panose="020B0604020202020204" pitchFamily="34" charset="0"/>
                <a:buChar char="•"/>
              </a:pPr>
              <a:r>
                <a:rPr lang="en-AU" sz="1200" dirty="0">
                  <a:solidFill>
                    <a:schemeClr val="tx2"/>
                  </a:solidFill>
                  <a:latin typeface="Arial" panose="020B0604020202020204" pitchFamily="34" charset="0"/>
                </a:rPr>
                <a:t>include a valid NESA registration number.</a:t>
              </a:r>
            </a:p>
          </p:txBody>
        </p:sp>
      </p:grpSp>
      <p:grpSp>
        <p:nvGrpSpPr>
          <p:cNvPr id="11" name="Group 10">
            <a:extLst>
              <a:ext uri="{FF2B5EF4-FFF2-40B4-BE49-F238E27FC236}">
                <a16:creationId xmlns:a16="http://schemas.microsoft.com/office/drawing/2014/main" id="{A1032356-D141-6846-620A-71E5A2FC01A8}"/>
              </a:ext>
            </a:extLst>
          </p:cNvPr>
          <p:cNvGrpSpPr/>
          <p:nvPr/>
        </p:nvGrpSpPr>
        <p:grpSpPr>
          <a:xfrm>
            <a:off x="10988070" y="205389"/>
            <a:ext cx="811389" cy="771178"/>
            <a:chOff x="10657114" y="172913"/>
            <a:chExt cx="1158503" cy="1175657"/>
          </a:xfrm>
        </p:grpSpPr>
        <p:sp>
          <p:nvSpPr>
            <p:cNvPr id="12" name="Oval 11">
              <a:extLst>
                <a:ext uri="{FF2B5EF4-FFF2-40B4-BE49-F238E27FC236}">
                  <a16:creationId xmlns:a16="http://schemas.microsoft.com/office/drawing/2014/main" id="{93EEC347-3085-59D1-65EB-0E2292CE4266}"/>
                </a:ext>
              </a:extLst>
            </p:cNvPr>
            <p:cNvSpPr/>
            <p:nvPr/>
          </p:nvSpPr>
          <p:spPr>
            <a:xfrm>
              <a:off x="10657114" y="172913"/>
              <a:ext cx="1158503" cy="1175657"/>
            </a:xfrm>
            <a:prstGeom prst="ellipse">
              <a:avLst/>
            </a:prstGeom>
            <a:solidFill>
              <a:schemeClr val="accent1">
                <a:lumMod val="20000"/>
                <a:lumOff val="80000"/>
              </a:schemeClr>
            </a:solid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ptos" panose="020B0004020202020204" pitchFamily="34" charset="0"/>
              </a:endParaRPr>
            </a:p>
          </p:txBody>
        </p:sp>
        <p:pic>
          <p:nvPicPr>
            <p:cNvPr id="16" name="Graphic 15" descr="Teacher with solid fill">
              <a:extLst>
                <a:ext uri="{FF2B5EF4-FFF2-40B4-BE49-F238E27FC236}">
                  <a16:creationId xmlns:a16="http://schemas.microsoft.com/office/drawing/2014/main" id="{865CCEC4-67D0-07D6-10E0-9F8CD61BDC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36190" y="385620"/>
              <a:ext cx="762535" cy="762535"/>
            </a:xfrm>
            <a:prstGeom prst="rect">
              <a:avLst/>
            </a:prstGeom>
          </p:spPr>
        </p:pic>
      </p:grpSp>
      <p:sp>
        <p:nvSpPr>
          <p:cNvPr id="5" name="Footer Placeholder 4">
            <a:extLst>
              <a:ext uri="{FF2B5EF4-FFF2-40B4-BE49-F238E27FC236}">
                <a16:creationId xmlns:a16="http://schemas.microsoft.com/office/drawing/2014/main" id="{9C5B7E63-4FF7-726D-05B6-6B1C928F2F19}"/>
              </a:ext>
            </a:extLst>
          </p:cNvPr>
          <p:cNvSpPr>
            <a:spLocks noGrp="1"/>
          </p:cNvSpPr>
          <p:nvPr>
            <p:ph type="ftr" sz="quarter" idx="3"/>
          </p:nvPr>
        </p:nvSpPr>
        <p:spPr/>
        <p:txBody>
          <a:bodyPr/>
          <a:lstStyle/>
          <a:p>
            <a:r>
              <a:rPr lang="en-AU" dirty="0"/>
              <a:t>WriteOn 2025 Teaching and learning support</a:t>
            </a:r>
            <a:endParaRPr lang="en-GB" dirty="0"/>
          </a:p>
        </p:txBody>
      </p:sp>
    </p:spTree>
    <p:extLst>
      <p:ext uri="{BB962C8B-B14F-4D97-AF65-F5344CB8AC3E}">
        <p14:creationId xmlns:p14="http://schemas.microsoft.com/office/powerpoint/2010/main" val="29167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38E8-7E80-5D40-A83E-AB8DC1BDBC32}"/>
              </a:ext>
            </a:extLst>
          </p:cNvPr>
          <p:cNvSpPr>
            <a:spLocks noGrp="1"/>
          </p:cNvSpPr>
          <p:nvPr>
            <p:ph type="title"/>
          </p:nvPr>
        </p:nvSpPr>
        <p:spPr>
          <a:xfrm>
            <a:off x="593275" y="553913"/>
            <a:ext cx="11010859" cy="498598"/>
          </a:xfrm>
        </p:spPr>
        <p:txBody>
          <a:bodyPr/>
          <a:lstStyle/>
          <a:p>
            <a:r>
              <a:rPr lang="en-AU" dirty="0"/>
              <a:t>WriteOn 2025 timeline</a:t>
            </a:r>
          </a:p>
        </p:txBody>
      </p:sp>
      <p:sp>
        <p:nvSpPr>
          <p:cNvPr id="3" name="Footer Placeholder 2">
            <a:extLst>
              <a:ext uri="{FF2B5EF4-FFF2-40B4-BE49-F238E27FC236}">
                <a16:creationId xmlns:a16="http://schemas.microsoft.com/office/drawing/2014/main" id="{A856C697-0CF4-5829-CE55-527B5E3FA231}"/>
              </a:ext>
            </a:extLst>
          </p:cNvPr>
          <p:cNvSpPr>
            <a:spLocks noGrp="1"/>
          </p:cNvSpPr>
          <p:nvPr>
            <p:ph type="ftr" sz="quarter" idx="3"/>
          </p:nvPr>
        </p:nvSpPr>
        <p:spPr/>
        <p:txBody>
          <a:bodyPr/>
          <a:lstStyle/>
          <a:p>
            <a:r>
              <a:rPr lang="en-AU" dirty="0"/>
              <a:t>WriteOn 2025 Teaching and learning support</a:t>
            </a:r>
            <a:endParaRPr lang="en-GB" dirty="0"/>
          </a:p>
        </p:txBody>
      </p:sp>
      <p:sp>
        <p:nvSpPr>
          <p:cNvPr id="4" name="Arrow: Right 3">
            <a:extLst>
              <a:ext uri="{FF2B5EF4-FFF2-40B4-BE49-F238E27FC236}">
                <a16:creationId xmlns:a16="http://schemas.microsoft.com/office/drawing/2014/main" id="{D9C9190D-1A55-D39F-7DD6-417D58E00666}"/>
              </a:ext>
            </a:extLst>
          </p:cNvPr>
          <p:cNvSpPr/>
          <p:nvPr/>
        </p:nvSpPr>
        <p:spPr>
          <a:xfrm>
            <a:off x="727698" y="2326741"/>
            <a:ext cx="10788310" cy="1102259"/>
          </a:xfrm>
          <a:prstGeom prst="rightArrow">
            <a:avLst/>
          </a:prstGeom>
          <a:solidFill>
            <a:srgbClr val="F9BD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35759E03-9BFC-B1BA-0753-42DC4714CA87}"/>
              </a:ext>
            </a:extLst>
          </p:cNvPr>
          <p:cNvSpPr/>
          <p:nvPr/>
        </p:nvSpPr>
        <p:spPr>
          <a:xfrm>
            <a:off x="1012476" y="2701327"/>
            <a:ext cx="344033" cy="353085"/>
          </a:xfrm>
          <a:prstGeom prst="ellipse">
            <a:avLst/>
          </a:prstGeom>
          <a:solidFill>
            <a:srgbClr val="0026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CC4140E7-930C-6E9C-8660-5EAED23F4D84}"/>
              </a:ext>
            </a:extLst>
          </p:cNvPr>
          <p:cNvSpPr txBox="1"/>
          <p:nvPr/>
        </p:nvSpPr>
        <p:spPr>
          <a:xfrm>
            <a:off x="752889" y="3894120"/>
            <a:ext cx="910979" cy="747897"/>
          </a:xfrm>
          <a:prstGeom prst="rect">
            <a:avLst/>
          </a:prstGeom>
          <a:noFill/>
        </p:spPr>
        <p:txBody>
          <a:bodyPr wrap="square" lIns="0" tIns="0" rIns="0" bIns="0" rtlCol="0">
            <a:spAutoFit/>
          </a:bodyPr>
          <a:lstStyle/>
          <a:p>
            <a:pPr algn="ctr">
              <a:lnSpc>
                <a:spcPct val="90000"/>
              </a:lnSpc>
              <a:spcAft>
                <a:spcPts val="800"/>
              </a:spcAft>
            </a:pPr>
            <a:r>
              <a:rPr lang="en-AU" dirty="0">
                <a:solidFill>
                  <a:schemeClr val="tx2"/>
                </a:solidFill>
                <a:latin typeface="Arial" panose="020B0604020202020204" pitchFamily="34" charset="0"/>
              </a:rPr>
              <a:t>WriteOn 2025 opens</a:t>
            </a:r>
          </a:p>
        </p:txBody>
      </p:sp>
      <p:sp>
        <p:nvSpPr>
          <p:cNvPr id="8" name="TextBox 7">
            <a:extLst>
              <a:ext uri="{FF2B5EF4-FFF2-40B4-BE49-F238E27FC236}">
                <a16:creationId xmlns:a16="http://schemas.microsoft.com/office/drawing/2014/main" id="{D14CC48B-A2EF-C3EC-9C88-0C440F34DD3D}"/>
              </a:ext>
            </a:extLst>
          </p:cNvPr>
          <p:cNvSpPr txBox="1"/>
          <p:nvPr/>
        </p:nvSpPr>
        <p:spPr>
          <a:xfrm>
            <a:off x="725863" y="2040924"/>
            <a:ext cx="851027" cy="498598"/>
          </a:xfrm>
          <a:prstGeom prst="rect">
            <a:avLst/>
          </a:prstGeom>
          <a:noFill/>
        </p:spPr>
        <p:txBody>
          <a:bodyPr wrap="square" lIns="0" tIns="0" rIns="0" bIns="0" rtlCol="0">
            <a:spAutoFit/>
          </a:bodyPr>
          <a:lstStyle/>
          <a:p>
            <a:pPr algn="ctr">
              <a:lnSpc>
                <a:spcPct val="90000"/>
              </a:lnSpc>
              <a:spcAft>
                <a:spcPts val="800"/>
              </a:spcAft>
            </a:pPr>
            <a:r>
              <a:rPr lang="en-AU" b="1" dirty="0">
                <a:solidFill>
                  <a:schemeClr val="tx2"/>
                </a:solidFill>
                <a:latin typeface="Arial" panose="020B0604020202020204" pitchFamily="34" charset="0"/>
              </a:rPr>
              <a:t>24</a:t>
            </a:r>
            <a:r>
              <a:rPr lang="en-AU" dirty="0">
                <a:solidFill>
                  <a:schemeClr val="tx2"/>
                </a:solidFill>
                <a:latin typeface="Arial" panose="020B0604020202020204" pitchFamily="34" charset="0"/>
              </a:rPr>
              <a:t> </a:t>
            </a:r>
            <a:r>
              <a:rPr lang="en-AU" b="1" dirty="0">
                <a:solidFill>
                  <a:schemeClr val="tx2"/>
                </a:solidFill>
                <a:latin typeface="Arial" panose="020B0604020202020204" pitchFamily="34" charset="0"/>
              </a:rPr>
              <a:t>March</a:t>
            </a:r>
          </a:p>
        </p:txBody>
      </p:sp>
      <p:sp>
        <p:nvSpPr>
          <p:cNvPr id="11" name="Oval 10">
            <a:extLst>
              <a:ext uri="{FF2B5EF4-FFF2-40B4-BE49-F238E27FC236}">
                <a16:creationId xmlns:a16="http://schemas.microsoft.com/office/drawing/2014/main" id="{3771AFBC-F599-348E-6EA4-D8A4CE5700B8}"/>
              </a:ext>
            </a:extLst>
          </p:cNvPr>
          <p:cNvSpPr/>
          <p:nvPr/>
        </p:nvSpPr>
        <p:spPr>
          <a:xfrm>
            <a:off x="5176751" y="2689030"/>
            <a:ext cx="344033" cy="353085"/>
          </a:xfrm>
          <a:prstGeom prst="ellipse">
            <a:avLst/>
          </a:prstGeom>
          <a:solidFill>
            <a:srgbClr val="D7153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Oval 11">
            <a:extLst>
              <a:ext uri="{FF2B5EF4-FFF2-40B4-BE49-F238E27FC236}">
                <a16:creationId xmlns:a16="http://schemas.microsoft.com/office/drawing/2014/main" id="{7BFEB9B4-1141-35C5-C2D2-7926B7193A2B}"/>
              </a:ext>
            </a:extLst>
          </p:cNvPr>
          <p:cNvSpPr/>
          <p:nvPr/>
        </p:nvSpPr>
        <p:spPr>
          <a:xfrm>
            <a:off x="6763967" y="2679974"/>
            <a:ext cx="344033" cy="353085"/>
          </a:xfrm>
          <a:prstGeom prst="ellipse">
            <a:avLst/>
          </a:prstGeom>
          <a:solidFill>
            <a:srgbClr val="0026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Oval 12">
            <a:extLst>
              <a:ext uri="{FF2B5EF4-FFF2-40B4-BE49-F238E27FC236}">
                <a16:creationId xmlns:a16="http://schemas.microsoft.com/office/drawing/2014/main" id="{B2F7473D-9718-EB9E-2176-9A5D9B5AA7E9}"/>
              </a:ext>
            </a:extLst>
          </p:cNvPr>
          <p:cNvSpPr/>
          <p:nvPr/>
        </p:nvSpPr>
        <p:spPr>
          <a:xfrm>
            <a:off x="8164791" y="2701327"/>
            <a:ext cx="344033" cy="353085"/>
          </a:xfrm>
          <a:prstGeom prst="ellipse">
            <a:avLst/>
          </a:prstGeom>
          <a:solidFill>
            <a:srgbClr val="0026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D31FE47B-0BDA-5672-9140-68E7988EFF0F}"/>
              </a:ext>
            </a:extLst>
          </p:cNvPr>
          <p:cNvSpPr/>
          <p:nvPr/>
        </p:nvSpPr>
        <p:spPr>
          <a:xfrm>
            <a:off x="10229704" y="2689032"/>
            <a:ext cx="344033" cy="353085"/>
          </a:xfrm>
          <a:prstGeom prst="ellipse">
            <a:avLst/>
          </a:prstGeom>
          <a:solidFill>
            <a:srgbClr val="00266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a:extLst>
              <a:ext uri="{FF2B5EF4-FFF2-40B4-BE49-F238E27FC236}">
                <a16:creationId xmlns:a16="http://schemas.microsoft.com/office/drawing/2014/main" id="{B7C2D63C-085A-FC12-91CA-375B56724CB2}"/>
              </a:ext>
            </a:extLst>
          </p:cNvPr>
          <p:cNvSpPr txBox="1"/>
          <p:nvPr/>
        </p:nvSpPr>
        <p:spPr>
          <a:xfrm>
            <a:off x="9738202" y="2077442"/>
            <a:ext cx="1204932" cy="498598"/>
          </a:xfrm>
          <a:prstGeom prst="rect">
            <a:avLst/>
          </a:prstGeom>
          <a:noFill/>
        </p:spPr>
        <p:txBody>
          <a:bodyPr wrap="square" lIns="0" tIns="0" rIns="0" bIns="0" rtlCol="0">
            <a:spAutoFit/>
          </a:bodyPr>
          <a:lstStyle/>
          <a:p>
            <a:pPr algn="ctr">
              <a:lnSpc>
                <a:spcPct val="90000"/>
              </a:lnSpc>
              <a:spcAft>
                <a:spcPts val="800"/>
              </a:spcAft>
            </a:pPr>
            <a:r>
              <a:rPr lang="en-AU" b="1" dirty="0">
                <a:solidFill>
                  <a:schemeClr val="tx2"/>
                </a:solidFill>
                <a:latin typeface="Arial" panose="020B0604020202020204" pitchFamily="34" charset="0"/>
              </a:rPr>
              <a:t>22 September</a:t>
            </a:r>
          </a:p>
        </p:txBody>
      </p:sp>
      <p:sp>
        <p:nvSpPr>
          <p:cNvPr id="16" name="TextBox 15">
            <a:extLst>
              <a:ext uri="{FF2B5EF4-FFF2-40B4-BE49-F238E27FC236}">
                <a16:creationId xmlns:a16="http://schemas.microsoft.com/office/drawing/2014/main" id="{0E3C26DB-7957-3127-1169-0B521C171533}"/>
              </a:ext>
            </a:extLst>
          </p:cNvPr>
          <p:cNvSpPr txBox="1"/>
          <p:nvPr/>
        </p:nvSpPr>
        <p:spPr>
          <a:xfrm>
            <a:off x="7762661" y="2077534"/>
            <a:ext cx="1308198" cy="498598"/>
          </a:xfrm>
          <a:prstGeom prst="rect">
            <a:avLst/>
          </a:prstGeom>
          <a:noFill/>
        </p:spPr>
        <p:txBody>
          <a:bodyPr wrap="square" lIns="0" tIns="0" rIns="0" bIns="0" rtlCol="0">
            <a:spAutoFit/>
          </a:bodyPr>
          <a:lstStyle/>
          <a:p>
            <a:pPr algn="ctr">
              <a:lnSpc>
                <a:spcPct val="90000"/>
              </a:lnSpc>
              <a:spcAft>
                <a:spcPts val="800"/>
              </a:spcAft>
            </a:pPr>
            <a:r>
              <a:rPr lang="en-AU" b="1" dirty="0">
                <a:solidFill>
                  <a:schemeClr val="tx2"/>
                </a:solidFill>
                <a:latin typeface="Arial" panose="020B0604020202020204" pitchFamily="34" charset="0"/>
              </a:rPr>
              <a:t>July to September</a:t>
            </a:r>
          </a:p>
        </p:txBody>
      </p:sp>
      <p:sp>
        <p:nvSpPr>
          <p:cNvPr id="17" name="TextBox 16">
            <a:extLst>
              <a:ext uri="{FF2B5EF4-FFF2-40B4-BE49-F238E27FC236}">
                <a16:creationId xmlns:a16="http://schemas.microsoft.com/office/drawing/2014/main" id="{CA3725BA-39E9-393E-BFF0-7F9B5116C344}"/>
              </a:ext>
            </a:extLst>
          </p:cNvPr>
          <p:cNvSpPr txBox="1"/>
          <p:nvPr/>
        </p:nvSpPr>
        <p:spPr>
          <a:xfrm>
            <a:off x="6630328" y="2081249"/>
            <a:ext cx="660820" cy="498598"/>
          </a:xfrm>
          <a:prstGeom prst="rect">
            <a:avLst/>
          </a:prstGeom>
          <a:noFill/>
        </p:spPr>
        <p:txBody>
          <a:bodyPr wrap="square" lIns="0" tIns="0" rIns="0" bIns="0" rtlCol="0">
            <a:spAutoFit/>
          </a:bodyPr>
          <a:lstStyle/>
          <a:p>
            <a:pPr algn="ctr" fontAlgn="base">
              <a:lnSpc>
                <a:spcPct val="90000"/>
              </a:lnSpc>
            </a:pPr>
            <a:r>
              <a:rPr lang="en-AU" b="1" dirty="0">
                <a:solidFill>
                  <a:schemeClr val="tx2"/>
                </a:solidFill>
                <a:latin typeface="Arial" panose="020B0604020202020204" pitchFamily="34" charset="0"/>
              </a:rPr>
              <a:t>20 June</a:t>
            </a:r>
          </a:p>
        </p:txBody>
      </p:sp>
      <p:sp>
        <p:nvSpPr>
          <p:cNvPr id="19" name="TextBox 18">
            <a:extLst>
              <a:ext uri="{FF2B5EF4-FFF2-40B4-BE49-F238E27FC236}">
                <a16:creationId xmlns:a16="http://schemas.microsoft.com/office/drawing/2014/main" id="{F1052735-8675-D0C5-06A2-CE3779B6611F}"/>
              </a:ext>
            </a:extLst>
          </p:cNvPr>
          <p:cNvSpPr txBox="1"/>
          <p:nvPr/>
        </p:nvSpPr>
        <p:spPr>
          <a:xfrm>
            <a:off x="4970069" y="2027069"/>
            <a:ext cx="660820" cy="498598"/>
          </a:xfrm>
          <a:prstGeom prst="rect">
            <a:avLst/>
          </a:prstGeom>
          <a:noFill/>
        </p:spPr>
        <p:txBody>
          <a:bodyPr wrap="square" lIns="0" tIns="0" rIns="0" bIns="0" rtlCol="0">
            <a:spAutoFit/>
          </a:bodyPr>
          <a:lstStyle/>
          <a:p>
            <a:pPr algn="ctr">
              <a:lnSpc>
                <a:spcPct val="90000"/>
              </a:lnSpc>
              <a:spcAft>
                <a:spcPts val="800"/>
              </a:spcAft>
            </a:pPr>
            <a:r>
              <a:rPr lang="en-AU" b="1" dirty="0">
                <a:solidFill>
                  <a:schemeClr val="tx2"/>
                </a:solidFill>
                <a:latin typeface="Arial" panose="020B0604020202020204" pitchFamily="34" charset="0"/>
              </a:rPr>
              <a:t>13 June</a:t>
            </a:r>
          </a:p>
        </p:txBody>
      </p:sp>
      <p:sp>
        <p:nvSpPr>
          <p:cNvPr id="21" name="TextBox 20">
            <a:extLst>
              <a:ext uri="{FF2B5EF4-FFF2-40B4-BE49-F238E27FC236}">
                <a16:creationId xmlns:a16="http://schemas.microsoft.com/office/drawing/2014/main" id="{720C8D21-AD9D-C56D-4FB5-5CC6C37A8B54}"/>
              </a:ext>
            </a:extLst>
          </p:cNvPr>
          <p:cNvSpPr txBox="1"/>
          <p:nvPr/>
        </p:nvSpPr>
        <p:spPr>
          <a:xfrm>
            <a:off x="4526177" y="3644820"/>
            <a:ext cx="1655947" cy="1246495"/>
          </a:xfrm>
          <a:prstGeom prst="rect">
            <a:avLst/>
          </a:prstGeom>
          <a:noFill/>
        </p:spPr>
        <p:txBody>
          <a:bodyPr wrap="square" lIns="0" tIns="0" rIns="0" bIns="0" rtlCol="0">
            <a:spAutoFit/>
          </a:bodyPr>
          <a:lstStyle/>
          <a:p>
            <a:pPr algn="ctr">
              <a:lnSpc>
                <a:spcPct val="90000"/>
              </a:lnSpc>
              <a:spcAft>
                <a:spcPts val="800"/>
              </a:spcAft>
            </a:pPr>
            <a:r>
              <a:rPr lang="en-AU" dirty="0">
                <a:solidFill>
                  <a:schemeClr val="tx2"/>
                </a:solidFill>
                <a:latin typeface="Arial" panose="020B0604020202020204" pitchFamily="34" charset="0"/>
              </a:rPr>
              <a:t>Suggested date to finalise and commence uploading max 3 entries</a:t>
            </a:r>
          </a:p>
        </p:txBody>
      </p:sp>
      <p:sp>
        <p:nvSpPr>
          <p:cNvPr id="22" name="TextBox 21">
            <a:extLst>
              <a:ext uri="{FF2B5EF4-FFF2-40B4-BE49-F238E27FC236}">
                <a16:creationId xmlns:a16="http://schemas.microsoft.com/office/drawing/2014/main" id="{FEE11A9D-EB71-7388-3E94-0E7AC43107B8}"/>
              </a:ext>
            </a:extLst>
          </p:cNvPr>
          <p:cNvSpPr txBox="1"/>
          <p:nvPr/>
        </p:nvSpPr>
        <p:spPr>
          <a:xfrm>
            <a:off x="6508448" y="3904332"/>
            <a:ext cx="965997" cy="747897"/>
          </a:xfrm>
          <a:prstGeom prst="rect">
            <a:avLst/>
          </a:prstGeom>
          <a:noFill/>
        </p:spPr>
        <p:txBody>
          <a:bodyPr wrap="square" lIns="0" tIns="0" rIns="0" bIns="0" rtlCol="0">
            <a:spAutoFit/>
          </a:bodyPr>
          <a:lstStyle/>
          <a:p>
            <a:pPr algn="ctr">
              <a:lnSpc>
                <a:spcPct val="90000"/>
              </a:lnSpc>
              <a:spcAft>
                <a:spcPts val="800"/>
              </a:spcAft>
            </a:pPr>
            <a:r>
              <a:rPr lang="en-AU" dirty="0">
                <a:solidFill>
                  <a:schemeClr val="tx2"/>
                </a:solidFill>
                <a:latin typeface="Arial" panose="020B0604020202020204" pitchFamily="34" charset="0"/>
              </a:rPr>
              <a:t>WriteOn 2025 closes</a:t>
            </a:r>
          </a:p>
        </p:txBody>
      </p:sp>
      <p:sp>
        <p:nvSpPr>
          <p:cNvPr id="23" name="TextBox 22">
            <a:extLst>
              <a:ext uri="{FF2B5EF4-FFF2-40B4-BE49-F238E27FC236}">
                <a16:creationId xmlns:a16="http://schemas.microsoft.com/office/drawing/2014/main" id="{0BA2F2EC-F046-CDAB-A861-3865882E5C23}"/>
              </a:ext>
            </a:extLst>
          </p:cNvPr>
          <p:cNvSpPr txBox="1"/>
          <p:nvPr/>
        </p:nvSpPr>
        <p:spPr>
          <a:xfrm>
            <a:off x="7988335" y="3894120"/>
            <a:ext cx="980415" cy="498598"/>
          </a:xfrm>
          <a:prstGeom prst="rect">
            <a:avLst/>
          </a:prstGeom>
          <a:noFill/>
        </p:spPr>
        <p:txBody>
          <a:bodyPr wrap="square" lIns="0" tIns="0" rIns="0" bIns="0" rtlCol="0">
            <a:spAutoFit/>
          </a:bodyPr>
          <a:lstStyle/>
          <a:p>
            <a:pPr algn="ctr">
              <a:lnSpc>
                <a:spcPct val="90000"/>
              </a:lnSpc>
              <a:spcAft>
                <a:spcPts val="800"/>
              </a:spcAft>
            </a:pPr>
            <a:r>
              <a:rPr lang="en-AU" dirty="0">
                <a:solidFill>
                  <a:schemeClr val="tx2"/>
                </a:solidFill>
                <a:latin typeface="Arial" panose="020B0604020202020204" pitchFamily="34" charset="0"/>
              </a:rPr>
              <a:t>NESA’s judging</a:t>
            </a:r>
          </a:p>
        </p:txBody>
      </p:sp>
      <p:sp>
        <p:nvSpPr>
          <p:cNvPr id="24" name="TextBox 23">
            <a:extLst>
              <a:ext uri="{FF2B5EF4-FFF2-40B4-BE49-F238E27FC236}">
                <a16:creationId xmlns:a16="http://schemas.microsoft.com/office/drawing/2014/main" id="{AFE1A6A0-72B3-2974-CC38-03E8A1E6098A}"/>
              </a:ext>
            </a:extLst>
          </p:cNvPr>
          <p:cNvSpPr txBox="1"/>
          <p:nvPr/>
        </p:nvSpPr>
        <p:spPr>
          <a:xfrm>
            <a:off x="9635353" y="3702295"/>
            <a:ext cx="1625140" cy="1246495"/>
          </a:xfrm>
          <a:prstGeom prst="rect">
            <a:avLst/>
          </a:prstGeom>
          <a:noFill/>
        </p:spPr>
        <p:txBody>
          <a:bodyPr wrap="square" lIns="0" tIns="0" rIns="0" bIns="0" rtlCol="0">
            <a:spAutoFit/>
          </a:bodyPr>
          <a:lstStyle/>
          <a:p>
            <a:pPr algn="ctr">
              <a:lnSpc>
                <a:spcPct val="90000"/>
              </a:lnSpc>
              <a:spcAft>
                <a:spcPts val="800"/>
              </a:spcAft>
            </a:pPr>
            <a:r>
              <a:rPr lang="en-AU" dirty="0">
                <a:solidFill>
                  <a:schemeClr val="tx2"/>
                </a:solidFill>
                <a:latin typeface="Arial" panose="020B0604020202020204" pitchFamily="34" charset="0"/>
              </a:rPr>
              <a:t>WriteOn 2025 Awards ceremony at State Library of NSW</a:t>
            </a:r>
          </a:p>
        </p:txBody>
      </p:sp>
      <p:sp>
        <p:nvSpPr>
          <p:cNvPr id="26" name="TextBox 25">
            <a:extLst>
              <a:ext uri="{FF2B5EF4-FFF2-40B4-BE49-F238E27FC236}">
                <a16:creationId xmlns:a16="http://schemas.microsoft.com/office/drawing/2014/main" id="{DA98915A-F1A7-E0E8-A669-646BC348FED5}"/>
              </a:ext>
            </a:extLst>
          </p:cNvPr>
          <p:cNvSpPr txBox="1"/>
          <p:nvPr/>
        </p:nvSpPr>
        <p:spPr>
          <a:xfrm>
            <a:off x="2765699" y="2047524"/>
            <a:ext cx="1204932" cy="498598"/>
          </a:xfrm>
          <a:prstGeom prst="rect">
            <a:avLst/>
          </a:prstGeom>
          <a:noFill/>
        </p:spPr>
        <p:txBody>
          <a:bodyPr wrap="square" lIns="0" tIns="0" rIns="0" bIns="0" rtlCol="0">
            <a:spAutoFit/>
          </a:bodyPr>
          <a:lstStyle/>
          <a:p>
            <a:pPr algn="ctr">
              <a:lnSpc>
                <a:spcPct val="90000"/>
              </a:lnSpc>
              <a:spcAft>
                <a:spcPts val="800"/>
              </a:spcAft>
            </a:pPr>
            <a:r>
              <a:rPr lang="en-AU" b="1" dirty="0">
                <a:solidFill>
                  <a:schemeClr val="tx2"/>
                </a:solidFill>
                <a:latin typeface="Arial" panose="020B0604020202020204" pitchFamily="34" charset="0"/>
              </a:rPr>
              <a:t>24 March to 13 June</a:t>
            </a:r>
          </a:p>
        </p:txBody>
      </p:sp>
      <p:cxnSp>
        <p:nvCxnSpPr>
          <p:cNvPr id="29" name="Straight Connector 28">
            <a:extLst>
              <a:ext uri="{FF2B5EF4-FFF2-40B4-BE49-F238E27FC236}">
                <a16:creationId xmlns:a16="http://schemas.microsoft.com/office/drawing/2014/main" id="{8D75737F-350D-71F3-E451-AD65F3012AEC}"/>
              </a:ext>
            </a:extLst>
          </p:cNvPr>
          <p:cNvCxnSpPr/>
          <p:nvPr/>
        </p:nvCxnSpPr>
        <p:spPr>
          <a:xfrm>
            <a:off x="1167897" y="3186820"/>
            <a:ext cx="0" cy="317993"/>
          </a:xfrm>
          <a:prstGeom prst="line">
            <a:avLst/>
          </a:prstGeom>
          <a:ln w="9525"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D4D5AEC5-C371-41CE-6227-8160F5A062D9}"/>
              </a:ext>
            </a:extLst>
          </p:cNvPr>
          <p:cNvCxnSpPr/>
          <p:nvPr/>
        </p:nvCxnSpPr>
        <p:spPr>
          <a:xfrm>
            <a:off x="6951553" y="3186820"/>
            <a:ext cx="0" cy="317993"/>
          </a:xfrm>
          <a:prstGeom prst="line">
            <a:avLst/>
          </a:prstGeom>
          <a:ln w="9525"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AB9BD1F0-104E-18D6-E3FE-C60505AB143F}"/>
              </a:ext>
            </a:extLst>
          </p:cNvPr>
          <p:cNvCxnSpPr/>
          <p:nvPr/>
        </p:nvCxnSpPr>
        <p:spPr>
          <a:xfrm>
            <a:off x="10401720" y="3186815"/>
            <a:ext cx="0" cy="317993"/>
          </a:xfrm>
          <a:prstGeom prst="line">
            <a:avLst/>
          </a:prstGeom>
          <a:ln w="9525" cap="flat" cmpd="sng" algn="ctr">
            <a:solidFill>
              <a:schemeClr val="accent2"/>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4AAB7F50-94DC-BF9D-8473-4D5113BAF7E7}"/>
              </a:ext>
            </a:extLst>
          </p:cNvPr>
          <p:cNvCxnSpPr/>
          <p:nvPr/>
        </p:nvCxnSpPr>
        <p:spPr>
          <a:xfrm>
            <a:off x="5360845" y="3186813"/>
            <a:ext cx="0" cy="317993"/>
          </a:xfrm>
          <a:prstGeom prst="line">
            <a:avLst/>
          </a:prstGeom>
          <a:ln w="12700" cap="flat" cmpd="sng" algn="ctr">
            <a:solidFill>
              <a:schemeClr val="accent1"/>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63E56169-4A1B-217C-73FE-0FECDD34E7FB}"/>
              </a:ext>
            </a:extLst>
          </p:cNvPr>
          <p:cNvCxnSpPr/>
          <p:nvPr/>
        </p:nvCxnSpPr>
        <p:spPr>
          <a:xfrm>
            <a:off x="8341475" y="3186814"/>
            <a:ext cx="0" cy="317993"/>
          </a:xfrm>
          <a:prstGeom prst="line">
            <a:avLst/>
          </a:prstGeom>
          <a:ln w="12700" cap="flat" cmpd="sng" algn="ctr">
            <a:solidFill>
              <a:srgbClr val="002664"/>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Rounded Corners 4">
            <a:extLst>
              <a:ext uri="{FF2B5EF4-FFF2-40B4-BE49-F238E27FC236}">
                <a16:creationId xmlns:a16="http://schemas.microsoft.com/office/drawing/2014/main" id="{6B1EF9F8-A96A-6AEE-2313-BD0F6AE3C81E}"/>
              </a:ext>
            </a:extLst>
          </p:cNvPr>
          <p:cNvSpPr/>
          <p:nvPr/>
        </p:nvSpPr>
        <p:spPr>
          <a:xfrm>
            <a:off x="605914" y="3520703"/>
            <a:ext cx="1204930" cy="1503359"/>
          </a:xfrm>
          <a:prstGeom prst="roundRect">
            <a:avLst/>
          </a:prstGeom>
          <a:noFill/>
          <a:ln w="1905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Rounded Corners 8">
            <a:extLst>
              <a:ext uri="{FF2B5EF4-FFF2-40B4-BE49-F238E27FC236}">
                <a16:creationId xmlns:a16="http://schemas.microsoft.com/office/drawing/2014/main" id="{8B307B63-80B7-3548-1B69-E2D9A9ED7AAF}"/>
              </a:ext>
            </a:extLst>
          </p:cNvPr>
          <p:cNvSpPr/>
          <p:nvPr/>
        </p:nvSpPr>
        <p:spPr>
          <a:xfrm>
            <a:off x="6454823" y="3548318"/>
            <a:ext cx="1060740" cy="1475675"/>
          </a:xfrm>
          <a:prstGeom prst="roundRect">
            <a:avLst/>
          </a:prstGeom>
          <a:noFill/>
          <a:ln w="1905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Rounded Corners 27">
            <a:extLst>
              <a:ext uri="{FF2B5EF4-FFF2-40B4-BE49-F238E27FC236}">
                <a16:creationId xmlns:a16="http://schemas.microsoft.com/office/drawing/2014/main" id="{70FBB409-61D3-A4DA-9AA8-AFF9354213F9}"/>
              </a:ext>
            </a:extLst>
          </p:cNvPr>
          <p:cNvSpPr/>
          <p:nvPr/>
        </p:nvSpPr>
        <p:spPr>
          <a:xfrm>
            <a:off x="9635353" y="3535520"/>
            <a:ext cx="1625140" cy="1488471"/>
          </a:xfrm>
          <a:prstGeom prst="roundRect">
            <a:avLst/>
          </a:prstGeom>
          <a:noFill/>
          <a:ln w="1905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Rounded Corners 37">
            <a:extLst>
              <a:ext uri="{FF2B5EF4-FFF2-40B4-BE49-F238E27FC236}">
                <a16:creationId xmlns:a16="http://schemas.microsoft.com/office/drawing/2014/main" id="{C99BB228-6507-8C15-DCB1-FDC1B2686C1B}"/>
              </a:ext>
            </a:extLst>
          </p:cNvPr>
          <p:cNvSpPr/>
          <p:nvPr/>
        </p:nvSpPr>
        <p:spPr>
          <a:xfrm>
            <a:off x="4516907" y="3540444"/>
            <a:ext cx="1655947" cy="1475675"/>
          </a:xfrm>
          <a:prstGeom prst="roundRect">
            <a:avLst/>
          </a:prstGeom>
          <a:noFill/>
          <a:ln w="1905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Rounded Corners 38">
            <a:extLst>
              <a:ext uri="{FF2B5EF4-FFF2-40B4-BE49-F238E27FC236}">
                <a16:creationId xmlns:a16="http://schemas.microsoft.com/office/drawing/2014/main" id="{ED06A4F0-16D0-9BC4-0528-CDB51DC6DBCF}"/>
              </a:ext>
            </a:extLst>
          </p:cNvPr>
          <p:cNvSpPr/>
          <p:nvPr/>
        </p:nvSpPr>
        <p:spPr>
          <a:xfrm>
            <a:off x="7926552" y="3548317"/>
            <a:ext cx="1060739" cy="1475675"/>
          </a:xfrm>
          <a:prstGeom prst="roundRect">
            <a:avLst/>
          </a:prstGeom>
          <a:noFill/>
          <a:ln w="19050">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Oval 39">
            <a:extLst>
              <a:ext uri="{FF2B5EF4-FFF2-40B4-BE49-F238E27FC236}">
                <a16:creationId xmlns:a16="http://schemas.microsoft.com/office/drawing/2014/main" id="{C9F7A957-AFEC-F2CA-172D-04E2A642901B}"/>
              </a:ext>
            </a:extLst>
          </p:cNvPr>
          <p:cNvSpPr/>
          <p:nvPr/>
        </p:nvSpPr>
        <p:spPr>
          <a:xfrm>
            <a:off x="3187809" y="2689030"/>
            <a:ext cx="344033" cy="353085"/>
          </a:xfrm>
          <a:prstGeom prst="ellipse">
            <a:avLst/>
          </a:prstGeom>
          <a:solidFill>
            <a:srgbClr val="D7153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1" name="Straight Connector 40">
            <a:extLst>
              <a:ext uri="{FF2B5EF4-FFF2-40B4-BE49-F238E27FC236}">
                <a16:creationId xmlns:a16="http://schemas.microsoft.com/office/drawing/2014/main" id="{115F8B6C-2E7B-49A2-21CA-CA6FE9667E4C}"/>
              </a:ext>
            </a:extLst>
          </p:cNvPr>
          <p:cNvCxnSpPr/>
          <p:nvPr/>
        </p:nvCxnSpPr>
        <p:spPr>
          <a:xfrm>
            <a:off x="3368165" y="3186812"/>
            <a:ext cx="0" cy="317993"/>
          </a:xfrm>
          <a:prstGeom prst="line">
            <a:avLst/>
          </a:prstGeom>
          <a:ln w="12700" cap="flat" cmpd="sng" algn="ctr">
            <a:solidFill>
              <a:schemeClr val="accent1"/>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a:extLst>
              <a:ext uri="{FF2B5EF4-FFF2-40B4-BE49-F238E27FC236}">
                <a16:creationId xmlns:a16="http://schemas.microsoft.com/office/drawing/2014/main" id="{1374CEB9-9E18-762D-72F9-CF2D7D076017}"/>
              </a:ext>
            </a:extLst>
          </p:cNvPr>
          <p:cNvSpPr txBox="1"/>
          <p:nvPr/>
        </p:nvSpPr>
        <p:spPr>
          <a:xfrm>
            <a:off x="2909191" y="3894120"/>
            <a:ext cx="976818" cy="747897"/>
          </a:xfrm>
          <a:prstGeom prst="rect">
            <a:avLst/>
          </a:prstGeom>
          <a:noFill/>
        </p:spPr>
        <p:txBody>
          <a:bodyPr wrap="square" lIns="0" tIns="0" rIns="0" bIns="0" rtlCol="0">
            <a:spAutoFit/>
          </a:bodyPr>
          <a:lstStyle/>
          <a:p>
            <a:pPr algn="ctr">
              <a:lnSpc>
                <a:spcPct val="90000"/>
              </a:lnSpc>
              <a:spcAft>
                <a:spcPts val="800"/>
              </a:spcAft>
            </a:pPr>
            <a:r>
              <a:rPr lang="en-AU" dirty="0">
                <a:solidFill>
                  <a:schemeClr val="tx2"/>
                </a:solidFill>
                <a:latin typeface="Arial" panose="020B0604020202020204" pitchFamily="34" charset="0"/>
              </a:rPr>
              <a:t>In school WriteOn activities</a:t>
            </a:r>
          </a:p>
        </p:txBody>
      </p:sp>
      <p:sp>
        <p:nvSpPr>
          <p:cNvPr id="45" name="Rectangle: Rounded Corners 44">
            <a:extLst>
              <a:ext uri="{FF2B5EF4-FFF2-40B4-BE49-F238E27FC236}">
                <a16:creationId xmlns:a16="http://schemas.microsoft.com/office/drawing/2014/main" id="{ED104EB1-E2FF-BDE5-74B2-155DA131C367}"/>
              </a:ext>
            </a:extLst>
          </p:cNvPr>
          <p:cNvSpPr/>
          <p:nvPr/>
        </p:nvSpPr>
        <p:spPr>
          <a:xfrm>
            <a:off x="2780535" y="3532502"/>
            <a:ext cx="1204932" cy="1491560"/>
          </a:xfrm>
          <a:prstGeom prst="roundRect">
            <a:avLst/>
          </a:prstGeom>
          <a:noFill/>
          <a:ln w="1905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61673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31FE-521C-8131-E845-0551D0719991}"/>
              </a:ext>
            </a:extLst>
          </p:cNvPr>
          <p:cNvSpPr>
            <a:spLocks noGrp="1"/>
          </p:cNvSpPr>
          <p:nvPr>
            <p:ph type="title"/>
          </p:nvPr>
        </p:nvSpPr>
        <p:spPr>
          <a:xfrm>
            <a:off x="499988" y="338096"/>
            <a:ext cx="11393623" cy="664797"/>
          </a:xfrm>
        </p:spPr>
        <p:txBody>
          <a:bodyPr/>
          <a:lstStyle/>
          <a:p>
            <a:pPr>
              <a:spcBef>
                <a:spcPts val="600"/>
              </a:spcBef>
              <a:spcAft>
                <a:spcPts val="1200"/>
              </a:spcAft>
            </a:pPr>
            <a:r>
              <a:rPr lang="en-AU" dirty="0">
                <a:solidFill>
                  <a:srgbClr val="002664"/>
                </a:solidFill>
              </a:rPr>
              <a:t>Promoting </a:t>
            </a:r>
            <a:r>
              <a:rPr lang="en-AU" dirty="0">
                <a:solidFill>
                  <a:srgbClr val="002664"/>
                </a:solidFill>
                <a:latin typeface="Arial" panose="020B0604020202020204" pitchFamily="34" charset="0"/>
              </a:rPr>
              <a:t>writing</a:t>
            </a:r>
            <a:r>
              <a:rPr lang="en-AU" sz="3600" dirty="0">
                <a:solidFill>
                  <a:srgbClr val="002664"/>
                </a:solidFill>
                <a:latin typeface="Arial" panose="020B0604020202020204" pitchFamily="34" charset="0"/>
              </a:rPr>
              <a:t> in your school</a:t>
            </a:r>
            <a:br>
              <a:rPr lang="en-AU" sz="3600" dirty="0">
                <a:latin typeface="Arial" panose="020B0604020202020204" pitchFamily="34" charset="0"/>
                <a:cs typeface="Arial"/>
              </a:rPr>
            </a:br>
            <a:endParaRPr lang="en-AU" sz="1200" b="0" dirty="0">
              <a:solidFill>
                <a:srgbClr val="1C1C1C"/>
              </a:solidFill>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51EDEAED-D24E-F8BA-10A4-3A19AB9BED34}"/>
              </a:ext>
            </a:extLst>
          </p:cNvPr>
          <p:cNvGrpSpPr/>
          <p:nvPr/>
        </p:nvGrpSpPr>
        <p:grpSpPr>
          <a:xfrm>
            <a:off x="11037630" y="176597"/>
            <a:ext cx="796638" cy="778290"/>
            <a:chOff x="10657114" y="172913"/>
            <a:chExt cx="1158503" cy="1175657"/>
          </a:xfrm>
        </p:grpSpPr>
        <p:sp>
          <p:nvSpPr>
            <p:cNvPr id="8" name="Oval 7">
              <a:extLst>
                <a:ext uri="{FF2B5EF4-FFF2-40B4-BE49-F238E27FC236}">
                  <a16:creationId xmlns:a16="http://schemas.microsoft.com/office/drawing/2014/main" id="{54BDED6E-BEC7-3B53-0169-6EF7C1F2B8FD}"/>
                </a:ext>
              </a:extLst>
            </p:cNvPr>
            <p:cNvSpPr/>
            <p:nvPr/>
          </p:nvSpPr>
          <p:spPr>
            <a:xfrm>
              <a:off x="10657114" y="172913"/>
              <a:ext cx="1158503" cy="1175657"/>
            </a:xfrm>
            <a:prstGeom prst="ellipse">
              <a:avLst/>
            </a:prstGeom>
            <a:solidFill>
              <a:schemeClr val="accent1">
                <a:lumMod val="20000"/>
                <a:lumOff val="80000"/>
              </a:schemeClr>
            </a:solid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ptos" panose="020B0004020202020204" pitchFamily="34" charset="0"/>
              </a:endParaRPr>
            </a:p>
          </p:txBody>
        </p:sp>
        <p:pic>
          <p:nvPicPr>
            <p:cNvPr id="9" name="Graphic 8" descr="Teacher with solid fill">
              <a:extLst>
                <a:ext uri="{FF2B5EF4-FFF2-40B4-BE49-F238E27FC236}">
                  <a16:creationId xmlns:a16="http://schemas.microsoft.com/office/drawing/2014/main" id="{5ECC5F79-AC27-7455-5EE2-EF512D1C86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6190" y="385620"/>
              <a:ext cx="762535" cy="762535"/>
            </a:xfrm>
            <a:prstGeom prst="rect">
              <a:avLst/>
            </a:prstGeom>
          </p:spPr>
        </p:pic>
      </p:grpSp>
      <p:sp>
        <p:nvSpPr>
          <p:cNvPr id="10" name="Footer Placeholder 9">
            <a:extLst>
              <a:ext uri="{FF2B5EF4-FFF2-40B4-BE49-F238E27FC236}">
                <a16:creationId xmlns:a16="http://schemas.microsoft.com/office/drawing/2014/main" id="{7F1F15D3-F093-4B21-CFDD-7000EF37BC13}"/>
              </a:ext>
            </a:extLst>
          </p:cNvPr>
          <p:cNvSpPr>
            <a:spLocks noGrp="1"/>
          </p:cNvSpPr>
          <p:nvPr>
            <p:ph type="ftr" sz="quarter" idx="3"/>
          </p:nvPr>
        </p:nvSpPr>
        <p:spPr/>
        <p:txBody>
          <a:bodyPr/>
          <a:lstStyle/>
          <a:p>
            <a:r>
              <a:rPr lang="en-AU" dirty="0"/>
              <a:t>WriteOn 2025 Teaching and learning support</a:t>
            </a:r>
            <a:endParaRPr lang="en-GB" dirty="0"/>
          </a:p>
        </p:txBody>
      </p:sp>
      <p:grpSp>
        <p:nvGrpSpPr>
          <p:cNvPr id="3" name="Group 2">
            <a:extLst>
              <a:ext uri="{FF2B5EF4-FFF2-40B4-BE49-F238E27FC236}">
                <a16:creationId xmlns:a16="http://schemas.microsoft.com/office/drawing/2014/main" id="{1DCD0FFD-9067-1FF1-D42D-A39EFEC13E53}"/>
              </a:ext>
            </a:extLst>
          </p:cNvPr>
          <p:cNvGrpSpPr/>
          <p:nvPr/>
        </p:nvGrpSpPr>
        <p:grpSpPr>
          <a:xfrm>
            <a:off x="283654" y="1130663"/>
            <a:ext cx="5735099" cy="4596674"/>
            <a:chOff x="3815258" y="2269760"/>
            <a:chExt cx="3474662" cy="4205647"/>
          </a:xfrm>
        </p:grpSpPr>
        <p:grpSp>
          <p:nvGrpSpPr>
            <p:cNvPr id="49" name="Group 48">
              <a:extLst>
                <a:ext uri="{FF2B5EF4-FFF2-40B4-BE49-F238E27FC236}">
                  <a16:creationId xmlns:a16="http://schemas.microsoft.com/office/drawing/2014/main" id="{330C2D82-AE37-5DCA-D592-A252E22810AC}"/>
                </a:ext>
              </a:extLst>
            </p:cNvPr>
            <p:cNvGrpSpPr/>
            <p:nvPr/>
          </p:nvGrpSpPr>
          <p:grpSpPr>
            <a:xfrm>
              <a:off x="3919282" y="2269760"/>
              <a:ext cx="3370637" cy="1003049"/>
              <a:chOff x="832471" y="2555385"/>
              <a:chExt cx="2694107" cy="1653002"/>
            </a:xfrm>
          </p:grpSpPr>
          <p:sp>
            <p:nvSpPr>
              <p:cNvPr id="32" name="Rectangle: Rounded Corners 31">
                <a:extLst>
                  <a:ext uri="{FF2B5EF4-FFF2-40B4-BE49-F238E27FC236}">
                    <a16:creationId xmlns:a16="http://schemas.microsoft.com/office/drawing/2014/main" id="{2C3CA80B-E2EF-8B25-15F1-D3A2A6E92D81}"/>
                  </a:ext>
                </a:extLst>
              </p:cNvPr>
              <p:cNvSpPr/>
              <p:nvPr/>
            </p:nvSpPr>
            <p:spPr>
              <a:xfrm>
                <a:off x="832471" y="2587580"/>
                <a:ext cx="2694107" cy="1620807"/>
              </a:xfrm>
              <a:prstGeom prst="round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0" name="TextBox 19">
                <a:extLst>
                  <a:ext uri="{FF2B5EF4-FFF2-40B4-BE49-F238E27FC236}">
                    <a16:creationId xmlns:a16="http://schemas.microsoft.com/office/drawing/2014/main" id="{A5DB0EA1-846C-8C0E-9167-20265AF98F31}"/>
                  </a:ext>
                </a:extLst>
              </p:cNvPr>
              <p:cNvSpPr txBox="1"/>
              <p:nvPr/>
            </p:nvSpPr>
            <p:spPr>
              <a:xfrm>
                <a:off x="842146" y="2555385"/>
                <a:ext cx="2654948" cy="1465629"/>
              </a:xfrm>
              <a:prstGeom prst="roundRect">
                <a:avLst/>
              </a:prstGeom>
              <a:noFill/>
            </p:spPr>
            <p:txBody>
              <a:bodyPr wrap="square">
                <a:spAutoFit/>
              </a:bodyPr>
              <a:lstStyle/>
              <a:p>
                <a:pPr marL="0" lvl="0" indent="0" algn="ctr" defTabSz="533400">
                  <a:lnSpc>
                    <a:spcPct val="150000"/>
                  </a:lnSpc>
                  <a:spcBef>
                    <a:spcPct val="0"/>
                  </a:spcBef>
                  <a:spcAft>
                    <a:spcPct val="35000"/>
                  </a:spcAft>
                  <a:buNone/>
                </a:pPr>
                <a:r>
                  <a:rPr lang="en-AU" kern="1200" dirty="0">
                    <a:solidFill>
                      <a:schemeClr val="bg1"/>
                    </a:solidFill>
                    <a:latin typeface="Arial" panose="020B0604020202020204" pitchFamily="34" charset="0"/>
                  </a:rPr>
                  <a:t>R</a:t>
                </a:r>
                <a:r>
                  <a:rPr lang="en-AU" kern="1200" dirty="0">
                    <a:solidFill>
                      <a:schemeClr val="bg1"/>
                    </a:solidFill>
                    <a:effectLst/>
                    <a:latin typeface="Arial" panose="020B0604020202020204" pitchFamily="34" charset="0"/>
                  </a:rPr>
                  <a:t>egularly publish written texts selected by teachers or students in the school newsletter.</a:t>
                </a:r>
                <a:endParaRPr lang="en-AU" kern="1200" dirty="0">
                  <a:solidFill>
                    <a:schemeClr val="bg1"/>
                  </a:solidFill>
                </a:endParaRPr>
              </a:p>
            </p:txBody>
          </p:sp>
        </p:grpSp>
        <p:grpSp>
          <p:nvGrpSpPr>
            <p:cNvPr id="53" name="Group 52">
              <a:extLst>
                <a:ext uri="{FF2B5EF4-FFF2-40B4-BE49-F238E27FC236}">
                  <a16:creationId xmlns:a16="http://schemas.microsoft.com/office/drawing/2014/main" id="{F0154F70-19B7-FB68-0C08-EE673F6043E3}"/>
                </a:ext>
              </a:extLst>
            </p:cNvPr>
            <p:cNvGrpSpPr/>
            <p:nvPr/>
          </p:nvGrpSpPr>
          <p:grpSpPr>
            <a:xfrm>
              <a:off x="3919282" y="3427725"/>
              <a:ext cx="3370638" cy="966674"/>
              <a:chOff x="350454" y="3935126"/>
              <a:chExt cx="2990246" cy="1125507"/>
            </a:xfrm>
          </p:grpSpPr>
          <p:sp>
            <p:nvSpPr>
              <p:cNvPr id="33" name="Rectangle: Rounded Corners 32">
                <a:extLst>
                  <a:ext uri="{FF2B5EF4-FFF2-40B4-BE49-F238E27FC236}">
                    <a16:creationId xmlns:a16="http://schemas.microsoft.com/office/drawing/2014/main" id="{7A71135B-6AFF-51C1-7F7D-B8CB5A2CA58C}"/>
                  </a:ext>
                </a:extLst>
              </p:cNvPr>
              <p:cNvSpPr/>
              <p:nvPr/>
            </p:nvSpPr>
            <p:spPr>
              <a:xfrm>
                <a:off x="350454" y="3935126"/>
                <a:ext cx="2990246" cy="1125507"/>
              </a:xfrm>
              <a:prstGeom prst="roundRect">
                <a:avLst/>
              </a:prstGeom>
              <a:solidFill>
                <a:srgbClr val="E6F2F8"/>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TextBox 21">
                <a:extLst>
                  <a:ext uri="{FF2B5EF4-FFF2-40B4-BE49-F238E27FC236}">
                    <a16:creationId xmlns:a16="http://schemas.microsoft.com/office/drawing/2014/main" id="{E49869AC-D79A-A313-7467-3B2C6B81C5AB}"/>
                  </a:ext>
                </a:extLst>
              </p:cNvPr>
              <p:cNvSpPr txBox="1"/>
              <p:nvPr/>
            </p:nvSpPr>
            <p:spPr>
              <a:xfrm>
                <a:off x="492521" y="4199858"/>
                <a:ext cx="2691306" cy="425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533400">
                  <a:lnSpc>
                    <a:spcPct val="150000"/>
                  </a:lnSpc>
                  <a:spcBef>
                    <a:spcPct val="0"/>
                  </a:spcBef>
                  <a:spcAft>
                    <a:spcPct val="35000"/>
                  </a:spcAft>
                </a:pPr>
                <a:r>
                  <a:rPr lang="en-AU" dirty="0">
                    <a:solidFill>
                      <a:srgbClr val="002664"/>
                    </a:solidFill>
                    <a:latin typeface="Arial" panose="020B0604020202020204" pitchFamily="34" charset="0"/>
                  </a:rPr>
                  <a:t>Share sections of the writing with peers, other classes or stages.</a:t>
                </a:r>
              </a:p>
            </p:txBody>
          </p:sp>
        </p:grpSp>
        <p:grpSp>
          <p:nvGrpSpPr>
            <p:cNvPr id="55" name="Group 54">
              <a:extLst>
                <a:ext uri="{FF2B5EF4-FFF2-40B4-BE49-F238E27FC236}">
                  <a16:creationId xmlns:a16="http://schemas.microsoft.com/office/drawing/2014/main" id="{D33A74CB-2837-5C71-55CC-10E756959D12}"/>
                </a:ext>
              </a:extLst>
            </p:cNvPr>
            <p:cNvGrpSpPr/>
            <p:nvPr/>
          </p:nvGrpSpPr>
          <p:grpSpPr>
            <a:xfrm>
              <a:off x="3956167" y="4513757"/>
              <a:ext cx="3319484" cy="966675"/>
              <a:chOff x="5562311" y="4765765"/>
              <a:chExt cx="2272938" cy="1035934"/>
            </a:xfrm>
          </p:grpSpPr>
          <p:sp>
            <p:nvSpPr>
              <p:cNvPr id="35" name="Rectangle: Rounded Corners 34">
                <a:extLst>
                  <a:ext uri="{FF2B5EF4-FFF2-40B4-BE49-F238E27FC236}">
                    <a16:creationId xmlns:a16="http://schemas.microsoft.com/office/drawing/2014/main" id="{7D324305-9937-3A54-1CF0-77FF10A7B152}"/>
                  </a:ext>
                </a:extLst>
              </p:cNvPr>
              <p:cNvSpPr/>
              <p:nvPr/>
            </p:nvSpPr>
            <p:spPr>
              <a:xfrm>
                <a:off x="5563402" y="4765765"/>
                <a:ext cx="2271847" cy="1035934"/>
              </a:xfrm>
              <a:prstGeom prst="round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5" name="TextBox 24">
                <a:extLst>
                  <a:ext uri="{FF2B5EF4-FFF2-40B4-BE49-F238E27FC236}">
                    <a16:creationId xmlns:a16="http://schemas.microsoft.com/office/drawing/2014/main" id="{974AD5BD-BCA0-29BE-8EBB-04E065303529}"/>
                  </a:ext>
                </a:extLst>
              </p:cNvPr>
              <p:cNvSpPr txBox="1"/>
              <p:nvPr/>
            </p:nvSpPr>
            <p:spPr>
              <a:xfrm>
                <a:off x="5562311" y="4811877"/>
                <a:ext cx="2257450" cy="863188"/>
              </a:xfrm>
              <a:prstGeom prst="rect">
                <a:avLst/>
              </a:prstGeom>
              <a:noFill/>
            </p:spPr>
            <p:txBody>
              <a:bodyPr wrap="square">
                <a:spAutoFit/>
              </a:bodyPr>
              <a:lstStyle/>
              <a:p>
                <a:pPr marL="0" lvl="0" indent="0" algn="ctr" defTabSz="533400">
                  <a:lnSpc>
                    <a:spcPct val="150000"/>
                  </a:lnSpc>
                  <a:spcBef>
                    <a:spcPct val="0"/>
                  </a:spcBef>
                  <a:spcAft>
                    <a:spcPct val="35000"/>
                  </a:spcAft>
                  <a:buNone/>
                </a:pPr>
                <a:r>
                  <a:rPr lang="en-AU" dirty="0">
                    <a:solidFill>
                      <a:schemeClr val="bg1"/>
                    </a:solidFill>
                    <a:latin typeface="Arial" panose="020B0604020202020204" pitchFamily="34" charset="0"/>
                  </a:rPr>
                  <a:t>Students share written texts or read them aloud to peers in other stages.</a:t>
                </a:r>
              </a:p>
            </p:txBody>
          </p:sp>
        </p:grpSp>
        <p:grpSp>
          <p:nvGrpSpPr>
            <p:cNvPr id="51" name="Group 50">
              <a:extLst>
                <a:ext uri="{FF2B5EF4-FFF2-40B4-BE49-F238E27FC236}">
                  <a16:creationId xmlns:a16="http://schemas.microsoft.com/office/drawing/2014/main" id="{F98AF251-DA86-BD72-99B9-CCFE7A48836D}"/>
                </a:ext>
              </a:extLst>
            </p:cNvPr>
            <p:cNvGrpSpPr/>
            <p:nvPr/>
          </p:nvGrpSpPr>
          <p:grpSpPr>
            <a:xfrm>
              <a:off x="3815258" y="5621991"/>
              <a:ext cx="3457954" cy="853416"/>
              <a:chOff x="5673178" y="2138372"/>
              <a:chExt cx="3235829" cy="882639"/>
            </a:xfrm>
          </p:grpSpPr>
          <p:sp>
            <p:nvSpPr>
              <p:cNvPr id="34" name="Rectangle: Rounded Corners 33">
                <a:extLst>
                  <a:ext uri="{FF2B5EF4-FFF2-40B4-BE49-F238E27FC236}">
                    <a16:creationId xmlns:a16="http://schemas.microsoft.com/office/drawing/2014/main" id="{671CF82C-C3DA-12FC-D919-E660CCC3D707}"/>
                  </a:ext>
                </a:extLst>
              </p:cNvPr>
              <p:cNvSpPr/>
              <p:nvPr/>
            </p:nvSpPr>
            <p:spPr>
              <a:xfrm>
                <a:off x="5826204" y="2138372"/>
                <a:ext cx="3082803" cy="882639"/>
              </a:xfrm>
              <a:prstGeom prst="roundRect">
                <a:avLst/>
              </a:prstGeom>
              <a:solidFill>
                <a:srgbClr val="E6F2F8"/>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TextBox 38">
                <a:extLst>
                  <a:ext uri="{FF2B5EF4-FFF2-40B4-BE49-F238E27FC236}">
                    <a16:creationId xmlns:a16="http://schemas.microsoft.com/office/drawing/2014/main" id="{3874EA94-A9F3-0D3D-F5F9-2019DA3A37EF}"/>
                  </a:ext>
                </a:extLst>
              </p:cNvPr>
              <p:cNvSpPr txBox="1"/>
              <p:nvPr/>
            </p:nvSpPr>
            <p:spPr>
              <a:xfrm>
                <a:off x="5673178" y="2159915"/>
                <a:ext cx="3216944" cy="816291"/>
              </a:xfrm>
              <a:prstGeom prst="roundRect">
                <a:avLst/>
              </a:prstGeom>
              <a:noFill/>
            </p:spPr>
            <p:txBody>
              <a:bodyPr wrap="square" lIns="0" tIns="0" rIns="0" bIns="0" rtlCol="0">
                <a:spAutoFit/>
              </a:bodyPr>
              <a:lstStyle/>
              <a:p>
                <a:pPr algn="ctr">
                  <a:lnSpc>
                    <a:spcPct val="150000"/>
                  </a:lnSpc>
                  <a:spcAft>
                    <a:spcPts val="800"/>
                  </a:spcAft>
                </a:pPr>
                <a:r>
                  <a:rPr lang="en-AU" dirty="0">
                    <a:solidFill>
                      <a:srgbClr val="002664"/>
                    </a:solidFill>
                    <a:latin typeface="Arial" panose="020B0604020202020204" pitchFamily="34" charset="0"/>
                  </a:rPr>
                  <a:t>Schools create their own </a:t>
                </a:r>
                <a:r>
                  <a:rPr lang="en-AU" i="1" dirty="0">
                    <a:solidFill>
                      <a:srgbClr val="002664"/>
                    </a:solidFill>
                    <a:latin typeface="Arial" panose="020B0604020202020204" pitchFamily="34" charset="0"/>
                  </a:rPr>
                  <a:t>The</a:t>
                </a:r>
                <a:r>
                  <a:rPr lang="en-AU" dirty="0">
                    <a:solidFill>
                      <a:srgbClr val="002664"/>
                    </a:solidFill>
                    <a:latin typeface="Arial" panose="020B0604020202020204" pitchFamily="34" charset="0"/>
                  </a:rPr>
                  <a:t> </a:t>
                </a:r>
                <a:r>
                  <a:rPr lang="en-AU" i="1" dirty="0">
                    <a:solidFill>
                      <a:srgbClr val="002664"/>
                    </a:solidFill>
                    <a:latin typeface="Arial" panose="020B0604020202020204" pitchFamily="34" charset="0"/>
                  </a:rPr>
                  <a:t>Best of WriteOn </a:t>
                </a:r>
                <a:r>
                  <a:rPr lang="en-AU" dirty="0">
                    <a:solidFill>
                      <a:srgbClr val="002664"/>
                    </a:solidFill>
                    <a:latin typeface="Arial" panose="020B0604020202020204" pitchFamily="34" charset="0"/>
                  </a:rPr>
                  <a:t>anthology.</a:t>
                </a:r>
              </a:p>
            </p:txBody>
          </p:sp>
        </p:grpSp>
      </p:grpSp>
      <p:sp>
        <p:nvSpPr>
          <p:cNvPr id="12" name="TextBox 11">
            <a:extLst>
              <a:ext uri="{FF2B5EF4-FFF2-40B4-BE49-F238E27FC236}">
                <a16:creationId xmlns:a16="http://schemas.microsoft.com/office/drawing/2014/main" id="{46C52F61-D03E-7E42-A716-F8BDD41BABB6}"/>
              </a:ext>
            </a:extLst>
          </p:cNvPr>
          <p:cNvSpPr txBox="1"/>
          <p:nvPr/>
        </p:nvSpPr>
        <p:spPr>
          <a:xfrm>
            <a:off x="6196800" y="4884410"/>
            <a:ext cx="5924645" cy="1668214"/>
          </a:xfrm>
          <a:prstGeom prst="rect">
            <a:avLst/>
          </a:prstGeom>
          <a:noFill/>
          <a:ln>
            <a:noFill/>
          </a:ln>
        </p:spPr>
        <p:txBody>
          <a:bodyPr wrap="square">
            <a:spAutoFit/>
          </a:bodyPr>
          <a:lstStyle/>
          <a:p>
            <a:pPr fontAlgn="base">
              <a:lnSpc>
                <a:spcPct val="150000"/>
              </a:lnSpc>
            </a:pPr>
            <a:r>
              <a:rPr lang="en-AU" sz="1400" b="1" dirty="0">
                <a:solidFill>
                  <a:schemeClr val="accent2"/>
                </a:solidFill>
                <a:latin typeface="Arial" panose="020B0604020202020204" pitchFamily="34" charset="0"/>
              </a:rPr>
              <a:t>Participation certificate – </a:t>
            </a:r>
            <a:r>
              <a:rPr lang="en-AU" sz="1400" dirty="0">
                <a:solidFill>
                  <a:schemeClr val="tx2"/>
                </a:solidFill>
                <a:latin typeface="Arial" panose="020B0604020202020204" pitchFamily="34" charset="0"/>
              </a:rPr>
              <a:t>participation certificate templates will be made available on the </a:t>
            </a:r>
            <a:r>
              <a:rPr lang="en-AU" sz="1400" dirty="0">
                <a:latin typeface="Arial" panose="020B0604020202020204" pitchFamily="34" charset="0"/>
                <a:hlinkClick r:id="rId5"/>
              </a:rPr>
              <a:t>NESA website </a:t>
            </a:r>
            <a:endParaRPr lang="en-AU" sz="1400" dirty="0">
              <a:latin typeface="Arial" panose="020B0604020202020204" pitchFamily="34" charset="0"/>
            </a:endParaRPr>
          </a:p>
          <a:p>
            <a:pPr fontAlgn="base">
              <a:lnSpc>
                <a:spcPct val="150000"/>
              </a:lnSpc>
            </a:pPr>
            <a:r>
              <a:rPr lang="en-AU" sz="1400" b="1" dirty="0">
                <a:solidFill>
                  <a:schemeClr val="accent2"/>
                </a:solidFill>
                <a:latin typeface="Arial" panose="020B0604020202020204" pitchFamily="34" charset="0"/>
              </a:rPr>
              <a:t>School finalist certificate – </a:t>
            </a:r>
            <a:r>
              <a:rPr lang="en-AU" sz="1400" dirty="0">
                <a:solidFill>
                  <a:schemeClr val="tx2"/>
                </a:solidFill>
                <a:latin typeface="Arial" panose="020B0604020202020204" pitchFamily="34" charset="0"/>
              </a:rPr>
              <a:t>finalist certificate templates will be made available on the </a:t>
            </a:r>
            <a:r>
              <a:rPr lang="en-AU" sz="1400" dirty="0">
                <a:latin typeface="Arial" panose="020B0604020202020204" pitchFamily="34" charset="0"/>
                <a:hlinkClick r:id="rId5"/>
              </a:rPr>
              <a:t>NESA website </a:t>
            </a:r>
            <a:endParaRPr lang="en-AU" sz="1400" dirty="0">
              <a:latin typeface="Arial" panose="020B0604020202020204" pitchFamily="34" charset="0"/>
            </a:endParaRPr>
          </a:p>
          <a:p>
            <a:pPr fontAlgn="base">
              <a:lnSpc>
                <a:spcPct val="150000"/>
              </a:lnSpc>
            </a:pPr>
            <a:endParaRPr lang="en-AU" sz="1400" dirty="0">
              <a:latin typeface="Arial" panose="020B0604020202020204" pitchFamily="34" charset="0"/>
            </a:endParaRPr>
          </a:p>
        </p:txBody>
      </p:sp>
      <p:sp>
        <p:nvSpPr>
          <p:cNvPr id="4" name="Rectangle: Rounded Corners 3">
            <a:extLst>
              <a:ext uri="{FF2B5EF4-FFF2-40B4-BE49-F238E27FC236}">
                <a16:creationId xmlns:a16="http://schemas.microsoft.com/office/drawing/2014/main" id="{E66DDDC3-4148-8FAB-2A10-2C1588E3230A}"/>
              </a:ext>
            </a:extLst>
          </p:cNvPr>
          <p:cNvSpPr/>
          <p:nvPr/>
        </p:nvSpPr>
        <p:spPr>
          <a:xfrm>
            <a:off x="6096000" y="1152015"/>
            <a:ext cx="5939988" cy="3632408"/>
          </a:xfrm>
          <a:prstGeom prst="roundRect">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8BEE7377-4F33-9D20-A370-B8B6D814AC77}"/>
              </a:ext>
            </a:extLst>
          </p:cNvPr>
          <p:cNvSpPr txBox="1"/>
          <p:nvPr/>
        </p:nvSpPr>
        <p:spPr>
          <a:xfrm>
            <a:off x="6119551" y="1221769"/>
            <a:ext cx="5939987" cy="1295868"/>
          </a:xfrm>
          <a:prstGeom prst="rect">
            <a:avLst/>
          </a:prstGeom>
          <a:noFill/>
        </p:spPr>
        <p:txBody>
          <a:bodyPr wrap="square">
            <a:spAutoFit/>
          </a:bodyPr>
          <a:lstStyle/>
          <a:p>
            <a:pPr>
              <a:lnSpc>
                <a:spcPct val="150000"/>
              </a:lnSpc>
            </a:pPr>
            <a:r>
              <a:rPr lang="en-AU" dirty="0">
                <a:solidFill>
                  <a:schemeClr val="tx2"/>
                </a:solidFill>
                <a:latin typeface="Arial" panose="020B0604020202020204" pitchFamily="34" charset="0"/>
              </a:rPr>
              <a:t>Students who participated in the optional school WriteOn festival may be presented with a participation or school finalist certificate. </a:t>
            </a:r>
          </a:p>
        </p:txBody>
      </p:sp>
      <p:pic>
        <p:nvPicPr>
          <p:cNvPr id="14" name="Picture 13">
            <a:extLst>
              <a:ext uri="{FF2B5EF4-FFF2-40B4-BE49-F238E27FC236}">
                <a16:creationId xmlns:a16="http://schemas.microsoft.com/office/drawing/2014/main" id="{6E31BC0A-95BF-FE9D-482E-9045BDA80A37}"/>
              </a:ext>
            </a:extLst>
          </p:cNvPr>
          <p:cNvPicPr>
            <a:picLocks noChangeAspect="1"/>
          </p:cNvPicPr>
          <p:nvPr/>
        </p:nvPicPr>
        <p:blipFill>
          <a:blip r:embed="rId6"/>
          <a:stretch>
            <a:fillRect/>
          </a:stretch>
        </p:blipFill>
        <p:spPr>
          <a:xfrm>
            <a:off x="9378549" y="2576241"/>
            <a:ext cx="1191066" cy="164064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000ACE30-0B50-3881-CCF9-F32E992919C2}"/>
              </a:ext>
            </a:extLst>
          </p:cNvPr>
          <p:cNvPicPr>
            <a:picLocks noChangeAspect="1"/>
          </p:cNvPicPr>
          <p:nvPr/>
        </p:nvPicPr>
        <p:blipFill>
          <a:blip r:embed="rId7"/>
          <a:stretch>
            <a:fillRect/>
          </a:stretch>
        </p:blipFill>
        <p:spPr>
          <a:xfrm>
            <a:off x="7316643" y="2587391"/>
            <a:ext cx="1191066" cy="1640642"/>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47A5E381-A527-B3C9-65A5-91BD28EB6144}"/>
              </a:ext>
            </a:extLst>
          </p:cNvPr>
          <p:cNvSpPr txBox="1"/>
          <p:nvPr/>
        </p:nvSpPr>
        <p:spPr>
          <a:xfrm>
            <a:off x="7316643" y="4316871"/>
            <a:ext cx="1478036" cy="276999"/>
          </a:xfrm>
          <a:prstGeom prst="rect">
            <a:avLst/>
          </a:prstGeom>
          <a:noFill/>
        </p:spPr>
        <p:txBody>
          <a:bodyPr wrap="square" lIns="0" tIns="0" rIns="0" bIns="0" rtlCol="0">
            <a:spAutoFit/>
          </a:bodyPr>
          <a:lstStyle/>
          <a:p>
            <a:pPr>
              <a:lnSpc>
                <a:spcPct val="90000"/>
              </a:lnSpc>
              <a:spcAft>
                <a:spcPts val="800"/>
              </a:spcAft>
            </a:pPr>
            <a:r>
              <a:rPr lang="en-AU" sz="1000" dirty="0">
                <a:solidFill>
                  <a:schemeClr val="tx2"/>
                </a:solidFill>
                <a:latin typeface="Arial" panose="020B0604020202020204" pitchFamily="34" charset="0"/>
              </a:rPr>
              <a:t>Figure 3: WriteOn participation certificate</a:t>
            </a:r>
          </a:p>
        </p:txBody>
      </p:sp>
      <p:sp>
        <p:nvSpPr>
          <p:cNvPr id="18" name="TextBox 17">
            <a:extLst>
              <a:ext uri="{FF2B5EF4-FFF2-40B4-BE49-F238E27FC236}">
                <a16:creationId xmlns:a16="http://schemas.microsoft.com/office/drawing/2014/main" id="{F01B804F-E378-BCC0-DACE-B6473FD38775}"/>
              </a:ext>
            </a:extLst>
          </p:cNvPr>
          <p:cNvSpPr txBox="1"/>
          <p:nvPr/>
        </p:nvSpPr>
        <p:spPr>
          <a:xfrm>
            <a:off x="9378549" y="4316871"/>
            <a:ext cx="1614790" cy="276999"/>
          </a:xfrm>
          <a:prstGeom prst="rect">
            <a:avLst/>
          </a:prstGeom>
          <a:noFill/>
        </p:spPr>
        <p:txBody>
          <a:bodyPr wrap="square" lIns="0" tIns="0" rIns="0" bIns="0" rtlCol="0">
            <a:spAutoFit/>
          </a:bodyPr>
          <a:lstStyle/>
          <a:p>
            <a:pPr>
              <a:lnSpc>
                <a:spcPct val="90000"/>
              </a:lnSpc>
              <a:spcAft>
                <a:spcPts val="800"/>
              </a:spcAft>
            </a:pPr>
            <a:r>
              <a:rPr lang="en-AU" sz="1000" dirty="0">
                <a:solidFill>
                  <a:schemeClr val="tx2"/>
                </a:solidFill>
                <a:latin typeface="Arial" panose="020B0604020202020204" pitchFamily="34" charset="0"/>
              </a:rPr>
              <a:t>Figure 4: WriteOn school finalist certificate</a:t>
            </a:r>
          </a:p>
        </p:txBody>
      </p:sp>
    </p:spTree>
    <p:extLst>
      <p:ext uri="{BB962C8B-B14F-4D97-AF65-F5344CB8AC3E}">
        <p14:creationId xmlns:p14="http://schemas.microsoft.com/office/powerpoint/2010/main" val="356579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9BA50-88D7-8D52-8A00-AB3FF16669C4}"/>
              </a:ext>
            </a:extLst>
          </p:cNvPr>
          <p:cNvSpPr>
            <a:spLocks noGrp="1"/>
          </p:cNvSpPr>
          <p:nvPr>
            <p:ph type="body" sz="quarter" idx="12"/>
          </p:nvPr>
        </p:nvSpPr>
        <p:spPr>
          <a:xfrm>
            <a:off x="593276" y="3228751"/>
            <a:ext cx="6650903" cy="387798"/>
          </a:xfrm>
        </p:spPr>
        <p:txBody>
          <a:bodyPr/>
          <a:lstStyle/>
          <a:p>
            <a:r>
              <a:rPr lang="en-AU" sz="2800" b="1" dirty="0">
                <a:latin typeface="Arial" panose="020B0604020202020204" pitchFamily="34" charset="0"/>
              </a:rPr>
              <a:t>WriteOn 2025: Support materials</a:t>
            </a:r>
          </a:p>
        </p:txBody>
      </p:sp>
    </p:spTree>
    <p:extLst>
      <p:ext uri="{BB962C8B-B14F-4D97-AF65-F5344CB8AC3E}">
        <p14:creationId xmlns:p14="http://schemas.microsoft.com/office/powerpoint/2010/main" val="356135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6D4F3-DCB2-D7AC-164B-2C644BE59100}"/>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655E2748-DC84-142E-5CEA-DC7210085736}"/>
              </a:ext>
            </a:extLst>
          </p:cNvPr>
          <p:cNvSpPr>
            <a:spLocks noGrp="1"/>
          </p:cNvSpPr>
          <p:nvPr>
            <p:ph type="title"/>
          </p:nvPr>
        </p:nvSpPr>
        <p:spPr>
          <a:xfrm>
            <a:off x="593275" y="553913"/>
            <a:ext cx="11010859" cy="498598"/>
          </a:xfrm>
        </p:spPr>
        <p:txBody>
          <a:bodyPr/>
          <a:lstStyle/>
          <a:p>
            <a:r>
              <a:rPr lang="en-GB" dirty="0">
                <a:latin typeface="Arial" panose="020B0604020202020204" pitchFamily="34" charset="0"/>
                <a:cs typeface="Arial"/>
              </a:rPr>
              <a:t>Suggested English K–10 Syllabus outcomes</a:t>
            </a:r>
            <a:endParaRPr lang="en-US" dirty="0">
              <a:latin typeface="Arial" panose="020B0604020202020204" pitchFamily="34" charset="0"/>
            </a:endParaRPr>
          </a:p>
        </p:txBody>
      </p:sp>
      <p:sp>
        <p:nvSpPr>
          <p:cNvPr id="3" name="Footer Placeholder 2">
            <a:extLst>
              <a:ext uri="{FF2B5EF4-FFF2-40B4-BE49-F238E27FC236}">
                <a16:creationId xmlns:a16="http://schemas.microsoft.com/office/drawing/2014/main" id="{2C267ABD-DDBB-1843-32D0-E5D3EEF5AE20}"/>
              </a:ext>
            </a:extLst>
          </p:cNvPr>
          <p:cNvSpPr>
            <a:spLocks noGrp="1"/>
          </p:cNvSpPr>
          <p:nvPr>
            <p:ph type="ftr" sz="quarter" idx="3"/>
          </p:nvPr>
        </p:nvSpPr>
        <p:spPr/>
        <p:txBody>
          <a:bodyPr/>
          <a:lstStyle/>
          <a:p>
            <a:r>
              <a:rPr lang="en-AU" dirty="0"/>
              <a:t>WriteOn 2025 Teaching and learning support</a:t>
            </a:r>
            <a:endParaRPr lang="en-GB" dirty="0"/>
          </a:p>
        </p:txBody>
      </p:sp>
      <p:grpSp>
        <p:nvGrpSpPr>
          <p:cNvPr id="11" name="Group 10">
            <a:extLst>
              <a:ext uri="{FF2B5EF4-FFF2-40B4-BE49-F238E27FC236}">
                <a16:creationId xmlns:a16="http://schemas.microsoft.com/office/drawing/2014/main" id="{3EDD87A3-9B56-1407-89E9-D06470BA5F44}"/>
              </a:ext>
            </a:extLst>
          </p:cNvPr>
          <p:cNvGrpSpPr/>
          <p:nvPr/>
        </p:nvGrpSpPr>
        <p:grpSpPr>
          <a:xfrm>
            <a:off x="10813002" y="226650"/>
            <a:ext cx="785723" cy="727397"/>
            <a:chOff x="10657114" y="172913"/>
            <a:chExt cx="1158503" cy="1175657"/>
          </a:xfrm>
        </p:grpSpPr>
        <p:sp>
          <p:nvSpPr>
            <p:cNvPr id="13" name="Oval 12">
              <a:extLst>
                <a:ext uri="{FF2B5EF4-FFF2-40B4-BE49-F238E27FC236}">
                  <a16:creationId xmlns:a16="http://schemas.microsoft.com/office/drawing/2014/main" id="{FAB4CCC6-3921-474B-C7F1-6992A4D22C65}"/>
                </a:ext>
              </a:extLst>
            </p:cNvPr>
            <p:cNvSpPr/>
            <p:nvPr/>
          </p:nvSpPr>
          <p:spPr>
            <a:xfrm>
              <a:off x="10657114" y="172913"/>
              <a:ext cx="1158503" cy="1175657"/>
            </a:xfrm>
            <a:prstGeom prst="ellipse">
              <a:avLst/>
            </a:prstGeom>
            <a:solidFill>
              <a:schemeClr val="accent1">
                <a:lumMod val="20000"/>
                <a:lumOff val="80000"/>
              </a:schemeClr>
            </a:solid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Aptos" panose="020B0004020202020204" pitchFamily="34" charset="0"/>
              </a:endParaRPr>
            </a:p>
          </p:txBody>
        </p:sp>
        <p:pic>
          <p:nvPicPr>
            <p:cNvPr id="14" name="Graphic 13" descr="Teacher with solid fill">
              <a:extLst>
                <a:ext uri="{FF2B5EF4-FFF2-40B4-BE49-F238E27FC236}">
                  <a16:creationId xmlns:a16="http://schemas.microsoft.com/office/drawing/2014/main" id="{CF3E43DA-117B-2A20-4864-24CA104D89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6190" y="385620"/>
              <a:ext cx="762535" cy="762535"/>
            </a:xfrm>
            <a:prstGeom prst="rect">
              <a:avLst/>
            </a:prstGeom>
          </p:spPr>
        </p:pic>
      </p:grpSp>
      <p:graphicFrame>
        <p:nvGraphicFramePr>
          <p:cNvPr id="43" name="Table 15">
            <a:extLst>
              <a:ext uri="{FF2B5EF4-FFF2-40B4-BE49-F238E27FC236}">
                <a16:creationId xmlns:a16="http://schemas.microsoft.com/office/drawing/2014/main" id="{314CAFDA-70D3-F155-3538-87224ACD261F}"/>
              </a:ext>
            </a:extLst>
          </p:cNvPr>
          <p:cNvGraphicFramePr>
            <a:graphicFrameLocks noGrp="1"/>
          </p:cNvGraphicFramePr>
          <p:nvPr>
            <p:extLst>
              <p:ext uri="{D42A27DB-BD31-4B8C-83A1-F6EECF244321}">
                <p14:modId xmlns:p14="http://schemas.microsoft.com/office/powerpoint/2010/main" val="521311519"/>
              </p:ext>
            </p:extLst>
          </p:nvPr>
        </p:nvGraphicFramePr>
        <p:xfrm>
          <a:off x="691680" y="1248169"/>
          <a:ext cx="9561929" cy="1443765"/>
        </p:xfrm>
        <a:graphic>
          <a:graphicData uri="http://schemas.openxmlformats.org/drawingml/2006/table">
            <a:tbl>
              <a:tblPr firstRow="1" bandRow="1">
                <a:tableStyleId>{2D5ABB26-0587-4C30-8999-92F81FD0307C}</a:tableStyleId>
              </a:tblPr>
              <a:tblGrid>
                <a:gridCol w="2542912">
                  <a:extLst>
                    <a:ext uri="{9D8B030D-6E8A-4147-A177-3AD203B41FA5}">
                      <a16:colId xmlns:a16="http://schemas.microsoft.com/office/drawing/2014/main" val="150206720"/>
                    </a:ext>
                  </a:extLst>
                </a:gridCol>
                <a:gridCol w="7019017">
                  <a:extLst>
                    <a:ext uri="{9D8B030D-6E8A-4147-A177-3AD203B41FA5}">
                      <a16:colId xmlns:a16="http://schemas.microsoft.com/office/drawing/2014/main" val="935164212"/>
                    </a:ext>
                  </a:extLst>
                </a:gridCol>
              </a:tblGrid>
              <a:tr h="0">
                <a:tc>
                  <a:txBody>
                    <a:bodyPr/>
                    <a:lstStyle/>
                    <a:p>
                      <a:r>
                        <a:rPr lang="en-US" sz="1800" b="1" dirty="0">
                          <a:solidFill>
                            <a:schemeClr val="bg1"/>
                          </a:solidFill>
                          <a:latin typeface="Arial" panose="020B0604020202020204" pitchFamily="34" charset="0"/>
                        </a:rPr>
                        <a:t>Stage 1 outcomes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66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rPr>
                        <a:t>Syllabus focus area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664"/>
                    </a:solidFill>
                  </a:tcPr>
                </a:tc>
                <a:extLst>
                  <a:ext uri="{0D108BD9-81ED-4DB2-BD59-A6C34878D82A}">
                    <a16:rowId xmlns:a16="http://schemas.microsoft.com/office/drawing/2014/main" val="1007261711"/>
                  </a:ext>
                </a:extLst>
              </a:tr>
              <a:tr h="1078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kern="1200" dirty="0">
                          <a:solidFill>
                            <a:srgbClr val="1C1C1C"/>
                          </a:solidFill>
                          <a:effectLst/>
                          <a:latin typeface="Arial" panose="020B0604020202020204" pitchFamily="34" charset="0"/>
                          <a:ea typeface="+mn-ea"/>
                          <a:cs typeface="+mn-cs"/>
                        </a:rPr>
                        <a:t>EN1-CWT-01</a:t>
                      </a:r>
                      <a:endParaRPr lang="en-AU" sz="1800" b="0" dirty="0">
                        <a:solidFill>
                          <a:srgbClr val="1C1C1C"/>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kern="1200" dirty="0">
                          <a:solidFill>
                            <a:srgbClr val="1C1C1C"/>
                          </a:solidFill>
                          <a:effectLst/>
                          <a:latin typeface="Arial" panose="020B0604020202020204" pitchFamily="34" charset="0"/>
                          <a:ea typeface="+mn-ea"/>
                          <a:cs typeface="+mn-cs"/>
                        </a:rPr>
                        <a:t>EN1-VOCAB-01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kern="1200" dirty="0">
                          <a:solidFill>
                            <a:srgbClr val="1C1C1C"/>
                          </a:solidFill>
                          <a:effectLst/>
                          <a:latin typeface="Arial" panose="020B0604020202020204" pitchFamily="34" charset="0"/>
                          <a:ea typeface="+mn-ea"/>
                          <a:cs typeface="+mn-cs"/>
                        </a:rPr>
                        <a:t>EN1-UARL-01</a:t>
                      </a:r>
                      <a:endParaRPr lang="en-US" sz="1800" b="0" i="0" kern="1200" dirty="0">
                        <a:solidFill>
                          <a:srgbClr val="1C1C1C"/>
                        </a:solidFill>
                        <a:effectLst/>
                        <a:latin typeface="Arial" panose="020B06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002664"/>
                          </a:solidFill>
                          <a:latin typeface="Arial" panose="020B0604020202020204" pitchFamily="34" charset="0"/>
                          <a:hlinkClick r:id="rId5">
                            <a:extLst>
                              <a:ext uri="{A12FA001-AC4F-418D-AE19-62706E023703}">
                                <ahyp:hlinkClr xmlns:ahyp="http://schemas.microsoft.com/office/drawing/2018/hyperlinkcolor" val="tx"/>
                              </a:ext>
                            </a:extLst>
                          </a:hlinkClick>
                        </a:rPr>
                        <a:t>Creating written texts</a:t>
                      </a:r>
                      <a:endParaRPr lang="en-AU" sz="1800" dirty="0">
                        <a:solidFill>
                          <a:srgbClr val="002664"/>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b="0" dirty="0">
                          <a:solidFill>
                            <a:srgbClr val="002664"/>
                          </a:solidFill>
                          <a:effectLst/>
                          <a:latin typeface="Arial" panose="020B0604020202020204" pitchFamily="34" charset="0"/>
                          <a:hlinkClick r:id="rId6">
                            <a:extLst>
                              <a:ext uri="{A12FA001-AC4F-418D-AE19-62706E023703}">
                                <ahyp:hlinkClr xmlns:ahyp="http://schemas.microsoft.com/office/drawing/2018/hyperlinkcolor" val="tx"/>
                              </a:ext>
                            </a:extLst>
                          </a:hlinkClick>
                        </a:rPr>
                        <a:t>Vocabulary</a:t>
                      </a:r>
                      <a:endParaRPr lang="en-AU" sz="1800" b="0" dirty="0">
                        <a:solidFill>
                          <a:srgbClr val="00266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kern="1200" dirty="0">
                          <a:solidFill>
                            <a:srgbClr val="002664"/>
                          </a:solidFill>
                          <a:latin typeface="Arial" panose="020B0604020202020204" pitchFamily="34" charset="0"/>
                          <a:ea typeface="+mn-ea"/>
                          <a:cs typeface="+mn-cs"/>
                          <a:hlinkClick r:id="rId7">
                            <a:extLst>
                              <a:ext uri="{A12FA001-AC4F-418D-AE19-62706E023703}">
                                <ahyp:hlinkClr xmlns:ahyp="http://schemas.microsoft.com/office/drawing/2018/hyperlinkcolor" val="tx"/>
                              </a:ext>
                            </a:extLst>
                          </a:hlinkClick>
                        </a:rPr>
                        <a:t>Understanding and responding to literature</a:t>
                      </a:r>
                      <a:endParaRPr lang="en-AU" sz="1800" kern="1200" dirty="0">
                        <a:solidFill>
                          <a:srgbClr val="002664"/>
                        </a:solidFill>
                        <a:latin typeface="Arial" panose="020B06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0187470"/>
                  </a:ext>
                </a:extLst>
              </a:tr>
            </a:tbl>
          </a:graphicData>
        </a:graphic>
      </p:graphicFrame>
      <p:graphicFrame>
        <p:nvGraphicFramePr>
          <p:cNvPr id="4" name="Table 3">
            <a:extLst>
              <a:ext uri="{FF2B5EF4-FFF2-40B4-BE49-F238E27FC236}">
                <a16:creationId xmlns:a16="http://schemas.microsoft.com/office/drawing/2014/main" id="{5D50A6D9-C410-593D-6BA6-5A3A8FD12F1F}"/>
              </a:ext>
            </a:extLst>
          </p:cNvPr>
          <p:cNvGraphicFramePr>
            <a:graphicFrameLocks noGrp="1"/>
          </p:cNvGraphicFramePr>
          <p:nvPr>
            <p:extLst>
              <p:ext uri="{D42A27DB-BD31-4B8C-83A1-F6EECF244321}">
                <p14:modId xmlns:p14="http://schemas.microsoft.com/office/powerpoint/2010/main" val="305487121"/>
              </p:ext>
            </p:extLst>
          </p:nvPr>
        </p:nvGraphicFramePr>
        <p:xfrm>
          <a:off x="691680" y="2955874"/>
          <a:ext cx="9582477" cy="1469816"/>
        </p:xfrm>
        <a:graphic>
          <a:graphicData uri="http://schemas.openxmlformats.org/drawingml/2006/table">
            <a:tbl>
              <a:tblPr firstRow="1" bandRow="1">
                <a:tableStyleId>{2D5ABB26-0587-4C30-8999-92F81FD0307C}</a:tableStyleId>
              </a:tblPr>
              <a:tblGrid>
                <a:gridCol w="2575502">
                  <a:extLst>
                    <a:ext uri="{9D8B030D-6E8A-4147-A177-3AD203B41FA5}">
                      <a16:colId xmlns:a16="http://schemas.microsoft.com/office/drawing/2014/main" val="2508184962"/>
                    </a:ext>
                  </a:extLst>
                </a:gridCol>
                <a:gridCol w="7006975">
                  <a:extLst>
                    <a:ext uri="{9D8B030D-6E8A-4147-A177-3AD203B41FA5}">
                      <a16:colId xmlns:a16="http://schemas.microsoft.com/office/drawing/2014/main" val="175998698"/>
                    </a:ext>
                  </a:extLst>
                </a:gridCol>
              </a:tblGrid>
              <a:tr h="339709">
                <a:tc>
                  <a:txBody>
                    <a:bodyPr/>
                    <a:lstStyle/>
                    <a:p>
                      <a:r>
                        <a:rPr lang="en-US" sz="1800" b="1" dirty="0">
                          <a:solidFill>
                            <a:schemeClr val="bg1"/>
                          </a:solidFill>
                          <a:latin typeface="Arial" panose="020B0604020202020204" pitchFamily="34" charset="0"/>
                        </a:rPr>
                        <a:t>Stage 2 outcomes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rPr>
                        <a:t>Syllabus focus area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48950362"/>
                  </a:ext>
                </a:extLst>
              </a:tr>
              <a:tr h="11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kern="1200" dirty="0">
                          <a:solidFill>
                            <a:srgbClr val="1C1C1C"/>
                          </a:solidFill>
                          <a:effectLst/>
                          <a:latin typeface="Arial" panose="020B0604020202020204" pitchFamily="34" charset="0"/>
                          <a:ea typeface="+mn-ea"/>
                          <a:cs typeface="+mn-cs"/>
                        </a:rPr>
                        <a:t>EN2-CWT-01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kern="1200" dirty="0">
                          <a:solidFill>
                            <a:srgbClr val="1C1C1C"/>
                          </a:solidFill>
                          <a:effectLst/>
                          <a:latin typeface="Arial" panose="020B0604020202020204" pitchFamily="34" charset="0"/>
                          <a:ea typeface="+mn-ea"/>
                          <a:cs typeface="+mn-cs"/>
                        </a:rPr>
                        <a:t>EN2-UARL-01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kern="1200" dirty="0">
                          <a:solidFill>
                            <a:schemeClr val="tx1"/>
                          </a:solidFill>
                          <a:effectLst/>
                          <a:latin typeface="Arial" panose="020B0604020202020204" pitchFamily="34" charset="0"/>
                          <a:ea typeface="+mn-ea"/>
                          <a:cs typeface="+mn-cs"/>
                        </a:rPr>
                        <a:t>EN2-VOCAB-01</a:t>
                      </a:r>
                      <a:endParaRPr lang="en-AU" sz="1800" b="0" i="0" kern="1200" dirty="0">
                        <a:solidFill>
                          <a:srgbClr val="1C1C1C"/>
                        </a:solidFill>
                        <a:effectLst/>
                        <a:latin typeface="Arial" panose="020B06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002664"/>
                          </a:solidFill>
                          <a:latin typeface="Arial" panose="020B0604020202020204" pitchFamily="34" charset="0"/>
                          <a:hlinkClick r:id="rId8">
                            <a:extLst>
                              <a:ext uri="{A12FA001-AC4F-418D-AE19-62706E023703}">
                                <ahyp:hlinkClr xmlns:ahyp="http://schemas.microsoft.com/office/drawing/2018/hyperlinkcolor" val="tx"/>
                              </a:ext>
                            </a:extLst>
                          </a:hlinkClick>
                        </a:rPr>
                        <a:t>Creating written texts</a:t>
                      </a:r>
                      <a:endParaRPr lang="en-AU" sz="1800" dirty="0">
                        <a:solidFill>
                          <a:srgbClr val="002664"/>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kern="1200" dirty="0">
                          <a:solidFill>
                            <a:srgbClr val="002664"/>
                          </a:solidFill>
                          <a:latin typeface="Arial" panose="020B0604020202020204" pitchFamily="34" charset="0"/>
                          <a:ea typeface="+mn-ea"/>
                          <a:cs typeface="+mn-cs"/>
                          <a:hlinkClick r:id="rId9">
                            <a:extLst>
                              <a:ext uri="{A12FA001-AC4F-418D-AE19-62706E023703}">
                                <ahyp:hlinkClr xmlns:ahyp="http://schemas.microsoft.com/office/drawing/2018/hyperlinkcolor" val="tx"/>
                              </a:ext>
                            </a:extLst>
                          </a:hlinkClick>
                        </a:rPr>
                        <a:t>Understanding and responding to literature</a:t>
                      </a:r>
                      <a:endParaRPr lang="en-AU" sz="1800" kern="1200" dirty="0">
                        <a:solidFill>
                          <a:srgbClr val="002664"/>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b="0" dirty="0">
                          <a:solidFill>
                            <a:srgbClr val="002664"/>
                          </a:solidFill>
                          <a:effectLst/>
                          <a:latin typeface="Arial" panose="020B0604020202020204" pitchFamily="34" charset="0"/>
                          <a:hlinkClick r:id="rId10">
                            <a:extLst>
                              <a:ext uri="{A12FA001-AC4F-418D-AE19-62706E023703}">
                                <ahyp:hlinkClr xmlns:ahyp="http://schemas.microsoft.com/office/drawing/2018/hyperlinkcolor" val="tx"/>
                              </a:ext>
                            </a:extLst>
                          </a:hlinkClick>
                        </a:rPr>
                        <a:t>Vocabulary</a:t>
                      </a:r>
                      <a:endParaRPr lang="en-AU" sz="1800" b="0" dirty="0">
                        <a:solidFill>
                          <a:srgbClr val="002664"/>
                        </a:solidFill>
                        <a:effectLst/>
                        <a:latin typeface="Arial" panose="020B0604020202020204" pitchFamily="34" charset="0"/>
                      </a:endParaRPr>
                    </a:p>
                  </a:txBody>
                  <a:tcP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3795354"/>
                  </a:ext>
                </a:extLst>
              </a:tr>
            </a:tbl>
          </a:graphicData>
        </a:graphic>
      </p:graphicFrame>
      <p:graphicFrame>
        <p:nvGraphicFramePr>
          <p:cNvPr id="5" name="Table 4">
            <a:extLst>
              <a:ext uri="{FF2B5EF4-FFF2-40B4-BE49-F238E27FC236}">
                <a16:creationId xmlns:a16="http://schemas.microsoft.com/office/drawing/2014/main" id="{E1B1C63B-628A-F1B3-32EA-D429EFEC3D6C}"/>
              </a:ext>
            </a:extLst>
          </p:cNvPr>
          <p:cNvGraphicFramePr>
            <a:graphicFrameLocks noGrp="1"/>
          </p:cNvGraphicFramePr>
          <p:nvPr>
            <p:extLst>
              <p:ext uri="{D42A27DB-BD31-4B8C-83A1-F6EECF244321}">
                <p14:modId xmlns:p14="http://schemas.microsoft.com/office/powerpoint/2010/main" val="2996364610"/>
              </p:ext>
            </p:extLst>
          </p:nvPr>
        </p:nvGraphicFramePr>
        <p:xfrm>
          <a:off x="691680" y="4764967"/>
          <a:ext cx="9613300" cy="1292958"/>
        </p:xfrm>
        <a:graphic>
          <a:graphicData uri="http://schemas.openxmlformats.org/drawingml/2006/table">
            <a:tbl>
              <a:tblPr firstRow="1" bandRow="1">
                <a:tableStyleId>{2D5ABB26-0587-4C30-8999-92F81FD0307C}</a:tableStyleId>
              </a:tblPr>
              <a:tblGrid>
                <a:gridCol w="2606324">
                  <a:extLst>
                    <a:ext uri="{9D8B030D-6E8A-4147-A177-3AD203B41FA5}">
                      <a16:colId xmlns:a16="http://schemas.microsoft.com/office/drawing/2014/main" val="2919801066"/>
                    </a:ext>
                  </a:extLst>
                </a:gridCol>
                <a:gridCol w="7006976">
                  <a:extLst>
                    <a:ext uri="{9D8B030D-6E8A-4147-A177-3AD203B41FA5}">
                      <a16:colId xmlns:a16="http://schemas.microsoft.com/office/drawing/2014/main" val="3192869223"/>
                    </a:ext>
                  </a:extLst>
                </a:gridCol>
              </a:tblGrid>
              <a:tr h="239026">
                <a:tc>
                  <a:txBody>
                    <a:bodyPr/>
                    <a:lstStyle/>
                    <a:p>
                      <a:r>
                        <a:rPr lang="en-US" sz="1800" b="1" dirty="0">
                          <a:solidFill>
                            <a:schemeClr val="bg1"/>
                          </a:solidFill>
                          <a:latin typeface="Arial" panose="020B0604020202020204" pitchFamily="34" charset="0"/>
                        </a:rPr>
                        <a:t>Stage 3 outcomes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rPr>
                        <a:t>Syllabus focus area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103622776"/>
                  </a:ext>
                </a:extLst>
              </a:tr>
              <a:tr h="927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kern="1200" dirty="0">
                          <a:solidFill>
                            <a:srgbClr val="1C1C1C"/>
                          </a:solidFill>
                          <a:effectLst/>
                          <a:latin typeface="Arial" panose="020B0604020202020204" pitchFamily="34" charset="0"/>
                          <a:ea typeface="+mn-ea"/>
                          <a:cs typeface="+mn-cs"/>
                        </a:rPr>
                        <a:t>EN3-CWT-01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kern="1200" dirty="0">
                          <a:solidFill>
                            <a:srgbClr val="1C1C1C"/>
                          </a:solidFill>
                          <a:effectLst/>
                          <a:latin typeface="Arial" panose="020B0604020202020204" pitchFamily="34" charset="0"/>
                          <a:ea typeface="+mn-ea"/>
                          <a:cs typeface="+mn-cs"/>
                        </a:rPr>
                        <a:t>EN3-UARL-01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kern="1200" dirty="0">
                          <a:solidFill>
                            <a:schemeClr val="tx1"/>
                          </a:solidFill>
                          <a:effectLst/>
                          <a:latin typeface="Arial" panose="020B0604020202020204" pitchFamily="34" charset="0"/>
                          <a:ea typeface="+mn-ea"/>
                          <a:cs typeface="+mn-cs"/>
                        </a:rPr>
                        <a:t>EN3-VOCAB-01</a:t>
                      </a:r>
                      <a:endParaRPr lang="en-US" sz="1800" b="0" i="0" kern="1200" dirty="0">
                        <a:solidFill>
                          <a:schemeClr val="tx1"/>
                        </a:solidFill>
                        <a:effectLst/>
                        <a:latin typeface="Arial" panose="020B06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2664"/>
                          </a:solidFill>
                          <a:latin typeface="Arial" panose="020B0604020202020204" pitchFamily="34" charset="0"/>
                          <a:hlinkClick r:id="rId11">
                            <a:extLst>
                              <a:ext uri="{A12FA001-AC4F-418D-AE19-62706E023703}">
                                <ahyp:hlinkClr xmlns:ahyp="http://schemas.microsoft.com/office/drawing/2018/hyperlinkcolor" val="tx"/>
                              </a:ext>
                            </a:extLst>
                          </a:hlinkClick>
                        </a:rPr>
                        <a:t>Creating written texts</a:t>
                      </a:r>
                      <a:endParaRPr lang="en-US" sz="1800" dirty="0">
                        <a:solidFill>
                          <a:srgbClr val="002664"/>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rgbClr val="002664"/>
                          </a:solidFill>
                          <a:latin typeface="Arial" panose="020B0604020202020204" pitchFamily="34" charset="0"/>
                          <a:ea typeface="+mn-ea"/>
                          <a:cs typeface="+mn-cs"/>
                          <a:hlinkClick r:id="rId12">
                            <a:extLst>
                              <a:ext uri="{A12FA001-AC4F-418D-AE19-62706E023703}">
                                <ahyp:hlinkClr xmlns:ahyp="http://schemas.microsoft.com/office/drawing/2018/hyperlinkcolor" val="tx"/>
                              </a:ext>
                            </a:extLst>
                          </a:hlinkClick>
                        </a:rPr>
                        <a:t>Understanding and responding to literature</a:t>
                      </a:r>
                      <a:endParaRPr lang="en-AU" sz="1800" kern="1200" dirty="0">
                        <a:solidFill>
                          <a:srgbClr val="002664"/>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dirty="0">
                          <a:solidFill>
                            <a:srgbClr val="002664"/>
                          </a:solidFill>
                          <a:effectLst/>
                          <a:latin typeface="Arial" panose="020B0604020202020204" pitchFamily="34" charset="0"/>
                          <a:hlinkClick r:id="rId13">
                            <a:extLst>
                              <a:ext uri="{A12FA001-AC4F-418D-AE19-62706E023703}">
                                <ahyp:hlinkClr xmlns:ahyp="http://schemas.microsoft.com/office/drawing/2018/hyperlinkcolor" val="tx"/>
                              </a:ext>
                            </a:extLst>
                          </a:hlinkClick>
                        </a:rPr>
                        <a:t>Vocabulary</a:t>
                      </a:r>
                      <a:endParaRPr lang="en-AU" sz="1800" b="0" dirty="0">
                        <a:solidFill>
                          <a:srgbClr val="002664"/>
                        </a:solidFill>
                        <a:effectLst/>
                        <a:latin typeface="Arial" panose="020B0604020202020204" pitchFamily="34" charset="0"/>
                      </a:endParaRPr>
                    </a:p>
                  </a:txBody>
                  <a:tcP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4017334"/>
                  </a:ext>
                </a:extLst>
              </a:tr>
            </a:tbl>
          </a:graphicData>
        </a:graphic>
      </p:graphicFrame>
    </p:spTree>
    <p:extLst>
      <p:ext uri="{BB962C8B-B14F-4D97-AF65-F5344CB8AC3E}">
        <p14:creationId xmlns:p14="http://schemas.microsoft.com/office/powerpoint/2010/main" val="335472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31FE-521C-8131-E845-0551D0719991}"/>
              </a:ext>
            </a:extLst>
          </p:cNvPr>
          <p:cNvSpPr>
            <a:spLocks noGrp="1"/>
          </p:cNvSpPr>
          <p:nvPr>
            <p:ph type="title"/>
          </p:nvPr>
        </p:nvSpPr>
        <p:spPr>
          <a:xfrm>
            <a:off x="376383" y="516762"/>
            <a:ext cx="10566477" cy="498598"/>
          </a:xfrm>
        </p:spPr>
        <p:txBody>
          <a:bodyPr/>
          <a:lstStyle/>
          <a:p>
            <a:r>
              <a:rPr lang="en-AU" dirty="0">
                <a:latin typeface="Arial" panose="020B0604020202020204" pitchFamily="34" charset="0"/>
              </a:rPr>
              <a:t>Supporting </a:t>
            </a:r>
            <a:r>
              <a:rPr lang="en-AU" sz="3600" b="1" dirty="0">
                <a:solidFill>
                  <a:schemeClr val="accent2"/>
                </a:solidFill>
                <a:latin typeface="Arial" panose="020B0604020202020204" pitchFamily="34" charset="0"/>
              </a:rPr>
              <a:t>students with disability</a:t>
            </a:r>
            <a:endParaRPr lang="en-AU" dirty="0">
              <a:latin typeface="Arial" panose="020B0604020202020204" pitchFamily="34" charset="0"/>
            </a:endParaRPr>
          </a:p>
        </p:txBody>
      </p:sp>
      <p:sp>
        <p:nvSpPr>
          <p:cNvPr id="3" name="Rectangle: Rounded Corners 2">
            <a:extLst>
              <a:ext uri="{FF2B5EF4-FFF2-40B4-BE49-F238E27FC236}">
                <a16:creationId xmlns:a16="http://schemas.microsoft.com/office/drawing/2014/main" id="{38BAD9FE-2C9F-0C55-D0E9-B6B2151F1FB8}"/>
              </a:ext>
            </a:extLst>
          </p:cNvPr>
          <p:cNvSpPr/>
          <p:nvPr/>
        </p:nvSpPr>
        <p:spPr>
          <a:xfrm>
            <a:off x="368379" y="1406107"/>
            <a:ext cx="11455241" cy="4328933"/>
          </a:xfrm>
          <a:prstGeom prst="roundRect">
            <a:avLst>
              <a:gd name="adj" fmla="val 6495"/>
            </a:avLst>
          </a:prstGeom>
          <a:noFill/>
          <a:ln w="1905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9" name="TextBox 8">
            <a:extLst>
              <a:ext uri="{FF2B5EF4-FFF2-40B4-BE49-F238E27FC236}">
                <a16:creationId xmlns:a16="http://schemas.microsoft.com/office/drawing/2014/main" id="{A5E0BFCA-C66B-D995-CDEE-47ABED2E3CE8}"/>
              </a:ext>
            </a:extLst>
          </p:cNvPr>
          <p:cNvSpPr txBox="1"/>
          <p:nvPr/>
        </p:nvSpPr>
        <p:spPr>
          <a:xfrm>
            <a:off x="376383" y="1433606"/>
            <a:ext cx="11288849" cy="4301434"/>
          </a:xfrm>
          <a:prstGeom prst="rect">
            <a:avLst/>
          </a:prstGeom>
          <a:noFill/>
        </p:spPr>
        <p:txBody>
          <a:bodyPr wrap="square">
            <a:spAutoFit/>
          </a:bodyPr>
          <a:lstStyle/>
          <a:p>
            <a:pPr>
              <a:lnSpc>
                <a:spcPct val="150000"/>
              </a:lnSpc>
              <a:spcBef>
                <a:spcPts val="1600"/>
              </a:spcBef>
              <a:spcAft>
                <a:spcPts val="600"/>
              </a:spcAft>
            </a:pPr>
            <a:r>
              <a:rPr lang="en-AU" sz="1700" dirty="0">
                <a:solidFill>
                  <a:schemeClr val="tx2"/>
                </a:solidFill>
                <a:effectLst/>
                <a:latin typeface="Arial" panose="020B0604020202020204" pitchFamily="34" charset="0"/>
                <a:ea typeface="Arial" panose="020B0604020202020204" pitchFamily="34" charset="0"/>
                <a:cs typeface="Arial" panose="020B0604020202020204" pitchFamily="34" charset="0"/>
              </a:rPr>
              <a:t>Some students with disability may need </a:t>
            </a:r>
            <a:r>
              <a:rPr lang="en-AU" sz="1700" u="sng"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3"/>
              </a:rPr>
              <a:t>adjustments</a:t>
            </a:r>
            <a:r>
              <a:rPr lang="en-AU" sz="17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AU" sz="1700" dirty="0">
                <a:solidFill>
                  <a:schemeClr val="tx2"/>
                </a:solidFill>
                <a:effectLst/>
                <a:latin typeface="Arial" panose="020B0604020202020204" pitchFamily="34" charset="0"/>
                <a:ea typeface="Arial" panose="020B0604020202020204" pitchFamily="34" charset="0"/>
                <a:cs typeface="Arial" panose="020B0604020202020204" pitchFamily="34" charset="0"/>
              </a:rPr>
              <a:t>to create imaginative written texts such as access to alternative transcription formats and assistive technologies. </a:t>
            </a:r>
          </a:p>
          <a:p>
            <a:pPr>
              <a:lnSpc>
                <a:spcPct val="150000"/>
              </a:lnSpc>
              <a:spcAft>
                <a:spcPts val="800"/>
              </a:spcAft>
            </a:pPr>
            <a:r>
              <a:rPr lang="en-AU" sz="1700" dirty="0">
                <a:solidFill>
                  <a:schemeClr val="tx2"/>
                </a:solidFill>
                <a:effectLst/>
                <a:latin typeface="Arial" panose="020B0604020202020204" pitchFamily="34" charset="0"/>
                <a:ea typeface="Arial" panose="020B0604020202020204" pitchFamily="34" charset="0"/>
                <a:cs typeface="Arial" panose="020B0604020202020204" pitchFamily="34" charset="0"/>
              </a:rPr>
              <a:t>Students with disability can be supported with </a:t>
            </a:r>
            <a:r>
              <a:rPr lang="en-AU" sz="1700" u="sng"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4"/>
              </a:rPr>
              <a:t>writing adjustments</a:t>
            </a:r>
            <a:r>
              <a:rPr lang="en-AU" sz="17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AU" sz="1700" dirty="0">
                <a:solidFill>
                  <a:schemeClr val="tx2"/>
                </a:solidFill>
                <a:effectLst/>
                <a:latin typeface="Arial" panose="020B0604020202020204" pitchFamily="34" charset="0"/>
                <a:ea typeface="Arial" panose="020B0604020202020204" pitchFamily="34" charset="0"/>
                <a:cs typeface="Arial" panose="020B0604020202020204" pitchFamily="34" charset="0"/>
              </a:rPr>
              <a:t>when creating their written text. Strategies could include:</a:t>
            </a:r>
            <a:endParaRPr lang="en-AU" sz="17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en-AU" sz="1700" dirty="0">
                <a:solidFill>
                  <a:schemeClr val="tx2"/>
                </a:solidFill>
                <a:effectLst/>
                <a:latin typeface="Arial" panose="020B0604020202020204" pitchFamily="34" charset="0"/>
                <a:ea typeface="Arial" panose="020B0604020202020204" pitchFamily="34" charset="0"/>
                <a:cs typeface="Arial" panose="020B0604020202020204" pitchFamily="34" charset="0"/>
              </a:rPr>
              <a:t>use a word bank or list</a:t>
            </a:r>
            <a:endParaRPr lang="en-AU" sz="17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en-AU" sz="1700" dirty="0">
                <a:solidFill>
                  <a:schemeClr val="tx2"/>
                </a:solidFill>
                <a:effectLst/>
                <a:latin typeface="Arial" panose="020B0604020202020204" pitchFamily="34" charset="0"/>
                <a:ea typeface="Arial" panose="020B0604020202020204" pitchFamily="34" charset="0"/>
                <a:cs typeface="Arial" panose="020B0604020202020204" pitchFamily="34" charset="0"/>
              </a:rPr>
              <a:t>scaffold writing using graphic organisers.</a:t>
            </a:r>
            <a:endParaRPr lang="en-AU" sz="17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50000"/>
              </a:lnSpc>
              <a:spcAft>
                <a:spcPts val="800"/>
              </a:spcAft>
            </a:pPr>
            <a:r>
              <a:rPr lang="en-AU" sz="1700" dirty="0">
                <a:solidFill>
                  <a:schemeClr val="tx2"/>
                </a:solidFill>
                <a:effectLst/>
                <a:latin typeface="Arial" panose="020B0604020202020204" pitchFamily="34" charset="0"/>
                <a:ea typeface="Arial" panose="020B0604020202020204" pitchFamily="34" charset="0"/>
                <a:cs typeface="Arial" panose="020B0604020202020204" pitchFamily="34" charset="0"/>
              </a:rPr>
              <a:t>To support students who are unable to handwrite or type, alternative communication formats and assistive technologies may be used, for example, speech-to-text devices or communication boards (see also </a:t>
            </a:r>
            <a:r>
              <a:rPr lang="en-AU" sz="1700" u="sng"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5"/>
              </a:rPr>
              <a:t>teaching advice for Creating written texts</a:t>
            </a:r>
            <a:r>
              <a:rPr lang="en-AU" sz="17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AU" sz="1700" dirty="0">
                <a:solidFill>
                  <a:schemeClr val="tx2"/>
                </a:solidFill>
                <a:effectLst/>
                <a:latin typeface="Arial" panose="020B0604020202020204" pitchFamily="34" charset="0"/>
                <a:ea typeface="Arial" panose="020B0604020202020204" pitchFamily="34" charset="0"/>
                <a:cs typeface="Arial" panose="020B0604020202020204" pitchFamily="34" charset="0"/>
              </a:rPr>
              <a:t>The transcription from these devices of students’ texts can be submitted for entry to the competition. </a:t>
            </a:r>
            <a:endParaRPr lang="en-AU" sz="1700" dirty="0">
              <a:solidFill>
                <a:schemeClr val="tx2"/>
              </a:solidFill>
              <a:effectLst/>
              <a:latin typeface="Arial" panose="020B0604020202020204" pitchFamily="34" charset="0"/>
              <a:ea typeface="Arial" panose="020B060402020202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E5D4241-603B-6145-DABA-C390B686E710}"/>
              </a:ext>
            </a:extLst>
          </p:cNvPr>
          <p:cNvGrpSpPr/>
          <p:nvPr/>
        </p:nvGrpSpPr>
        <p:grpSpPr>
          <a:xfrm>
            <a:off x="10942860" y="230380"/>
            <a:ext cx="888764" cy="850912"/>
            <a:chOff x="10657114" y="172913"/>
            <a:chExt cx="1158503" cy="1175657"/>
          </a:xfrm>
        </p:grpSpPr>
        <p:sp>
          <p:nvSpPr>
            <p:cNvPr id="7" name="Oval 6">
              <a:extLst>
                <a:ext uri="{FF2B5EF4-FFF2-40B4-BE49-F238E27FC236}">
                  <a16:creationId xmlns:a16="http://schemas.microsoft.com/office/drawing/2014/main" id="{A2EEC0D0-FC43-7B37-0454-32F8C50E969E}"/>
                </a:ext>
              </a:extLst>
            </p:cNvPr>
            <p:cNvSpPr/>
            <p:nvPr/>
          </p:nvSpPr>
          <p:spPr>
            <a:xfrm>
              <a:off x="10657114" y="172913"/>
              <a:ext cx="1158503" cy="1175657"/>
            </a:xfrm>
            <a:prstGeom prst="ellipse">
              <a:avLst/>
            </a:prstGeom>
            <a:solidFill>
              <a:schemeClr val="accent1">
                <a:lumMod val="20000"/>
                <a:lumOff val="80000"/>
              </a:schemeClr>
            </a:solidFill>
            <a:ln w="38100">
              <a:solidFill>
                <a:srgbClr val="D71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ptos" panose="020B0004020202020204" pitchFamily="34" charset="0"/>
              </a:endParaRPr>
            </a:p>
          </p:txBody>
        </p:sp>
        <p:pic>
          <p:nvPicPr>
            <p:cNvPr id="8" name="Graphic 7" descr="Teacher with solid fill">
              <a:extLst>
                <a:ext uri="{FF2B5EF4-FFF2-40B4-BE49-F238E27FC236}">
                  <a16:creationId xmlns:a16="http://schemas.microsoft.com/office/drawing/2014/main" id="{D078B3FB-0517-AB6D-3FF1-01F3DCDB3C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6190" y="385620"/>
              <a:ext cx="762535" cy="762535"/>
            </a:xfrm>
            <a:prstGeom prst="rect">
              <a:avLst/>
            </a:prstGeom>
          </p:spPr>
        </p:pic>
      </p:grpSp>
      <p:sp>
        <p:nvSpPr>
          <p:cNvPr id="4" name="Footer Placeholder 3">
            <a:extLst>
              <a:ext uri="{FF2B5EF4-FFF2-40B4-BE49-F238E27FC236}">
                <a16:creationId xmlns:a16="http://schemas.microsoft.com/office/drawing/2014/main" id="{8A83EE42-820B-24CD-3DFA-F940BCD334E1}"/>
              </a:ext>
            </a:extLst>
          </p:cNvPr>
          <p:cNvSpPr>
            <a:spLocks noGrp="1"/>
          </p:cNvSpPr>
          <p:nvPr>
            <p:ph type="ftr" sz="quarter" idx="3"/>
          </p:nvPr>
        </p:nvSpPr>
        <p:spPr/>
        <p:txBody>
          <a:bodyPr/>
          <a:lstStyle/>
          <a:p>
            <a:r>
              <a:rPr lang="en-AU" dirty="0"/>
              <a:t>WriteOn 2025 Teaching and learning support</a:t>
            </a:r>
            <a:endParaRPr lang="en-GB" dirty="0"/>
          </a:p>
        </p:txBody>
      </p:sp>
    </p:spTree>
    <p:extLst>
      <p:ext uri="{BB962C8B-B14F-4D97-AF65-F5344CB8AC3E}">
        <p14:creationId xmlns:p14="http://schemas.microsoft.com/office/powerpoint/2010/main" val="99775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 Government | NESA">
  <a:themeElements>
    <a:clrScheme name="DPC">
      <a:dk1>
        <a:sysClr val="windowText" lastClr="000000"/>
      </a:dk1>
      <a:lt1>
        <a:sysClr val="window" lastClr="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D7153A"/>
      </a:hlink>
      <a:folHlink>
        <a:srgbClr val="D7153A"/>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Powerpoint template with NSW gov logo" id="{7E4074B5-BF10-4E36-ADB2-BF00895FD2A6}" vid="{D6E3D8AD-13BE-4989-A2B0-1FB29EFF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7C993F691F6C49B0487567A23C9AEB" ma:contentTypeVersion="12" ma:contentTypeDescription="Create a new document." ma:contentTypeScope="" ma:versionID="92705b0c18d3e26aa08820828437f84c">
  <xsd:schema xmlns:xsd="http://www.w3.org/2001/XMLSchema" xmlns:xs="http://www.w3.org/2001/XMLSchema" xmlns:p="http://schemas.microsoft.com/office/2006/metadata/properties" xmlns:ns2="bdfe0167-4a7f-485a-b4c5-dbf2607eadbd" xmlns:ns3="ba5a031c-41e6-4fc2-b410-ab25c1d9a5be" targetNamespace="http://schemas.microsoft.com/office/2006/metadata/properties" ma:root="true" ma:fieldsID="e30c8c07ad7fc1308b304db306fbc350" ns2:_="" ns3:_="">
    <xsd:import namespace="bdfe0167-4a7f-485a-b4c5-dbf2607eadbd"/>
    <xsd:import namespace="ba5a031c-41e6-4fc2-b410-ab25c1d9a5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e0167-4a7f-485a-b4c5-dbf2607ea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280ef27-e2c6-4316-a668-c8fd401972f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5a031c-41e6-4fc2-b410-ab25c1d9a5b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50c8d3a-98d6-448b-a5b4-966015e67c46}" ma:internalName="TaxCatchAll" ma:showField="CatchAllData" ma:web="ba5a031c-41e6-4fc2-b410-ab25c1d9a5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fe0167-4a7f-485a-b4c5-dbf2607eadbd">
      <Terms xmlns="http://schemas.microsoft.com/office/infopath/2007/PartnerControls"/>
    </lcf76f155ced4ddcb4097134ff3c332f>
    <TaxCatchAll xmlns="ba5a031c-41e6-4fc2-b410-ab25c1d9a5be" xsi:nil="true"/>
  </documentManagement>
</p:properties>
</file>

<file path=customXml/itemProps1.xml><?xml version="1.0" encoding="utf-8"?>
<ds:datastoreItem xmlns:ds="http://schemas.openxmlformats.org/officeDocument/2006/customXml" ds:itemID="{6A358F82-0A29-49E3-9FCF-6350FD2F7C2D}">
  <ds:schemaRefs>
    <ds:schemaRef ds:uri="ba5a031c-41e6-4fc2-b410-ab25c1d9a5be"/>
    <ds:schemaRef ds:uri="bdfe0167-4a7f-485a-b4c5-dbf2607ead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2538FE-A30A-4F47-88C4-4B67633A4FDD}">
  <ds:schemaRefs>
    <ds:schemaRef ds:uri="http://schemas.microsoft.com/sharepoint/v3/contenttype/forms"/>
  </ds:schemaRefs>
</ds:datastoreItem>
</file>

<file path=customXml/itemProps3.xml><?xml version="1.0" encoding="utf-8"?>
<ds:datastoreItem xmlns:ds="http://schemas.openxmlformats.org/officeDocument/2006/customXml" ds:itemID="{155DF0BE-E2A5-4943-9D97-3574C087D57C}">
  <ds:schemaRef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ba5a031c-41e6-4fc2-b410-ab25c1d9a5be"/>
    <ds:schemaRef ds:uri="bdfe0167-4a7f-485a-b4c5-dbf2607eadbd"/>
  </ds:schemaRefs>
</ds:datastoreItem>
</file>

<file path=docProps/app.xml><?xml version="1.0" encoding="utf-8"?>
<Properties xmlns="http://schemas.openxmlformats.org/officeDocument/2006/extended-properties" xmlns:vt="http://schemas.openxmlformats.org/officeDocument/2006/docPropsVTypes">
  <TotalTime>3404</TotalTime>
  <Words>3861</Words>
  <Application>Microsoft Office PowerPoint</Application>
  <PresentationFormat>Widescreen</PresentationFormat>
  <Paragraphs>364</Paragraphs>
  <Slides>27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Calibri</vt:lpstr>
      <vt:lpstr>Symbol</vt:lpstr>
      <vt:lpstr>Wingdings</vt:lpstr>
      <vt:lpstr>NSW Government | NESA</vt:lpstr>
      <vt:lpstr>WriteOn 2025  Teaching and learning support </vt:lpstr>
      <vt:lpstr>What is WriteOn?</vt:lpstr>
      <vt:lpstr>How to start</vt:lpstr>
      <vt:lpstr>Entry information</vt:lpstr>
      <vt:lpstr>WriteOn 2025 timeline</vt:lpstr>
      <vt:lpstr>Promoting writing in your school </vt:lpstr>
      <vt:lpstr>PowerPoint Presentation</vt:lpstr>
      <vt:lpstr>Suggested English K–10 Syllabus outcomes</vt:lpstr>
      <vt:lpstr>Supporting students with disability</vt:lpstr>
      <vt:lpstr>Supporting students who have English as an additional language or dialect (EAL/D) </vt:lpstr>
      <vt:lpstr>Supporting Aboriginal students</vt:lpstr>
      <vt:lpstr>PowerPoint Presentation</vt:lpstr>
      <vt:lpstr>Stage 1: suggested in-school WriteOn judging criteria</vt:lpstr>
      <vt:lpstr>Stage 2: suggested in-school WriteOn judging criteria</vt:lpstr>
      <vt:lpstr>Stage 3: suggested in-school WriteOn judging criteria</vt:lpstr>
      <vt:lpstr>PowerPoint Presentation</vt:lpstr>
      <vt:lpstr>Stage 1: WriteOn student self-assessment criteria</vt:lpstr>
      <vt:lpstr>Stage 2: WriteOn student self-assessment criteria</vt:lpstr>
      <vt:lpstr>Stage 3: WriteOn student self-assessment criteria</vt:lpstr>
      <vt:lpstr>WriteOn – ideas for planning your imaginative text</vt:lpstr>
      <vt:lpstr>WriteOn – ideas for creating your imaginative text</vt:lpstr>
      <vt:lpstr>WriteOn – revise your imaginative text</vt:lpstr>
      <vt:lpstr>State Library of NSW stimulus materials</vt:lpstr>
      <vt:lpstr>Judges’ notes from WriteOn 2024</vt:lpstr>
      <vt:lpstr>WriteOn: Teaching considerations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and Learning Support - WriteOn 2025</dc:title>
  <dc:creator>NSW Education Standards Authority</dc:creator>
  <cp:lastModifiedBy>Grace Huffer</cp:lastModifiedBy>
  <cp:revision>19</cp:revision>
  <cp:lastPrinted>2025-02-17T08:08:57Z</cp:lastPrinted>
  <dcterms:created xsi:type="dcterms:W3CDTF">2023-06-07T01:56:09Z</dcterms:created>
  <dcterms:modified xsi:type="dcterms:W3CDTF">2025-03-21T04:58:55Z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0x010100DE7C993F691F6C49B0487567A23C9AEB</vt:lpwstr>
  </property>
  <property fmtid="{D5CDD505-2E9C-101B-9397-08002B2CF9AE}" pid="3" name="MediaServiceImageTags">
    <vt:lpwstr/>
  </property>
</Properties>
</file>