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5"/>
    <p:sldMasterId id="2147483694" r:id="rId6"/>
  </p:sldMasterIdLst>
  <p:notesMasterIdLst>
    <p:notesMasterId r:id="rId59"/>
  </p:notesMasterIdLst>
  <p:handoutMasterIdLst>
    <p:handoutMasterId r:id="rId60"/>
  </p:handoutMasterIdLst>
  <p:sldIdLst>
    <p:sldId id="306" r:id="rId7"/>
    <p:sldId id="312" r:id="rId8"/>
    <p:sldId id="345" r:id="rId9"/>
    <p:sldId id="343" r:id="rId10"/>
    <p:sldId id="347" r:id="rId11"/>
    <p:sldId id="346" r:id="rId12"/>
    <p:sldId id="308" r:id="rId13"/>
    <p:sldId id="401" r:id="rId14"/>
    <p:sldId id="320" r:id="rId15"/>
    <p:sldId id="324" r:id="rId16"/>
    <p:sldId id="260" r:id="rId17"/>
    <p:sldId id="422" r:id="rId18"/>
    <p:sldId id="375" r:id="rId19"/>
    <p:sldId id="416" r:id="rId20"/>
    <p:sldId id="398" r:id="rId21"/>
    <p:sldId id="400" r:id="rId22"/>
    <p:sldId id="373" r:id="rId23"/>
    <p:sldId id="389" r:id="rId24"/>
    <p:sldId id="374" r:id="rId25"/>
    <p:sldId id="377" r:id="rId26"/>
    <p:sldId id="378" r:id="rId27"/>
    <p:sldId id="328" r:id="rId28"/>
    <p:sldId id="403" r:id="rId29"/>
    <p:sldId id="380" r:id="rId30"/>
    <p:sldId id="350" r:id="rId31"/>
    <p:sldId id="351" r:id="rId32"/>
    <p:sldId id="332" r:id="rId33"/>
    <p:sldId id="414" r:id="rId34"/>
    <p:sldId id="334" r:id="rId35"/>
    <p:sldId id="348" r:id="rId36"/>
    <p:sldId id="349" r:id="rId37"/>
    <p:sldId id="383" r:id="rId38"/>
    <p:sldId id="385" r:id="rId39"/>
    <p:sldId id="412" r:id="rId40"/>
    <p:sldId id="336" r:id="rId41"/>
    <p:sldId id="352" r:id="rId42"/>
    <p:sldId id="396" r:id="rId43"/>
    <p:sldId id="413" r:id="rId44"/>
    <p:sldId id="338" r:id="rId45"/>
    <p:sldId id="356" r:id="rId46"/>
    <p:sldId id="423" r:id="rId47"/>
    <p:sldId id="360" r:id="rId48"/>
    <p:sldId id="364" r:id="rId49"/>
    <p:sldId id="381" r:id="rId50"/>
    <p:sldId id="367" r:id="rId51"/>
    <p:sldId id="368" r:id="rId52"/>
    <p:sldId id="387" r:id="rId53"/>
    <p:sldId id="369" r:id="rId54"/>
    <p:sldId id="371" r:id="rId55"/>
    <p:sldId id="365" r:id="rId56"/>
    <p:sldId id="406" r:id="rId57"/>
    <p:sldId id="310" r:id="rId58"/>
  </p:sldIdLst>
  <p:sldSz cx="12192000" cy="6858000"/>
  <p:notesSz cx="6858000" cy="9144000"/>
  <p:embeddedFontLst>
    <p:embeddedFont>
      <p:font typeface="Public Sans" pitchFamily="2" charset="0"/>
      <p:regular r:id="rId61"/>
      <p:bold r:id="rId62"/>
      <p:italic r:id="rId63"/>
      <p:boldItalic r:id="rId64"/>
    </p:embeddedFont>
    <p:embeddedFont>
      <p:font typeface="Public Sans Light" pitchFamily="2" charset="0"/>
      <p:regular r:id="rId65"/>
      <p:italic r:id="rId66"/>
    </p:embeddedFont>
    <p:embeddedFont>
      <p:font typeface="Public Sans SemiBold" pitchFamily="2" charset="0"/>
      <p:bold r:id="rId67"/>
      <p:boldItalic r:id="rId68"/>
    </p:embeddedFont>
    <p:embeddedFont>
      <p:font typeface="Segoe UI" panose="020B0502040204020203" pitchFamily="34" charset="0"/>
      <p:regular r:id="rId69"/>
      <p:bold r:id="rId70"/>
      <p:italic r:id="rId71"/>
      <p:boldItalic r:id="rId72"/>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96D6A1C-D05C-4226-964D-D41E3EE2FE92}">
          <p14:sldIdLst>
            <p14:sldId id="306"/>
            <p14:sldId id="312"/>
            <p14:sldId id="345"/>
            <p14:sldId id="343"/>
            <p14:sldId id="347"/>
            <p14:sldId id="346"/>
            <p14:sldId id="308"/>
            <p14:sldId id="401"/>
            <p14:sldId id="320"/>
            <p14:sldId id="324"/>
            <p14:sldId id="260"/>
            <p14:sldId id="422"/>
            <p14:sldId id="375"/>
            <p14:sldId id="416"/>
            <p14:sldId id="398"/>
            <p14:sldId id="400"/>
            <p14:sldId id="373"/>
            <p14:sldId id="389"/>
            <p14:sldId id="374"/>
            <p14:sldId id="377"/>
            <p14:sldId id="378"/>
            <p14:sldId id="328"/>
            <p14:sldId id="403"/>
            <p14:sldId id="380"/>
            <p14:sldId id="350"/>
            <p14:sldId id="351"/>
            <p14:sldId id="332"/>
            <p14:sldId id="414"/>
            <p14:sldId id="334"/>
            <p14:sldId id="348"/>
            <p14:sldId id="349"/>
            <p14:sldId id="383"/>
            <p14:sldId id="385"/>
            <p14:sldId id="412"/>
            <p14:sldId id="336"/>
            <p14:sldId id="352"/>
            <p14:sldId id="396"/>
            <p14:sldId id="413"/>
            <p14:sldId id="338"/>
            <p14:sldId id="356"/>
            <p14:sldId id="423"/>
            <p14:sldId id="360"/>
            <p14:sldId id="364"/>
            <p14:sldId id="381"/>
            <p14:sldId id="367"/>
            <p14:sldId id="368"/>
            <p14:sldId id="387"/>
            <p14:sldId id="369"/>
            <p14:sldId id="371"/>
            <p14:sldId id="365"/>
            <p14:sldId id="406"/>
            <p14:sldId id="31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285D35-CAD9-4FF5-116F-1E5AD28762B6}" name="Lisa McConchie" initials="LM" userId="S::lisa.mcconchie@customerservice.nsw.gov.au::83ac96f4-1b00-45b1-a463-8e15937945b1" providerId="AD"/>
  <p188:author id="{68941D39-5E5C-B3B3-4FC1-E6247F37A9DA}" name="Mona Sidhu" initials="MS" userId="S::mona.sidhu_det.nsw.edu.au#ext#@nswgov.onmicrosoft.com::047d1869-1d81-49d3-b702-a6b132fd1975" providerId="AD"/>
  <p188:author id="{94849978-7F2E-4697-42F9-66AFF678B03B}" name="Lisa McConchie" initials="LM" userId="S::Lisa.McConchie@customerservice.nsw.gov.au::83ac96f4-1b00-45b1-a463-8e15937945b1" providerId="AD"/>
  <p188:author id="{7E0F10A1-F263-920E-6BF1-0B4ED26A847E}" name="Kate Bates" initials="KB" userId="S::Kate.Bates@customerservice.nsw.gov.au::ba027785-0700-42be-8507-494a5233e18e" providerId="AD"/>
  <p188:author id="{9F0297DF-4D60-7A52-8E12-3B235AF2E2D8}" name="Mona Sidhu" initials="MS" userId="S::MONA.SIDHU@det.nsw.edu.au::4589b149-2717-46a7-b3e2-d09f7c6d0d80" providerId="AD"/>
  <p188:author id="{35282BE5-5D37-0F4E-21CE-671BE858720D}" name="Jacqueline Wilson" initials="JW" userId="S::Jacqueline.Wilson@customerservice.nsw.gov.au::7ecc435a-efdb-4642-b254-cf93822afd7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7F7F7"/>
    <a:srgbClr val="D7153A"/>
    <a:srgbClr val="630019"/>
    <a:srgbClr val="EBEBEB"/>
    <a:srgbClr val="F3E2E6"/>
    <a:srgbClr val="F6ACB6"/>
    <a:srgbClr val="CBED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CD8A2A-1226-4D51-A58A-E9D3F8831BF7}" v="13" dt="2024-06-14T05:20:02.854"/>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4656" autoAdjust="0"/>
  </p:normalViewPr>
  <p:slideViewPr>
    <p:cSldViewPr snapToGrid="0">
      <p:cViewPr varScale="1">
        <p:scale>
          <a:sx n="62" d="100"/>
          <a:sy n="62" d="100"/>
        </p:scale>
        <p:origin x="2436" y="6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font" Target="fonts/font3.fntdata"/><Relationship Id="rId68" Type="http://schemas.openxmlformats.org/officeDocument/2006/relationships/font" Target="fonts/font8.fntdata"/><Relationship Id="rId76"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font" Target="fonts/font11.fntdata"/><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font" Target="fonts/font6.fntdata"/><Relationship Id="rId74" Type="http://schemas.openxmlformats.org/officeDocument/2006/relationships/viewProps" Target="viewProps.xml"/><Relationship Id="rId79" Type="http://schemas.microsoft.com/office/2018/10/relationships/authors" Target="authors.xml"/><Relationship Id="rId5" Type="http://schemas.openxmlformats.org/officeDocument/2006/relationships/slideMaster" Target="slideMasters/slideMaster1.xml"/><Relationship Id="rId61" Type="http://schemas.openxmlformats.org/officeDocument/2006/relationships/font" Target="fonts/font1.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handoutMaster" Target="handoutMasters/handoutMaster1.xml"/><Relationship Id="rId65" Type="http://schemas.openxmlformats.org/officeDocument/2006/relationships/font" Target="fonts/font5.fntdata"/><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font" Target="fonts/font4.fntdata"/><Relationship Id="rId69" Type="http://schemas.openxmlformats.org/officeDocument/2006/relationships/font" Target="fonts/font9.fntdata"/><Relationship Id="rId77"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 Id="rId67" Type="http://schemas.openxmlformats.org/officeDocument/2006/relationships/font" Target="fonts/font7.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McConchie" userId="83ac96f4-1b00-45b1-a463-8e15937945b1" providerId="ADAL" clId="{81D43C8E-6459-4505-82D3-AD176913401A}"/>
    <pc:docChg chg="modSld">
      <pc:chgData name="Lisa McConchie" userId="83ac96f4-1b00-45b1-a463-8e15937945b1" providerId="ADAL" clId="{81D43C8E-6459-4505-82D3-AD176913401A}" dt="2024-05-15T00:42:06.861" v="4" actId="20577"/>
      <pc:docMkLst>
        <pc:docMk/>
      </pc:docMkLst>
      <pc:sldChg chg="modSp mod">
        <pc:chgData name="Lisa McConchie" userId="83ac96f4-1b00-45b1-a463-8e15937945b1" providerId="ADAL" clId="{81D43C8E-6459-4505-82D3-AD176913401A}" dt="2024-05-15T00:42:06.861" v="4" actId="20577"/>
        <pc:sldMkLst>
          <pc:docMk/>
          <pc:sldMk cId="4284277948" sldId="396"/>
        </pc:sldMkLst>
        <pc:spChg chg="mod">
          <ac:chgData name="Lisa McConchie" userId="83ac96f4-1b00-45b1-a463-8e15937945b1" providerId="ADAL" clId="{81D43C8E-6459-4505-82D3-AD176913401A}" dt="2024-05-15T00:40:27.345" v="0" actId="20577"/>
          <ac:spMkLst>
            <pc:docMk/>
            <pc:sldMk cId="4284277948" sldId="396"/>
            <ac:spMk id="24" creationId="{0D2C6116-C5D8-41A4-37C4-ED62592E47B0}"/>
          </ac:spMkLst>
        </pc:spChg>
        <pc:spChg chg="mod">
          <ac:chgData name="Lisa McConchie" userId="83ac96f4-1b00-45b1-a463-8e15937945b1" providerId="ADAL" clId="{81D43C8E-6459-4505-82D3-AD176913401A}" dt="2024-05-15T00:42:06.861" v="4" actId="20577"/>
          <ac:spMkLst>
            <pc:docMk/>
            <pc:sldMk cId="4284277948" sldId="396"/>
            <ac:spMk id="32" creationId="{156AA7AA-A919-421C-AE01-B174E17A19B6}"/>
          </ac:spMkLst>
        </pc:spChg>
      </pc:sldChg>
    </pc:docChg>
  </pc:docChgLst>
  <pc:docChgLst>
    <pc:chgData name="Lisa McConchie" userId="83ac96f4-1b00-45b1-a463-8e15937945b1" providerId="ADAL" clId="{66CD8A2A-1226-4D51-A58A-E9D3F8831BF7}"/>
    <pc:docChg chg="modSld">
      <pc:chgData name="Lisa McConchie" userId="83ac96f4-1b00-45b1-a463-8e15937945b1" providerId="ADAL" clId="{66CD8A2A-1226-4D51-A58A-E9D3F8831BF7}" dt="2024-06-14T05:20:14.600" v="83" actId="20577"/>
      <pc:docMkLst>
        <pc:docMk/>
      </pc:docMkLst>
      <pc:sldChg chg="modNotesTx">
        <pc:chgData name="Lisa McConchie" userId="83ac96f4-1b00-45b1-a463-8e15937945b1" providerId="ADAL" clId="{66CD8A2A-1226-4D51-A58A-E9D3F8831BF7}" dt="2024-06-14T03:29:22.992" v="43" actId="20577"/>
        <pc:sldMkLst>
          <pc:docMk/>
          <pc:sldMk cId="3615227948" sldId="260"/>
        </pc:sldMkLst>
      </pc:sldChg>
      <pc:sldChg chg="modSp modNotesTx">
        <pc:chgData name="Lisa McConchie" userId="83ac96f4-1b00-45b1-a463-8e15937945b1" providerId="ADAL" clId="{66CD8A2A-1226-4D51-A58A-E9D3F8831BF7}" dt="2024-06-14T03:21:45.815" v="33" actId="20577"/>
        <pc:sldMkLst>
          <pc:docMk/>
          <pc:sldMk cId="331000893" sldId="320"/>
        </pc:sldMkLst>
        <pc:graphicFrameChg chg="mod">
          <ac:chgData name="Lisa McConchie" userId="83ac96f4-1b00-45b1-a463-8e15937945b1" providerId="ADAL" clId="{66CD8A2A-1226-4D51-A58A-E9D3F8831BF7}" dt="2024-06-14T03:20:45.570" v="20" actId="20577"/>
          <ac:graphicFrameMkLst>
            <pc:docMk/>
            <pc:sldMk cId="331000893" sldId="320"/>
            <ac:graphicFrameMk id="11" creationId="{331B561C-7EEF-D267-8543-79A6D28C5D45}"/>
          </ac:graphicFrameMkLst>
        </pc:graphicFrameChg>
      </pc:sldChg>
      <pc:sldChg chg="modNotesTx">
        <pc:chgData name="Lisa McConchie" userId="83ac96f4-1b00-45b1-a463-8e15937945b1" providerId="ADAL" clId="{66CD8A2A-1226-4D51-A58A-E9D3F8831BF7}" dt="2024-06-14T03:16:42.043" v="1" actId="20577"/>
        <pc:sldMkLst>
          <pc:docMk/>
          <pc:sldMk cId="1730138662" sldId="346"/>
        </pc:sldMkLst>
      </pc:sldChg>
      <pc:sldChg chg="modSp mod">
        <pc:chgData name="Lisa McConchie" userId="83ac96f4-1b00-45b1-a463-8e15937945b1" providerId="ADAL" clId="{66CD8A2A-1226-4D51-A58A-E9D3F8831BF7}" dt="2024-06-14T03:17:36.591" v="6"/>
        <pc:sldMkLst>
          <pc:docMk/>
          <pc:sldMk cId="1620742860" sldId="347"/>
        </pc:sldMkLst>
        <pc:spChg chg="mod">
          <ac:chgData name="Lisa McConchie" userId="83ac96f4-1b00-45b1-a463-8e15937945b1" providerId="ADAL" clId="{66CD8A2A-1226-4D51-A58A-E9D3F8831BF7}" dt="2024-06-14T03:17:27.904" v="2" actId="20577"/>
          <ac:spMkLst>
            <pc:docMk/>
            <pc:sldMk cId="1620742860" sldId="347"/>
            <ac:spMk id="6" creationId="{892C0689-8BF6-4FD1-A8EC-08F83CF8F96E}"/>
          </ac:spMkLst>
        </pc:spChg>
        <pc:spChg chg="mod">
          <ac:chgData name="Lisa McConchie" userId="83ac96f4-1b00-45b1-a463-8e15937945b1" providerId="ADAL" clId="{66CD8A2A-1226-4D51-A58A-E9D3F8831BF7}" dt="2024-06-14T03:17:36.591" v="6"/>
          <ac:spMkLst>
            <pc:docMk/>
            <pc:sldMk cId="1620742860" sldId="347"/>
            <ac:spMk id="7" creationId="{72268459-F1F7-78D6-F273-223171CCBB1A}"/>
          </ac:spMkLst>
        </pc:spChg>
      </pc:sldChg>
      <pc:sldChg chg="modNotesTx">
        <pc:chgData name="Lisa McConchie" userId="83ac96f4-1b00-45b1-a463-8e15937945b1" providerId="ADAL" clId="{66CD8A2A-1226-4D51-A58A-E9D3F8831BF7}" dt="2024-06-14T03:30:46.014" v="50" actId="20577"/>
        <pc:sldMkLst>
          <pc:docMk/>
          <pc:sldMk cId="1048899750" sldId="398"/>
        </pc:sldMkLst>
      </pc:sldChg>
      <pc:sldChg chg="modNotesTx">
        <pc:chgData name="Lisa McConchie" userId="83ac96f4-1b00-45b1-a463-8e15937945b1" providerId="ADAL" clId="{66CD8A2A-1226-4D51-A58A-E9D3F8831BF7}" dt="2024-06-14T03:19:37.983" v="10" actId="20577"/>
        <pc:sldMkLst>
          <pc:docMk/>
          <pc:sldMk cId="789110692" sldId="401"/>
        </pc:sldMkLst>
      </pc:sldChg>
      <pc:sldChg chg="modNotesTx">
        <pc:chgData name="Lisa McConchie" userId="83ac96f4-1b00-45b1-a463-8e15937945b1" providerId="ADAL" clId="{66CD8A2A-1226-4D51-A58A-E9D3F8831BF7}" dt="2024-06-14T05:20:14.600" v="83" actId="20577"/>
        <pc:sldMkLst>
          <pc:docMk/>
          <pc:sldMk cId="2017794866" sldId="412"/>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ata10.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svg"/><Relationship Id="rId1" Type="http://schemas.openxmlformats.org/officeDocument/2006/relationships/image" Target="../media/image115.png"/><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18.svg"/></Relationships>
</file>

<file path=ppt/diagrams/_rels/data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ata5.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7.svg"/><Relationship Id="rId5" Type="http://schemas.openxmlformats.org/officeDocument/2006/relationships/image" Target="../media/image9.png"/><Relationship Id="rId4" Type="http://schemas.openxmlformats.org/officeDocument/2006/relationships/image" Target="../media/image66.svg"/></Relationships>
</file>

<file path=ppt/diagrams/_rels/data6.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50.png"/><Relationship Id="rId7" Type="http://schemas.openxmlformats.org/officeDocument/2006/relationships/image" Target="../media/image77.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6.sv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51.svg"/><Relationship Id="rId9" Type="http://schemas.openxmlformats.org/officeDocument/2006/relationships/image" Target="../media/image79.png"/></Relationships>
</file>

<file path=ppt/diagrams/_rels/data7.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svg"/><Relationship Id="rId1" Type="http://schemas.openxmlformats.org/officeDocument/2006/relationships/image" Target="../media/image83.png"/><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diagrams/_rels/data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4.svg"/></Relationships>
</file>

<file path=ppt/diagrams/_rels/data9.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svg"/><Relationship Id="rId1" Type="http://schemas.openxmlformats.org/officeDocument/2006/relationships/image" Target="../media/image107.png"/><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image" Target="../media/image11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rawing10.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svg"/><Relationship Id="rId1" Type="http://schemas.openxmlformats.org/officeDocument/2006/relationships/image" Target="../media/image115.png"/><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1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5.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7.svg"/><Relationship Id="rId5" Type="http://schemas.openxmlformats.org/officeDocument/2006/relationships/image" Target="../media/image9.png"/><Relationship Id="rId4" Type="http://schemas.openxmlformats.org/officeDocument/2006/relationships/image" Target="../media/image66.svg"/></Relationships>
</file>

<file path=ppt/diagrams/_rels/drawing6.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50.png"/><Relationship Id="rId7" Type="http://schemas.openxmlformats.org/officeDocument/2006/relationships/image" Target="../media/image77.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6.sv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51.svg"/><Relationship Id="rId9" Type="http://schemas.openxmlformats.org/officeDocument/2006/relationships/image" Target="../media/image79.png"/></Relationships>
</file>

<file path=ppt/diagrams/_rels/drawing7.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svg"/><Relationship Id="rId1" Type="http://schemas.openxmlformats.org/officeDocument/2006/relationships/image" Target="../media/image83.png"/><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diagrams/_rels/drawing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4.svg"/></Relationships>
</file>

<file path=ppt/diagrams/_rels/drawing9.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svg"/><Relationship Id="rId1" Type="http://schemas.openxmlformats.org/officeDocument/2006/relationships/image" Target="../media/image107.png"/><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image" Target="../media/image110.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D8B473-5325-497F-9F19-BF9AFA113B2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3B6A0AA-F2DE-4E7C-BBB0-6DD6AA5EF154}">
      <dgm:prSet custT="1"/>
      <dgm:spPr/>
      <dgm:t>
        <a:bodyPr/>
        <a:lstStyle/>
        <a:p>
          <a:pPr>
            <a:lnSpc>
              <a:spcPct val="100000"/>
            </a:lnSpc>
          </a:pPr>
          <a:r>
            <a:rPr lang="en-AU" sz="1800" cap="none" dirty="0">
              <a:solidFill>
                <a:schemeClr val="accent1"/>
              </a:solidFill>
            </a:rPr>
            <a:t>What was the personal information you were asked to share?</a:t>
          </a:r>
          <a:endParaRPr lang="en-US" sz="1800" cap="none" dirty="0">
            <a:solidFill>
              <a:schemeClr val="accent1"/>
            </a:solidFill>
          </a:endParaRPr>
        </a:p>
      </dgm:t>
    </dgm:pt>
    <dgm:pt modelId="{0BCF8F0D-E628-46DC-AB88-1910DF3A8B92}" type="parTrans" cxnId="{546FFEF4-AA01-44C7-A08F-B9E88DA0BCD4}">
      <dgm:prSet/>
      <dgm:spPr/>
      <dgm:t>
        <a:bodyPr/>
        <a:lstStyle/>
        <a:p>
          <a:endParaRPr lang="en-US" sz="1600">
            <a:solidFill>
              <a:schemeClr val="accent1"/>
            </a:solidFill>
          </a:endParaRPr>
        </a:p>
      </dgm:t>
    </dgm:pt>
    <dgm:pt modelId="{FD869116-0563-4225-92A1-AF312AA0B50A}" type="sibTrans" cxnId="{546FFEF4-AA01-44C7-A08F-B9E88DA0BCD4}">
      <dgm:prSet/>
      <dgm:spPr/>
      <dgm:t>
        <a:bodyPr/>
        <a:lstStyle/>
        <a:p>
          <a:endParaRPr lang="en-US" sz="1600">
            <a:solidFill>
              <a:schemeClr val="accent1"/>
            </a:solidFill>
          </a:endParaRPr>
        </a:p>
      </dgm:t>
    </dgm:pt>
    <dgm:pt modelId="{D036AA18-7207-4495-9952-5D2547A25E76}">
      <dgm:prSet custT="1"/>
      <dgm:spPr/>
      <dgm:t>
        <a:bodyPr/>
        <a:lstStyle/>
        <a:p>
          <a:pPr>
            <a:lnSpc>
              <a:spcPct val="100000"/>
            </a:lnSpc>
          </a:pPr>
          <a:r>
            <a:rPr lang="en-AU" sz="1800" cap="none" dirty="0">
              <a:solidFill>
                <a:schemeClr val="accent1"/>
              </a:solidFill>
            </a:rPr>
            <a:t>What were the pros and cons of sharing this information</a:t>
          </a:r>
          <a:endParaRPr lang="en-US" sz="1800" cap="none" dirty="0">
            <a:solidFill>
              <a:schemeClr val="accent1"/>
            </a:solidFill>
          </a:endParaRPr>
        </a:p>
      </dgm:t>
    </dgm:pt>
    <dgm:pt modelId="{9FA3F637-8626-4FE0-9009-A24C979BA19A}" type="parTrans" cxnId="{72A606D7-A584-43C9-93EF-4C0CA14B0409}">
      <dgm:prSet/>
      <dgm:spPr/>
      <dgm:t>
        <a:bodyPr/>
        <a:lstStyle/>
        <a:p>
          <a:endParaRPr lang="en-US" sz="1600">
            <a:solidFill>
              <a:schemeClr val="accent1"/>
            </a:solidFill>
          </a:endParaRPr>
        </a:p>
      </dgm:t>
    </dgm:pt>
    <dgm:pt modelId="{078C4DF5-12C5-49EC-A785-0AF3486BB9A0}" type="sibTrans" cxnId="{72A606D7-A584-43C9-93EF-4C0CA14B0409}">
      <dgm:prSet/>
      <dgm:spPr/>
      <dgm:t>
        <a:bodyPr/>
        <a:lstStyle/>
        <a:p>
          <a:endParaRPr lang="en-US" sz="1600">
            <a:solidFill>
              <a:schemeClr val="accent1"/>
            </a:solidFill>
          </a:endParaRPr>
        </a:p>
      </dgm:t>
    </dgm:pt>
    <dgm:pt modelId="{30F902C2-B401-4CCD-85C2-C446FC2FBA70}">
      <dgm:prSet custT="1"/>
      <dgm:spPr/>
      <dgm:t>
        <a:bodyPr/>
        <a:lstStyle/>
        <a:p>
          <a:pPr>
            <a:lnSpc>
              <a:spcPct val="100000"/>
            </a:lnSpc>
          </a:pPr>
          <a:r>
            <a:rPr lang="en-AU" sz="1800" cap="none" dirty="0">
              <a:solidFill>
                <a:schemeClr val="accent1"/>
              </a:solidFill>
            </a:rPr>
            <a:t>How did you know it was the right thing to share the information or to keep it private? </a:t>
          </a:r>
          <a:endParaRPr lang="en-US" sz="1800" cap="none" dirty="0">
            <a:solidFill>
              <a:schemeClr val="accent1"/>
            </a:solidFill>
          </a:endParaRPr>
        </a:p>
      </dgm:t>
    </dgm:pt>
    <dgm:pt modelId="{DC66120C-BF3E-4CDA-895E-7FEF20D47343}" type="parTrans" cxnId="{67005046-194B-45ED-928E-BB2CC3AE940C}">
      <dgm:prSet/>
      <dgm:spPr/>
      <dgm:t>
        <a:bodyPr/>
        <a:lstStyle/>
        <a:p>
          <a:endParaRPr lang="en-US" sz="1600">
            <a:solidFill>
              <a:schemeClr val="accent1"/>
            </a:solidFill>
          </a:endParaRPr>
        </a:p>
      </dgm:t>
    </dgm:pt>
    <dgm:pt modelId="{C076E730-1217-4940-891E-728E7B6C4F77}" type="sibTrans" cxnId="{67005046-194B-45ED-928E-BB2CC3AE940C}">
      <dgm:prSet/>
      <dgm:spPr/>
      <dgm:t>
        <a:bodyPr/>
        <a:lstStyle/>
        <a:p>
          <a:endParaRPr lang="en-US" sz="1600">
            <a:solidFill>
              <a:schemeClr val="accent1"/>
            </a:solidFill>
          </a:endParaRPr>
        </a:p>
      </dgm:t>
    </dgm:pt>
    <dgm:pt modelId="{43D151E3-F5A7-4BCF-92CC-09F0616DB9DE}">
      <dgm:prSet custT="1"/>
      <dgm:spPr>
        <a:noFill/>
      </dgm:spPr>
      <dgm:t>
        <a:bodyPr/>
        <a:lstStyle/>
        <a:p>
          <a:pPr>
            <a:lnSpc>
              <a:spcPct val="100000"/>
            </a:lnSpc>
          </a:pPr>
          <a:r>
            <a:rPr lang="en-AU" sz="1800" cap="none">
              <a:solidFill>
                <a:schemeClr val="accent1"/>
              </a:solidFill>
            </a:rPr>
            <a:t>Did anything happen after posting or sending your personal information?</a:t>
          </a:r>
          <a:r>
            <a:rPr lang="en-AU" sz="1800" cap="none">
              <a:solidFill>
                <a:schemeClr val="accent1"/>
              </a:solidFill>
              <a:latin typeface="Public Sans"/>
            </a:rPr>
            <a:t> </a:t>
          </a:r>
          <a:endParaRPr lang="en-US" sz="1800" cap="none">
            <a:solidFill>
              <a:schemeClr val="accent1"/>
            </a:solidFill>
          </a:endParaRPr>
        </a:p>
      </dgm:t>
    </dgm:pt>
    <dgm:pt modelId="{693EC8E8-96F3-4EC3-BA85-1C23FDC0B0FB}" type="parTrans" cxnId="{A44F21E9-8B6D-49E1-8797-3EFEF95119E4}">
      <dgm:prSet/>
      <dgm:spPr/>
      <dgm:t>
        <a:bodyPr/>
        <a:lstStyle/>
        <a:p>
          <a:endParaRPr lang="en-US" sz="1600">
            <a:solidFill>
              <a:schemeClr val="accent1"/>
            </a:solidFill>
          </a:endParaRPr>
        </a:p>
      </dgm:t>
    </dgm:pt>
    <dgm:pt modelId="{EFCB872F-58A8-4884-A0A0-89FFD4287F80}" type="sibTrans" cxnId="{A44F21E9-8B6D-49E1-8797-3EFEF95119E4}">
      <dgm:prSet/>
      <dgm:spPr/>
      <dgm:t>
        <a:bodyPr/>
        <a:lstStyle/>
        <a:p>
          <a:endParaRPr lang="en-US" sz="1600">
            <a:solidFill>
              <a:schemeClr val="accent1"/>
            </a:solidFill>
          </a:endParaRPr>
        </a:p>
      </dgm:t>
    </dgm:pt>
    <dgm:pt modelId="{4E987A02-4EE0-4BBD-AE3D-77E09433F533}">
      <dgm:prSet custT="1"/>
      <dgm:spPr>
        <a:noFill/>
      </dgm:spPr>
      <dgm:t>
        <a:bodyPr/>
        <a:lstStyle/>
        <a:p>
          <a:pPr>
            <a:lnSpc>
              <a:spcPct val="100000"/>
            </a:lnSpc>
          </a:pPr>
          <a:r>
            <a:rPr lang="en-AU" sz="1800" cap="none">
              <a:solidFill>
                <a:schemeClr val="accent1"/>
              </a:solidFill>
            </a:rPr>
            <a:t>Would you do it again?</a:t>
          </a:r>
          <a:endParaRPr lang="en-US" sz="1800" cap="none">
            <a:solidFill>
              <a:schemeClr val="accent1"/>
            </a:solidFill>
          </a:endParaRPr>
        </a:p>
      </dgm:t>
    </dgm:pt>
    <dgm:pt modelId="{D43015EE-4ADD-4CB5-8C43-46C3C3F71468}" type="parTrans" cxnId="{0A5EB90F-D197-4B0D-9230-7B4424A508D1}">
      <dgm:prSet/>
      <dgm:spPr/>
      <dgm:t>
        <a:bodyPr/>
        <a:lstStyle/>
        <a:p>
          <a:endParaRPr lang="en-US" sz="1600">
            <a:solidFill>
              <a:schemeClr val="accent1"/>
            </a:solidFill>
          </a:endParaRPr>
        </a:p>
      </dgm:t>
    </dgm:pt>
    <dgm:pt modelId="{BA92CB0E-B14F-4B9C-9B37-522A532FA8C8}" type="sibTrans" cxnId="{0A5EB90F-D197-4B0D-9230-7B4424A508D1}">
      <dgm:prSet/>
      <dgm:spPr/>
      <dgm:t>
        <a:bodyPr/>
        <a:lstStyle/>
        <a:p>
          <a:endParaRPr lang="en-US" sz="1600">
            <a:solidFill>
              <a:schemeClr val="accent1"/>
            </a:solidFill>
          </a:endParaRPr>
        </a:p>
      </dgm:t>
    </dgm:pt>
    <dgm:pt modelId="{06CCBDD1-C8B7-44F9-9430-ED35FF5E707A}" type="pres">
      <dgm:prSet presAssocID="{B1D8B473-5325-497F-9F19-BF9AFA113B20}" presName="root" presStyleCnt="0">
        <dgm:presLayoutVars>
          <dgm:dir/>
          <dgm:resizeHandles val="exact"/>
        </dgm:presLayoutVars>
      </dgm:prSet>
      <dgm:spPr/>
    </dgm:pt>
    <dgm:pt modelId="{9E25873E-174C-43C0-BCC0-E1AC470A2126}" type="pres">
      <dgm:prSet presAssocID="{F3B6A0AA-F2DE-4E7C-BBB0-6DD6AA5EF154}" presName="compNode" presStyleCnt="0"/>
      <dgm:spPr/>
    </dgm:pt>
    <dgm:pt modelId="{21E2C6D8-47B2-469F-BB38-EA30DC596E89}" type="pres">
      <dgm:prSet presAssocID="{F3B6A0AA-F2DE-4E7C-BBB0-6DD6AA5EF154}" presName="bgRect" presStyleLbl="bgShp" presStyleIdx="0" presStyleCnt="5" custLinFactNeighborX="9365" custLinFactNeighborY="-75609"/>
      <dgm:spPr>
        <a:solidFill>
          <a:schemeClr val="bg1"/>
        </a:solidFill>
      </dgm:spPr>
    </dgm:pt>
    <dgm:pt modelId="{9F1AC0F6-D3D7-48B2-811B-C91B3AAC2188}" type="pres">
      <dgm:prSet presAssocID="{F3B6A0AA-F2DE-4E7C-BBB0-6DD6AA5EF15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cales of justice with solid fill"/>
        </a:ext>
      </dgm:extLst>
    </dgm:pt>
    <dgm:pt modelId="{5B375FEB-A9A7-4539-B467-4478F44293A6}" type="pres">
      <dgm:prSet presAssocID="{F3B6A0AA-F2DE-4E7C-BBB0-6DD6AA5EF154}" presName="spaceRect" presStyleCnt="0"/>
      <dgm:spPr/>
    </dgm:pt>
    <dgm:pt modelId="{A7D7F555-D3E7-4BB6-90B8-BF8169B1D251}" type="pres">
      <dgm:prSet presAssocID="{F3B6A0AA-F2DE-4E7C-BBB0-6DD6AA5EF154}" presName="parTx" presStyleLbl="revTx" presStyleIdx="0" presStyleCnt="5">
        <dgm:presLayoutVars>
          <dgm:chMax val="0"/>
          <dgm:chPref val="0"/>
        </dgm:presLayoutVars>
      </dgm:prSet>
      <dgm:spPr/>
    </dgm:pt>
    <dgm:pt modelId="{A8CC0781-10E8-4907-B339-27435B3C3FE4}" type="pres">
      <dgm:prSet presAssocID="{FD869116-0563-4225-92A1-AF312AA0B50A}" presName="sibTrans" presStyleCnt="0"/>
      <dgm:spPr/>
    </dgm:pt>
    <dgm:pt modelId="{325D7309-B607-45EE-B62E-FEAEF78B53E4}" type="pres">
      <dgm:prSet presAssocID="{D036AA18-7207-4495-9952-5D2547A25E76}" presName="compNode" presStyleCnt="0"/>
      <dgm:spPr/>
    </dgm:pt>
    <dgm:pt modelId="{7A079F10-0513-44D4-9EB7-58414B965054}" type="pres">
      <dgm:prSet presAssocID="{D036AA18-7207-4495-9952-5D2547A25E76}" presName="bgRect" presStyleLbl="bgShp" presStyleIdx="1" presStyleCnt="5"/>
      <dgm:spPr>
        <a:solidFill>
          <a:schemeClr val="bg1"/>
        </a:solidFill>
      </dgm:spPr>
    </dgm:pt>
    <dgm:pt modelId="{7E4CCA52-0C1A-40AB-9B13-AA3785C8EC58}" type="pres">
      <dgm:prSet presAssocID="{D036AA18-7207-4495-9952-5D2547A25E7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Lock with solid fill"/>
        </a:ext>
      </dgm:extLst>
    </dgm:pt>
    <dgm:pt modelId="{F96A8EB2-13C2-4871-8B99-F35A10481972}" type="pres">
      <dgm:prSet presAssocID="{D036AA18-7207-4495-9952-5D2547A25E76}" presName="spaceRect" presStyleCnt="0"/>
      <dgm:spPr/>
    </dgm:pt>
    <dgm:pt modelId="{D213D45C-8ADF-4EDC-A3B8-98ECF5D53618}" type="pres">
      <dgm:prSet presAssocID="{D036AA18-7207-4495-9952-5D2547A25E76}" presName="parTx" presStyleLbl="revTx" presStyleIdx="1" presStyleCnt="5">
        <dgm:presLayoutVars>
          <dgm:chMax val="0"/>
          <dgm:chPref val="0"/>
        </dgm:presLayoutVars>
      </dgm:prSet>
      <dgm:spPr/>
    </dgm:pt>
    <dgm:pt modelId="{C65418F8-8A44-4025-9D29-C1732221ACF4}" type="pres">
      <dgm:prSet presAssocID="{078C4DF5-12C5-49EC-A785-0AF3486BB9A0}" presName="sibTrans" presStyleCnt="0"/>
      <dgm:spPr/>
    </dgm:pt>
    <dgm:pt modelId="{E19288AE-DFA2-44BC-A98B-F7F71440654F}" type="pres">
      <dgm:prSet presAssocID="{30F902C2-B401-4CCD-85C2-C446FC2FBA70}" presName="compNode" presStyleCnt="0"/>
      <dgm:spPr/>
    </dgm:pt>
    <dgm:pt modelId="{89D2A308-F199-461B-994A-3FBA11BB0510}" type="pres">
      <dgm:prSet presAssocID="{30F902C2-B401-4CCD-85C2-C446FC2FBA70}" presName="bgRect" presStyleLbl="bgShp" presStyleIdx="2" presStyleCnt="5"/>
      <dgm:spPr>
        <a:solidFill>
          <a:schemeClr val="bg1"/>
        </a:solidFill>
      </dgm:spPr>
    </dgm:pt>
    <dgm:pt modelId="{A5E618CD-E84B-4785-80F2-6C1CEC91F95F}" type="pres">
      <dgm:prSet presAssocID="{30F902C2-B401-4CCD-85C2-C446FC2FBA7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Workflow with solid fill"/>
        </a:ext>
      </dgm:extLst>
    </dgm:pt>
    <dgm:pt modelId="{1131FD65-5125-438C-831C-EE251A5A2652}" type="pres">
      <dgm:prSet presAssocID="{30F902C2-B401-4CCD-85C2-C446FC2FBA70}" presName="spaceRect" presStyleCnt="0"/>
      <dgm:spPr/>
    </dgm:pt>
    <dgm:pt modelId="{57F6438D-99FC-4D03-A75A-32D928D6A204}" type="pres">
      <dgm:prSet presAssocID="{30F902C2-B401-4CCD-85C2-C446FC2FBA70}" presName="parTx" presStyleLbl="revTx" presStyleIdx="2" presStyleCnt="5">
        <dgm:presLayoutVars>
          <dgm:chMax val="0"/>
          <dgm:chPref val="0"/>
        </dgm:presLayoutVars>
      </dgm:prSet>
      <dgm:spPr/>
    </dgm:pt>
    <dgm:pt modelId="{0E39B419-9BB7-4121-BFDA-EE3BE05574D2}" type="pres">
      <dgm:prSet presAssocID="{C076E730-1217-4940-891E-728E7B6C4F77}" presName="sibTrans" presStyleCnt="0"/>
      <dgm:spPr/>
    </dgm:pt>
    <dgm:pt modelId="{B9238CD7-800B-4CBD-A1A9-4D56BC538BF9}" type="pres">
      <dgm:prSet presAssocID="{43D151E3-F5A7-4BCF-92CC-09F0616DB9DE}" presName="compNode" presStyleCnt="0"/>
      <dgm:spPr/>
    </dgm:pt>
    <dgm:pt modelId="{9018048A-0627-4BAC-AED3-83D3A0F81336}" type="pres">
      <dgm:prSet presAssocID="{43D151E3-F5A7-4BCF-92CC-09F0616DB9DE}" presName="bgRect" presStyleLbl="bgShp" presStyleIdx="3" presStyleCnt="5"/>
      <dgm:spPr>
        <a:solidFill>
          <a:schemeClr val="bg1"/>
        </a:solidFill>
      </dgm:spPr>
    </dgm:pt>
    <dgm:pt modelId="{3743CD49-26D6-45FD-AF98-5E257A5D7BFC}" type="pres">
      <dgm:prSet presAssocID="{43D151E3-F5A7-4BCF-92CC-09F0616DB9D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Moustache face with solid fill with solid fill"/>
        </a:ext>
      </dgm:extLst>
    </dgm:pt>
    <dgm:pt modelId="{63FA933C-63B4-4CC2-AF7F-07434D09FF7F}" type="pres">
      <dgm:prSet presAssocID="{43D151E3-F5A7-4BCF-92CC-09F0616DB9DE}" presName="spaceRect" presStyleCnt="0"/>
      <dgm:spPr/>
    </dgm:pt>
    <dgm:pt modelId="{21CE961E-C83C-4316-9E54-D926753CF2C1}" type="pres">
      <dgm:prSet presAssocID="{43D151E3-F5A7-4BCF-92CC-09F0616DB9DE}" presName="parTx" presStyleLbl="revTx" presStyleIdx="3" presStyleCnt="5">
        <dgm:presLayoutVars>
          <dgm:chMax val="0"/>
          <dgm:chPref val="0"/>
        </dgm:presLayoutVars>
      </dgm:prSet>
      <dgm:spPr/>
    </dgm:pt>
    <dgm:pt modelId="{DEBF1FAA-6ED8-4585-BBD2-6B194335CEBD}" type="pres">
      <dgm:prSet presAssocID="{EFCB872F-58A8-4884-A0A0-89FFD4287F80}" presName="sibTrans" presStyleCnt="0"/>
      <dgm:spPr/>
    </dgm:pt>
    <dgm:pt modelId="{FE9943D7-1973-4142-9156-ADF49CFB4CD8}" type="pres">
      <dgm:prSet presAssocID="{4E987A02-4EE0-4BBD-AE3D-77E09433F533}" presName="compNode" presStyleCnt="0"/>
      <dgm:spPr/>
    </dgm:pt>
    <dgm:pt modelId="{800611DD-5E74-48FB-9AD0-F19FC9889E96}" type="pres">
      <dgm:prSet presAssocID="{4E987A02-4EE0-4BBD-AE3D-77E09433F533}" presName="bgRect" presStyleLbl="bgShp" presStyleIdx="4" presStyleCnt="5" custLinFactNeighborY="6591"/>
      <dgm:spPr>
        <a:solidFill>
          <a:schemeClr val="bg1"/>
        </a:solidFill>
      </dgm:spPr>
    </dgm:pt>
    <dgm:pt modelId="{B15EFAA8-8C3D-4498-9C73-4B49AB42092E}" type="pres">
      <dgm:prSet presAssocID="{4E987A02-4EE0-4BBD-AE3D-77E09433F53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Question Mark with solid fill"/>
        </a:ext>
      </dgm:extLst>
    </dgm:pt>
    <dgm:pt modelId="{177DB4D7-87EA-4D15-9654-8EB12BD2B0B5}" type="pres">
      <dgm:prSet presAssocID="{4E987A02-4EE0-4BBD-AE3D-77E09433F533}" presName="spaceRect" presStyleCnt="0"/>
      <dgm:spPr/>
    </dgm:pt>
    <dgm:pt modelId="{C769CDC9-E714-44F5-8415-D1725816F096}" type="pres">
      <dgm:prSet presAssocID="{4E987A02-4EE0-4BBD-AE3D-77E09433F533}" presName="parTx" presStyleLbl="revTx" presStyleIdx="4" presStyleCnt="5">
        <dgm:presLayoutVars>
          <dgm:chMax val="0"/>
          <dgm:chPref val="0"/>
        </dgm:presLayoutVars>
      </dgm:prSet>
      <dgm:spPr/>
    </dgm:pt>
  </dgm:ptLst>
  <dgm:cxnLst>
    <dgm:cxn modelId="{143CAF0F-727D-448F-8667-9D84D9676735}" type="presOf" srcId="{F3B6A0AA-F2DE-4E7C-BBB0-6DD6AA5EF154}" destId="{A7D7F555-D3E7-4BB6-90B8-BF8169B1D251}" srcOrd="0" destOrd="0" presId="urn:microsoft.com/office/officeart/2018/2/layout/IconVerticalSolidList"/>
    <dgm:cxn modelId="{0A5EB90F-D197-4B0D-9230-7B4424A508D1}" srcId="{B1D8B473-5325-497F-9F19-BF9AFA113B20}" destId="{4E987A02-4EE0-4BBD-AE3D-77E09433F533}" srcOrd="4" destOrd="0" parTransId="{D43015EE-4ADD-4CB5-8C43-46C3C3F71468}" sibTransId="{BA92CB0E-B14F-4B9C-9B37-522A532FA8C8}"/>
    <dgm:cxn modelId="{1DF07521-B7BD-4A0D-AC87-F441CE598ECC}" type="presOf" srcId="{43D151E3-F5A7-4BCF-92CC-09F0616DB9DE}" destId="{21CE961E-C83C-4316-9E54-D926753CF2C1}" srcOrd="0" destOrd="0" presId="urn:microsoft.com/office/officeart/2018/2/layout/IconVerticalSolidList"/>
    <dgm:cxn modelId="{AFF76366-7B3D-4110-B656-EE2466F5C30E}" type="presOf" srcId="{4E987A02-4EE0-4BBD-AE3D-77E09433F533}" destId="{C769CDC9-E714-44F5-8415-D1725816F096}" srcOrd="0" destOrd="0" presId="urn:microsoft.com/office/officeart/2018/2/layout/IconVerticalSolidList"/>
    <dgm:cxn modelId="{67005046-194B-45ED-928E-BB2CC3AE940C}" srcId="{B1D8B473-5325-497F-9F19-BF9AFA113B20}" destId="{30F902C2-B401-4CCD-85C2-C446FC2FBA70}" srcOrd="2" destOrd="0" parTransId="{DC66120C-BF3E-4CDA-895E-7FEF20D47343}" sibTransId="{C076E730-1217-4940-891E-728E7B6C4F77}"/>
    <dgm:cxn modelId="{312CC571-8AB6-444C-9A45-492CE03E8FF8}" type="presOf" srcId="{D036AA18-7207-4495-9952-5D2547A25E76}" destId="{D213D45C-8ADF-4EDC-A3B8-98ECF5D53618}" srcOrd="0" destOrd="0" presId="urn:microsoft.com/office/officeart/2018/2/layout/IconVerticalSolidList"/>
    <dgm:cxn modelId="{C052C58B-ED45-4B2A-B3B1-36442DC401D7}" type="presOf" srcId="{B1D8B473-5325-497F-9F19-BF9AFA113B20}" destId="{06CCBDD1-C8B7-44F9-9430-ED35FF5E707A}" srcOrd="0" destOrd="0" presId="urn:microsoft.com/office/officeart/2018/2/layout/IconVerticalSolidList"/>
    <dgm:cxn modelId="{72A606D7-A584-43C9-93EF-4C0CA14B0409}" srcId="{B1D8B473-5325-497F-9F19-BF9AFA113B20}" destId="{D036AA18-7207-4495-9952-5D2547A25E76}" srcOrd="1" destOrd="0" parTransId="{9FA3F637-8626-4FE0-9009-A24C979BA19A}" sibTransId="{078C4DF5-12C5-49EC-A785-0AF3486BB9A0}"/>
    <dgm:cxn modelId="{A44F21E9-8B6D-49E1-8797-3EFEF95119E4}" srcId="{B1D8B473-5325-497F-9F19-BF9AFA113B20}" destId="{43D151E3-F5A7-4BCF-92CC-09F0616DB9DE}" srcOrd="3" destOrd="0" parTransId="{693EC8E8-96F3-4EC3-BA85-1C23FDC0B0FB}" sibTransId="{EFCB872F-58A8-4884-A0A0-89FFD4287F80}"/>
    <dgm:cxn modelId="{546FFEF4-AA01-44C7-A08F-B9E88DA0BCD4}" srcId="{B1D8B473-5325-497F-9F19-BF9AFA113B20}" destId="{F3B6A0AA-F2DE-4E7C-BBB0-6DD6AA5EF154}" srcOrd="0" destOrd="0" parTransId="{0BCF8F0D-E628-46DC-AB88-1910DF3A8B92}" sibTransId="{FD869116-0563-4225-92A1-AF312AA0B50A}"/>
    <dgm:cxn modelId="{F89BF7FD-7A89-4D8C-BC3B-FF5C3D6E8C9F}" type="presOf" srcId="{30F902C2-B401-4CCD-85C2-C446FC2FBA70}" destId="{57F6438D-99FC-4D03-A75A-32D928D6A204}" srcOrd="0" destOrd="0" presId="urn:microsoft.com/office/officeart/2018/2/layout/IconVerticalSolidList"/>
    <dgm:cxn modelId="{CF078D3C-6FA1-4DE1-AA28-47192C6A72CA}" type="presParOf" srcId="{06CCBDD1-C8B7-44F9-9430-ED35FF5E707A}" destId="{9E25873E-174C-43C0-BCC0-E1AC470A2126}" srcOrd="0" destOrd="0" presId="urn:microsoft.com/office/officeart/2018/2/layout/IconVerticalSolidList"/>
    <dgm:cxn modelId="{1EB7A418-2A9F-4DD6-AF6E-E4B1A8243505}" type="presParOf" srcId="{9E25873E-174C-43C0-BCC0-E1AC470A2126}" destId="{21E2C6D8-47B2-469F-BB38-EA30DC596E89}" srcOrd="0" destOrd="0" presId="urn:microsoft.com/office/officeart/2018/2/layout/IconVerticalSolidList"/>
    <dgm:cxn modelId="{638CA2E9-1F9D-45B5-A66B-29AC1D8B323C}" type="presParOf" srcId="{9E25873E-174C-43C0-BCC0-E1AC470A2126}" destId="{9F1AC0F6-D3D7-48B2-811B-C91B3AAC2188}" srcOrd="1" destOrd="0" presId="urn:microsoft.com/office/officeart/2018/2/layout/IconVerticalSolidList"/>
    <dgm:cxn modelId="{DCD0A96E-BAD1-4CC8-8C8E-CC57B0A527CD}" type="presParOf" srcId="{9E25873E-174C-43C0-BCC0-E1AC470A2126}" destId="{5B375FEB-A9A7-4539-B467-4478F44293A6}" srcOrd="2" destOrd="0" presId="urn:microsoft.com/office/officeart/2018/2/layout/IconVerticalSolidList"/>
    <dgm:cxn modelId="{EC860C3C-5415-467E-B0FA-5A2DC2743A1A}" type="presParOf" srcId="{9E25873E-174C-43C0-BCC0-E1AC470A2126}" destId="{A7D7F555-D3E7-4BB6-90B8-BF8169B1D251}" srcOrd="3" destOrd="0" presId="urn:microsoft.com/office/officeart/2018/2/layout/IconVerticalSolidList"/>
    <dgm:cxn modelId="{3B4F146C-8899-4CA1-837E-87348D7014A7}" type="presParOf" srcId="{06CCBDD1-C8B7-44F9-9430-ED35FF5E707A}" destId="{A8CC0781-10E8-4907-B339-27435B3C3FE4}" srcOrd="1" destOrd="0" presId="urn:microsoft.com/office/officeart/2018/2/layout/IconVerticalSolidList"/>
    <dgm:cxn modelId="{13A4A85F-6DEC-496D-9B32-332365972349}" type="presParOf" srcId="{06CCBDD1-C8B7-44F9-9430-ED35FF5E707A}" destId="{325D7309-B607-45EE-B62E-FEAEF78B53E4}" srcOrd="2" destOrd="0" presId="urn:microsoft.com/office/officeart/2018/2/layout/IconVerticalSolidList"/>
    <dgm:cxn modelId="{04F45D38-4806-4FB8-9B34-CDA6F3B2BBE6}" type="presParOf" srcId="{325D7309-B607-45EE-B62E-FEAEF78B53E4}" destId="{7A079F10-0513-44D4-9EB7-58414B965054}" srcOrd="0" destOrd="0" presId="urn:microsoft.com/office/officeart/2018/2/layout/IconVerticalSolidList"/>
    <dgm:cxn modelId="{B454704A-5BD2-4F2B-9A5C-6546ADB5CE30}" type="presParOf" srcId="{325D7309-B607-45EE-B62E-FEAEF78B53E4}" destId="{7E4CCA52-0C1A-40AB-9B13-AA3785C8EC58}" srcOrd="1" destOrd="0" presId="urn:microsoft.com/office/officeart/2018/2/layout/IconVerticalSolidList"/>
    <dgm:cxn modelId="{960076DA-E364-482A-8CA5-387D21B8E54C}" type="presParOf" srcId="{325D7309-B607-45EE-B62E-FEAEF78B53E4}" destId="{F96A8EB2-13C2-4871-8B99-F35A10481972}" srcOrd="2" destOrd="0" presId="urn:microsoft.com/office/officeart/2018/2/layout/IconVerticalSolidList"/>
    <dgm:cxn modelId="{86FB220E-BF5E-4648-B13A-EB5BF083D0B3}" type="presParOf" srcId="{325D7309-B607-45EE-B62E-FEAEF78B53E4}" destId="{D213D45C-8ADF-4EDC-A3B8-98ECF5D53618}" srcOrd="3" destOrd="0" presId="urn:microsoft.com/office/officeart/2018/2/layout/IconVerticalSolidList"/>
    <dgm:cxn modelId="{825D5273-8291-4EE7-B685-84A6B6104AFF}" type="presParOf" srcId="{06CCBDD1-C8B7-44F9-9430-ED35FF5E707A}" destId="{C65418F8-8A44-4025-9D29-C1732221ACF4}" srcOrd="3" destOrd="0" presId="urn:microsoft.com/office/officeart/2018/2/layout/IconVerticalSolidList"/>
    <dgm:cxn modelId="{B43EC370-A5B0-44E6-BDB7-F711E8E869B8}" type="presParOf" srcId="{06CCBDD1-C8B7-44F9-9430-ED35FF5E707A}" destId="{E19288AE-DFA2-44BC-A98B-F7F71440654F}" srcOrd="4" destOrd="0" presId="urn:microsoft.com/office/officeart/2018/2/layout/IconVerticalSolidList"/>
    <dgm:cxn modelId="{F7FF740A-81BA-4F70-97AF-976E7CB90309}" type="presParOf" srcId="{E19288AE-DFA2-44BC-A98B-F7F71440654F}" destId="{89D2A308-F199-461B-994A-3FBA11BB0510}" srcOrd="0" destOrd="0" presId="urn:microsoft.com/office/officeart/2018/2/layout/IconVerticalSolidList"/>
    <dgm:cxn modelId="{9179C614-39D3-41A9-BC0B-96B20DAB1972}" type="presParOf" srcId="{E19288AE-DFA2-44BC-A98B-F7F71440654F}" destId="{A5E618CD-E84B-4785-80F2-6C1CEC91F95F}" srcOrd="1" destOrd="0" presId="urn:microsoft.com/office/officeart/2018/2/layout/IconVerticalSolidList"/>
    <dgm:cxn modelId="{023AB81F-10D5-4589-9EA3-42C60157E66A}" type="presParOf" srcId="{E19288AE-DFA2-44BC-A98B-F7F71440654F}" destId="{1131FD65-5125-438C-831C-EE251A5A2652}" srcOrd="2" destOrd="0" presId="urn:microsoft.com/office/officeart/2018/2/layout/IconVerticalSolidList"/>
    <dgm:cxn modelId="{121F51F3-88D9-4222-9D11-70FE58DD7F83}" type="presParOf" srcId="{E19288AE-DFA2-44BC-A98B-F7F71440654F}" destId="{57F6438D-99FC-4D03-A75A-32D928D6A204}" srcOrd="3" destOrd="0" presId="urn:microsoft.com/office/officeart/2018/2/layout/IconVerticalSolidList"/>
    <dgm:cxn modelId="{612B318B-2C35-4F73-A1D2-DF3C190EB2E1}" type="presParOf" srcId="{06CCBDD1-C8B7-44F9-9430-ED35FF5E707A}" destId="{0E39B419-9BB7-4121-BFDA-EE3BE05574D2}" srcOrd="5" destOrd="0" presId="urn:microsoft.com/office/officeart/2018/2/layout/IconVerticalSolidList"/>
    <dgm:cxn modelId="{21F1952D-E069-4AD1-818D-FF2EBC824997}" type="presParOf" srcId="{06CCBDD1-C8B7-44F9-9430-ED35FF5E707A}" destId="{B9238CD7-800B-4CBD-A1A9-4D56BC538BF9}" srcOrd="6" destOrd="0" presId="urn:microsoft.com/office/officeart/2018/2/layout/IconVerticalSolidList"/>
    <dgm:cxn modelId="{30B268E2-AB09-48BA-8395-9A58CC03CA0D}" type="presParOf" srcId="{B9238CD7-800B-4CBD-A1A9-4D56BC538BF9}" destId="{9018048A-0627-4BAC-AED3-83D3A0F81336}" srcOrd="0" destOrd="0" presId="urn:microsoft.com/office/officeart/2018/2/layout/IconVerticalSolidList"/>
    <dgm:cxn modelId="{7955068F-C865-47CD-8BCF-C09F15093540}" type="presParOf" srcId="{B9238CD7-800B-4CBD-A1A9-4D56BC538BF9}" destId="{3743CD49-26D6-45FD-AF98-5E257A5D7BFC}" srcOrd="1" destOrd="0" presId="urn:microsoft.com/office/officeart/2018/2/layout/IconVerticalSolidList"/>
    <dgm:cxn modelId="{A06DE527-2578-43C9-957F-F89E43019DCA}" type="presParOf" srcId="{B9238CD7-800B-4CBD-A1A9-4D56BC538BF9}" destId="{63FA933C-63B4-4CC2-AF7F-07434D09FF7F}" srcOrd="2" destOrd="0" presId="urn:microsoft.com/office/officeart/2018/2/layout/IconVerticalSolidList"/>
    <dgm:cxn modelId="{7A9C0BF1-6FFF-4ECD-A50E-CAD3332892FF}" type="presParOf" srcId="{B9238CD7-800B-4CBD-A1A9-4D56BC538BF9}" destId="{21CE961E-C83C-4316-9E54-D926753CF2C1}" srcOrd="3" destOrd="0" presId="urn:microsoft.com/office/officeart/2018/2/layout/IconVerticalSolidList"/>
    <dgm:cxn modelId="{EEC13EF5-7C99-4375-8874-9780236B4C01}" type="presParOf" srcId="{06CCBDD1-C8B7-44F9-9430-ED35FF5E707A}" destId="{DEBF1FAA-6ED8-4585-BBD2-6B194335CEBD}" srcOrd="7" destOrd="0" presId="urn:microsoft.com/office/officeart/2018/2/layout/IconVerticalSolidList"/>
    <dgm:cxn modelId="{21DC0F9B-09F2-49BC-BC80-FDB80E64D89C}" type="presParOf" srcId="{06CCBDD1-C8B7-44F9-9430-ED35FF5E707A}" destId="{FE9943D7-1973-4142-9156-ADF49CFB4CD8}" srcOrd="8" destOrd="0" presId="urn:microsoft.com/office/officeart/2018/2/layout/IconVerticalSolidList"/>
    <dgm:cxn modelId="{15A903FF-EC83-4324-83EE-773D909703AE}" type="presParOf" srcId="{FE9943D7-1973-4142-9156-ADF49CFB4CD8}" destId="{800611DD-5E74-48FB-9AD0-F19FC9889E96}" srcOrd="0" destOrd="0" presId="urn:microsoft.com/office/officeart/2018/2/layout/IconVerticalSolidList"/>
    <dgm:cxn modelId="{6EB6EA1A-FD99-4F78-839A-A02DB3238B12}" type="presParOf" srcId="{FE9943D7-1973-4142-9156-ADF49CFB4CD8}" destId="{B15EFAA8-8C3D-4498-9C73-4B49AB42092E}" srcOrd="1" destOrd="0" presId="urn:microsoft.com/office/officeart/2018/2/layout/IconVerticalSolidList"/>
    <dgm:cxn modelId="{7834B547-FFBD-49C7-B72F-0BF7850D0A85}" type="presParOf" srcId="{FE9943D7-1973-4142-9156-ADF49CFB4CD8}" destId="{177DB4D7-87EA-4D15-9654-8EB12BD2B0B5}" srcOrd="2" destOrd="0" presId="urn:microsoft.com/office/officeart/2018/2/layout/IconVerticalSolidList"/>
    <dgm:cxn modelId="{7776522C-26E4-40B7-8CE9-AFA6E01812FA}" type="presParOf" srcId="{FE9943D7-1973-4142-9156-ADF49CFB4CD8}" destId="{C769CDC9-E714-44F5-8415-D1725816F09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C05CD17-0116-4E1A-A0B7-DBB3C57893C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2276417-8EEA-4A38-87F6-778575BA37DF}">
      <dgm:prSet custT="1"/>
      <dgm:spPr/>
      <dgm:t>
        <a:bodyPr/>
        <a:lstStyle/>
        <a:p>
          <a:pPr>
            <a:lnSpc>
              <a:spcPct val="100000"/>
            </a:lnSpc>
          </a:pPr>
          <a:r>
            <a:rPr lang="en-AU" sz="1700" dirty="0">
              <a:solidFill>
                <a:schemeClr val="accent1"/>
              </a:solidFill>
              <a:effectLst/>
              <a:cs typeface="Times New Roman" panose="02020603050405020304" pitchFamily="18" charset="0"/>
            </a:rPr>
            <a:t>Created unique passwords for each account so that if one was cracked, the other accounts would still be safe.</a:t>
          </a:r>
          <a:endParaRPr lang="en-US" sz="1700" dirty="0">
            <a:solidFill>
              <a:schemeClr val="accent1"/>
            </a:solidFill>
          </a:endParaRPr>
        </a:p>
      </dgm:t>
    </dgm:pt>
    <dgm:pt modelId="{085D7E65-BE76-4741-AB4E-E5905A297FBD}" type="parTrans" cxnId="{E08DA590-B604-45E5-A956-779A46A4F469}">
      <dgm:prSet/>
      <dgm:spPr/>
      <dgm:t>
        <a:bodyPr/>
        <a:lstStyle/>
        <a:p>
          <a:endParaRPr lang="en-US"/>
        </a:p>
      </dgm:t>
    </dgm:pt>
    <dgm:pt modelId="{6A69360C-41A0-4694-8895-BEA639CA9B25}" type="sibTrans" cxnId="{E08DA590-B604-45E5-A956-779A46A4F469}">
      <dgm:prSet/>
      <dgm:spPr/>
      <dgm:t>
        <a:bodyPr/>
        <a:lstStyle/>
        <a:p>
          <a:endParaRPr lang="en-US"/>
        </a:p>
      </dgm:t>
    </dgm:pt>
    <dgm:pt modelId="{E795E10A-3DDA-4F6F-B854-05E7CD97B44D}">
      <dgm:prSet custT="1"/>
      <dgm:spPr/>
      <dgm:t>
        <a:bodyPr/>
        <a:lstStyle/>
        <a:p>
          <a:pPr>
            <a:lnSpc>
              <a:spcPct val="100000"/>
            </a:lnSpc>
          </a:pPr>
          <a:r>
            <a:rPr lang="en-AU" sz="1700" dirty="0">
              <a:solidFill>
                <a:schemeClr val="accent1"/>
              </a:solidFill>
              <a:effectLst/>
              <a:cs typeface="Times New Roman" panose="02020603050405020304" pitchFamily="18" charset="0"/>
            </a:rPr>
            <a:t>Set up multi-factor authentication (MFA) so she would be notified when someone else tried to log into her account.</a:t>
          </a:r>
          <a:endParaRPr lang="en-US" sz="1700" dirty="0">
            <a:solidFill>
              <a:schemeClr val="accent1"/>
            </a:solidFill>
          </a:endParaRPr>
        </a:p>
      </dgm:t>
    </dgm:pt>
    <dgm:pt modelId="{0BC0D0D4-BD80-41DA-AD72-DCCF0D8DE2AA}" type="parTrans" cxnId="{CEE4442D-FAB1-4CE3-AB2D-C1755404191A}">
      <dgm:prSet/>
      <dgm:spPr/>
      <dgm:t>
        <a:bodyPr/>
        <a:lstStyle/>
        <a:p>
          <a:endParaRPr lang="en-US"/>
        </a:p>
      </dgm:t>
    </dgm:pt>
    <dgm:pt modelId="{2D5E647D-E308-4F2B-B53D-477DCD601599}" type="sibTrans" cxnId="{CEE4442D-FAB1-4CE3-AB2D-C1755404191A}">
      <dgm:prSet/>
      <dgm:spPr/>
      <dgm:t>
        <a:bodyPr/>
        <a:lstStyle/>
        <a:p>
          <a:endParaRPr lang="en-US"/>
        </a:p>
      </dgm:t>
    </dgm:pt>
    <dgm:pt modelId="{3524B7EC-6750-461E-B148-CEC377E4E5C1}">
      <dgm:prSet custT="1"/>
      <dgm:spPr/>
      <dgm:t>
        <a:bodyPr/>
        <a:lstStyle/>
        <a:p>
          <a:pPr>
            <a:lnSpc>
              <a:spcPct val="100000"/>
            </a:lnSpc>
          </a:pPr>
          <a:r>
            <a:rPr lang="en-US" sz="1700">
              <a:solidFill>
                <a:schemeClr val="accent1"/>
              </a:solidFill>
            </a:rPr>
            <a:t>Kept her passwords secret. </a:t>
          </a:r>
        </a:p>
      </dgm:t>
    </dgm:pt>
    <dgm:pt modelId="{5439C9A4-CB44-4A3E-AA4A-741A921FD1C7}" type="sibTrans" cxnId="{BD39EF0C-29F9-41AA-BF0C-6BCB06A44116}">
      <dgm:prSet/>
      <dgm:spPr/>
      <dgm:t>
        <a:bodyPr/>
        <a:lstStyle/>
        <a:p>
          <a:endParaRPr lang="en-AU"/>
        </a:p>
      </dgm:t>
    </dgm:pt>
    <dgm:pt modelId="{6BF4005E-CB40-4DBD-A848-0B13523E8D67}" type="parTrans" cxnId="{BD39EF0C-29F9-41AA-BF0C-6BCB06A44116}">
      <dgm:prSet/>
      <dgm:spPr/>
      <dgm:t>
        <a:bodyPr/>
        <a:lstStyle/>
        <a:p>
          <a:endParaRPr lang="en-AU"/>
        </a:p>
      </dgm:t>
    </dgm:pt>
    <dgm:pt modelId="{1144E8E5-5280-45F6-9DC2-A526C5470F36}">
      <dgm:prSet custT="1"/>
      <dgm:spPr/>
      <dgm:t>
        <a:bodyPr/>
        <a:lstStyle/>
        <a:p>
          <a:pPr>
            <a:lnSpc>
              <a:spcPct val="100000"/>
            </a:lnSpc>
          </a:pPr>
          <a:r>
            <a:rPr lang="en-AU" sz="1700" dirty="0">
              <a:solidFill>
                <a:schemeClr val="accent1"/>
              </a:solidFill>
              <a:effectLst/>
              <a:ea typeface="Calibri" panose="020F0502020204030204" pitchFamily="34" charset="0"/>
              <a:cs typeface="Times New Roman" panose="02020603050405020304" pitchFamily="18" charset="0"/>
            </a:rPr>
            <a:t>Sasha should report the incident to her bank, </a:t>
          </a:r>
          <a:r>
            <a:rPr lang="en-AU" sz="1700" dirty="0">
              <a:solidFill>
                <a:schemeClr val="accent1"/>
              </a:solidFill>
              <a:ea typeface="Calibri" panose="020F0502020204030204" pitchFamily="34" charset="0"/>
              <a:cs typeface="Times New Roman" panose="02020603050405020304" pitchFamily="18" charset="0"/>
            </a:rPr>
            <a:t>change her passwords and add MFA to accounts she can still access. </a:t>
          </a:r>
          <a:endParaRPr lang="en-US" sz="1700" dirty="0">
            <a:solidFill>
              <a:schemeClr val="accent1"/>
            </a:solidFill>
          </a:endParaRPr>
        </a:p>
      </dgm:t>
    </dgm:pt>
    <dgm:pt modelId="{DF840749-777B-4F18-A51A-8DFFCD93013A}" type="parTrans" cxnId="{2D950232-608A-401D-9809-01269E0FF1FE}">
      <dgm:prSet/>
      <dgm:spPr/>
      <dgm:t>
        <a:bodyPr/>
        <a:lstStyle/>
        <a:p>
          <a:endParaRPr lang="en-AU"/>
        </a:p>
      </dgm:t>
    </dgm:pt>
    <dgm:pt modelId="{11BAB979-525A-45CF-9EA8-1222297E2EE5}" type="sibTrans" cxnId="{2D950232-608A-401D-9809-01269E0FF1FE}">
      <dgm:prSet/>
      <dgm:spPr/>
      <dgm:t>
        <a:bodyPr/>
        <a:lstStyle/>
        <a:p>
          <a:endParaRPr lang="en-AU"/>
        </a:p>
      </dgm:t>
    </dgm:pt>
    <dgm:pt modelId="{1D395405-4824-403F-9110-5AD749123E21}" type="pres">
      <dgm:prSet presAssocID="{9C05CD17-0116-4E1A-A0B7-DBB3C57893C1}" presName="root" presStyleCnt="0">
        <dgm:presLayoutVars>
          <dgm:dir/>
          <dgm:resizeHandles val="exact"/>
        </dgm:presLayoutVars>
      </dgm:prSet>
      <dgm:spPr/>
    </dgm:pt>
    <dgm:pt modelId="{6681A657-594B-4C57-A0C7-9E2380A79E7E}" type="pres">
      <dgm:prSet presAssocID="{82276417-8EEA-4A38-87F6-778575BA37DF}" presName="compNode" presStyleCnt="0"/>
      <dgm:spPr/>
    </dgm:pt>
    <dgm:pt modelId="{3848A514-0ABD-4C0F-8644-5CF3C995E36E}" type="pres">
      <dgm:prSet presAssocID="{82276417-8EEA-4A38-87F6-778575BA37DF}" presName="bgRect" presStyleLbl="bgShp" presStyleIdx="0" presStyleCnt="4"/>
      <dgm:spPr>
        <a:solidFill>
          <a:schemeClr val="bg1"/>
        </a:solidFill>
      </dgm:spPr>
    </dgm:pt>
    <dgm:pt modelId="{450E68A6-763F-467D-AA63-2B4094B64AEC}" type="pres">
      <dgm:prSet presAssocID="{82276417-8EEA-4A38-87F6-778575BA37D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Heart lock with solid fill"/>
        </a:ext>
      </dgm:extLst>
    </dgm:pt>
    <dgm:pt modelId="{3D3BB0A7-2E74-4A7C-8FA3-EE463B4983E2}" type="pres">
      <dgm:prSet presAssocID="{82276417-8EEA-4A38-87F6-778575BA37DF}" presName="spaceRect" presStyleCnt="0"/>
      <dgm:spPr/>
    </dgm:pt>
    <dgm:pt modelId="{BF055D8C-B712-4F16-891F-9F0B69512BE6}" type="pres">
      <dgm:prSet presAssocID="{82276417-8EEA-4A38-87F6-778575BA37DF}" presName="parTx" presStyleLbl="revTx" presStyleIdx="0" presStyleCnt="4">
        <dgm:presLayoutVars>
          <dgm:chMax val="0"/>
          <dgm:chPref val="0"/>
        </dgm:presLayoutVars>
      </dgm:prSet>
      <dgm:spPr/>
    </dgm:pt>
    <dgm:pt modelId="{745A9410-4B89-483D-8723-79EA80825300}" type="pres">
      <dgm:prSet presAssocID="{6A69360C-41A0-4694-8895-BEA639CA9B25}" presName="sibTrans" presStyleCnt="0"/>
      <dgm:spPr/>
    </dgm:pt>
    <dgm:pt modelId="{22367251-6DA7-4D09-838B-5E389D938391}" type="pres">
      <dgm:prSet presAssocID="{E795E10A-3DDA-4F6F-B854-05E7CD97B44D}" presName="compNode" presStyleCnt="0"/>
      <dgm:spPr/>
    </dgm:pt>
    <dgm:pt modelId="{61A58FE8-4125-4B89-A7C5-5A10D4C8B270}" type="pres">
      <dgm:prSet presAssocID="{E795E10A-3DDA-4F6F-B854-05E7CD97B44D}" presName="bgRect" presStyleLbl="bgShp" presStyleIdx="1" presStyleCnt="4" custScaleX="100000" custLinFactNeighborX="518" custLinFactNeighborY="-1926"/>
      <dgm:spPr>
        <a:solidFill>
          <a:schemeClr val="bg1"/>
        </a:solidFill>
      </dgm:spPr>
    </dgm:pt>
    <dgm:pt modelId="{94245D82-7D2A-4830-B047-E746DE1B4F81}" type="pres">
      <dgm:prSet presAssocID="{E795E10A-3DDA-4F6F-B854-05E7CD97B44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Key with solid fill"/>
        </a:ext>
      </dgm:extLst>
    </dgm:pt>
    <dgm:pt modelId="{AAF32E51-1932-40F8-B9EA-5D78F29B750F}" type="pres">
      <dgm:prSet presAssocID="{E795E10A-3DDA-4F6F-B854-05E7CD97B44D}" presName="spaceRect" presStyleCnt="0"/>
      <dgm:spPr/>
    </dgm:pt>
    <dgm:pt modelId="{DF5B718C-A553-42C7-B575-43158136C6D1}" type="pres">
      <dgm:prSet presAssocID="{E795E10A-3DDA-4F6F-B854-05E7CD97B44D}" presName="parTx" presStyleLbl="revTx" presStyleIdx="1" presStyleCnt="4">
        <dgm:presLayoutVars>
          <dgm:chMax val="0"/>
          <dgm:chPref val="0"/>
        </dgm:presLayoutVars>
      </dgm:prSet>
      <dgm:spPr/>
    </dgm:pt>
    <dgm:pt modelId="{12F780D0-918B-472B-86A0-88222E3046BD}" type="pres">
      <dgm:prSet presAssocID="{2D5E647D-E308-4F2B-B53D-477DCD601599}" presName="sibTrans" presStyleCnt="0"/>
      <dgm:spPr/>
    </dgm:pt>
    <dgm:pt modelId="{97A19D85-F814-46D1-B2CF-74966571F85B}" type="pres">
      <dgm:prSet presAssocID="{3524B7EC-6750-461E-B148-CEC377E4E5C1}" presName="compNode" presStyleCnt="0"/>
      <dgm:spPr/>
    </dgm:pt>
    <dgm:pt modelId="{0B4F03AD-0A04-4347-89C2-5A778B3B32AA}" type="pres">
      <dgm:prSet presAssocID="{3524B7EC-6750-461E-B148-CEC377E4E5C1}" presName="bgRect" presStyleLbl="bgShp" presStyleIdx="2" presStyleCnt="4" custLinFactNeighborX="-1723" custLinFactNeighborY="-3155"/>
      <dgm:spPr>
        <a:solidFill>
          <a:schemeClr val="bg1"/>
        </a:solidFill>
      </dgm:spPr>
    </dgm:pt>
    <dgm:pt modelId="{6505F78A-EAF9-4F5D-AC81-3C2A72B160AB}" type="pres">
      <dgm:prSet presAssocID="{3524B7EC-6750-461E-B148-CEC377E4E5C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etective female with solid fill"/>
        </a:ext>
      </dgm:extLst>
    </dgm:pt>
    <dgm:pt modelId="{8DC6D237-BCF9-4442-9EF9-D41523148A4C}" type="pres">
      <dgm:prSet presAssocID="{3524B7EC-6750-461E-B148-CEC377E4E5C1}" presName="spaceRect" presStyleCnt="0"/>
      <dgm:spPr/>
    </dgm:pt>
    <dgm:pt modelId="{0A5AC6F9-ED95-4BE5-9E5B-6EDE8FE9F67C}" type="pres">
      <dgm:prSet presAssocID="{3524B7EC-6750-461E-B148-CEC377E4E5C1}" presName="parTx" presStyleLbl="revTx" presStyleIdx="2" presStyleCnt="4" custScaleX="98230" custLinFactNeighborX="2808" custLinFactNeighborY="-3152">
        <dgm:presLayoutVars>
          <dgm:chMax val="0"/>
          <dgm:chPref val="0"/>
        </dgm:presLayoutVars>
      </dgm:prSet>
      <dgm:spPr/>
    </dgm:pt>
    <dgm:pt modelId="{62DCD0C0-9B1E-4D76-B5A5-A16440618AE2}" type="pres">
      <dgm:prSet presAssocID="{5439C9A4-CB44-4A3E-AA4A-741A921FD1C7}" presName="sibTrans" presStyleCnt="0"/>
      <dgm:spPr/>
    </dgm:pt>
    <dgm:pt modelId="{D10C4B86-7F9C-4765-9015-2F33F44BD42C}" type="pres">
      <dgm:prSet presAssocID="{1144E8E5-5280-45F6-9DC2-A526C5470F36}" presName="compNode" presStyleCnt="0"/>
      <dgm:spPr/>
    </dgm:pt>
    <dgm:pt modelId="{2E854A8F-E135-4156-A470-18F2E8367B56}" type="pres">
      <dgm:prSet presAssocID="{1144E8E5-5280-45F6-9DC2-A526C5470F36}" presName="bgRect" presStyleLbl="bgShp" presStyleIdx="3" presStyleCnt="4"/>
      <dgm:spPr>
        <a:solidFill>
          <a:schemeClr val="bg1"/>
        </a:solidFill>
      </dgm:spPr>
    </dgm:pt>
    <dgm:pt modelId="{697F3344-7ACE-43C8-B6FE-5EE63613609A}" type="pres">
      <dgm:prSet presAssocID="{1144E8E5-5280-45F6-9DC2-A526C5470F3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Internet Banking with solid fill"/>
        </a:ext>
      </dgm:extLst>
    </dgm:pt>
    <dgm:pt modelId="{2EC217F3-5417-4FC2-BDC0-B45A2388F828}" type="pres">
      <dgm:prSet presAssocID="{1144E8E5-5280-45F6-9DC2-A526C5470F36}" presName="spaceRect" presStyleCnt="0"/>
      <dgm:spPr/>
    </dgm:pt>
    <dgm:pt modelId="{30137815-8C43-47CF-BFD7-A109637C1ED9}" type="pres">
      <dgm:prSet presAssocID="{1144E8E5-5280-45F6-9DC2-A526C5470F36}" presName="parTx" presStyleLbl="revTx" presStyleIdx="3" presStyleCnt="4">
        <dgm:presLayoutVars>
          <dgm:chMax val="0"/>
          <dgm:chPref val="0"/>
        </dgm:presLayoutVars>
      </dgm:prSet>
      <dgm:spPr/>
    </dgm:pt>
  </dgm:ptLst>
  <dgm:cxnLst>
    <dgm:cxn modelId="{DC61C800-C881-4A88-9037-0B78C0D6A794}" type="presOf" srcId="{3524B7EC-6750-461E-B148-CEC377E4E5C1}" destId="{0A5AC6F9-ED95-4BE5-9E5B-6EDE8FE9F67C}" srcOrd="0" destOrd="0" presId="urn:microsoft.com/office/officeart/2018/2/layout/IconVerticalSolidList"/>
    <dgm:cxn modelId="{BD39EF0C-29F9-41AA-BF0C-6BCB06A44116}" srcId="{9C05CD17-0116-4E1A-A0B7-DBB3C57893C1}" destId="{3524B7EC-6750-461E-B148-CEC377E4E5C1}" srcOrd="2" destOrd="0" parTransId="{6BF4005E-CB40-4DBD-A848-0B13523E8D67}" sibTransId="{5439C9A4-CB44-4A3E-AA4A-741A921FD1C7}"/>
    <dgm:cxn modelId="{FEE5E125-A6BD-4F89-A52A-7747563EB1FC}" type="presOf" srcId="{9C05CD17-0116-4E1A-A0B7-DBB3C57893C1}" destId="{1D395405-4824-403F-9110-5AD749123E21}" srcOrd="0" destOrd="0" presId="urn:microsoft.com/office/officeart/2018/2/layout/IconVerticalSolidList"/>
    <dgm:cxn modelId="{CEE4442D-FAB1-4CE3-AB2D-C1755404191A}" srcId="{9C05CD17-0116-4E1A-A0B7-DBB3C57893C1}" destId="{E795E10A-3DDA-4F6F-B854-05E7CD97B44D}" srcOrd="1" destOrd="0" parTransId="{0BC0D0D4-BD80-41DA-AD72-DCCF0D8DE2AA}" sibTransId="{2D5E647D-E308-4F2B-B53D-477DCD601599}"/>
    <dgm:cxn modelId="{2D950232-608A-401D-9809-01269E0FF1FE}" srcId="{9C05CD17-0116-4E1A-A0B7-DBB3C57893C1}" destId="{1144E8E5-5280-45F6-9DC2-A526C5470F36}" srcOrd="3" destOrd="0" parTransId="{DF840749-777B-4F18-A51A-8DFFCD93013A}" sibTransId="{11BAB979-525A-45CF-9EA8-1222297E2EE5}"/>
    <dgm:cxn modelId="{E08DA590-B604-45E5-A956-779A46A4F469}" srcId="{9C05CD17-0116-4E1A-A0B7-DBB3C57893C1}" destId="{82276417-8EEA-4A38-87F6-778575BA37DF}" srcOrd="0" destOrd="0" parTransId="{085D7E65-BE76-4741-AB4E-E5905A297FBD}" sibTransId="{6A69360C-41A0-4694-8895-BEA639CA9B25}"/>
    <dgm:cxn modelId="{CB73F7A1-5471-413A-9E40-4FB56934FD45}" type="presOf" srcId="{82276417-8EEA-4A38-87F6-778575BA37DF}" destId="{BF055D8C-B712-4F16-891F-9F0B69512BE6}" srcOrd="0" destOrd="0" presId="urn:microsoft.com/office/officeart/2018/2/layout/IconVerticalSolidList"/>
    <dgm:cxn modelId="{DA8203A5-0B8F-431A-967C-031585481D2A}" type="presOf" srcId="{1144E8E5-5280-45F6-9DC2-A526C5470F36}" destId="{30137815-8C43-47CF-BFD7-A109637C1ED9}" srcOrd="0" destOrd="0" presId="urn:microsoft.com/office/officeart/2018/2/layout/IconVerticalSolidList"/>
    <dgm:cxn modelId="{2FC5DBAC-F59E-48E1-8F9F-42386C46D119}" type="presOf" srcId="{E795E10A-3DDA-4F6F-B854-05E7CD97B44D}" destId="{DF5B718C-A553-42C7-B575-43158136C6D1}" srcOrd="0" destOrd="0" presId="urn:microsoft.com/office/officeart/2018/2/layout/IconVerticalSolidList"/>
    <dgm:cxn modelId="{4DD9B370-0F2E-4230-B895-418083ACC2BA}" type="presParOf" srcId="{1D395405-4824-403F-9110-5AD749123E21}" destId="{6681A657-594B-4C57-A0C7-9E2380A79E7E}" srcOrd="0" destOrd="0" presId="urn:microsoft.com/office/officeart/2018/2/layout/IconVerticalSolidList"/>
    <dgm:cxn modelId="{D2807C0D-FA2A-45FB-BF5C-BDFB67584D18}" type="presParOf" srcId="{6681A657-594B-4C57-A0C7-9E2380A79E7E}" destId="{3848A514-0ABD-4C0F-8644-5CF3C995E36E}" srcOrd="0" destOrd="0" presId="urn:microsoft.com/office/officeart/2018/2/layout/IconVerticalSolidList"/>
    <dgm:cxn modelId="{54CF5A19-702C-4A78-B218-BE512CF6BFA8}" type="presParOf" srcId="{6681A657-594B-4C57-A0C7-9E2380A79E7E}" destId="{450E68A6-763F-467D-AA63-2B4094B64AEC}" srcOrd="1" destOrd="0" presId="urn:microsoft.com/office/officeart/2018/2/layout/IconVerticalSolidList"/>
    <dgm:cxn modelId="{B89C2AB7-6276-48D6-83FD-54F08B5BBEF6}" type="presParOf" srcId="{6681A657-594B-4C57-A0C7-9E2380A79E7E}" destId="{3D3BB0A7-2E74-4A7C-8FA3-EE463B4983E2}" srcOrd="2" destOrd="0" presId="urn:microsoft.com/office/officeart/2018/2/layout/IconVerticalSolidList"/>
    <dgm:cxn modelId="{6519FFDE-BC64-4174-9146-34692318488F}" type="presParOf" srcId="{6681A657-594B-4C57-A0C7-9E2380A79E7E}" destId="{BF055D8C-B712-4F16-891F-9F0B69512BE6}" srcOrd="3" destOrd="0" presId="urn:microsoft.com/office/officeart/2018/2/layout/IconVerticalSolidList"/>
    <dgm:cxn modelId="{B7B7198F-EC4A-417F-8106-2F121A16E7EC}" type="presParOf" srcId="{1D395405-4824-403F-9110-5AD749123E21}" destId="{745A9410-4B89-483D-8723-79EA80825300}" srcOrd="1" destOrd="0" presId="urn:microsoft.com/office/officeart/2018/2/layout/IconVerticalSolidList"/>
    <dgm:cxn modelId="{06B9D48D-CA62-493F-88F2-AF8AD4C0528A}" type="presParOf" srcId="{1D395405-4824-403F-9110-5AD749123E21}" destId="{22367251-6DA7-4D09-838B-5E389D938391}" srcOrd="2" destOrd="0" presId="urn:microsoft.com/office/officeart/2018/2/layout/IconVerticalSolidList"/>
    <dgm:cxn modelId="{F2A6AF39-76C8-406F-9719-858509CED8C7}" type="presParOf" srcId="{22367251-6DA7-4D09-838B-5E389D938391}" destId="{61A58FE8-4125-4B89-A7C5-5A10D4C8B270}" srcOrd="0" destOrd="0" presId="urn:microsoft.com/office/officeart/2018/2/layout/IconVerticalSolidList"/>
    <dgm:cxn modelId="{460B7127-0414-42B4-BFA9-6571DD0A94EC}" type="presParOf" srcId="{22367251-6DA7-4D09-838B-5E389D938391}" destId="{94245D82-7D2A-4830-B047-E746DE1B4F81}" srcOrd="1" destOrd="0" presId="urn:microsoft.com/office/officeart/2018/2/layout/IconVerticalSolidList"/>
    <dgm:cxn modelId="{6070D1F3-4D9F-44F4-9976-E9BF21FC6D33}" type="presParOf" srcId="{22367251-6DA7-4D09-838B-5E389D938391}" destId="{AAF32E51-1932-40F8-B9EA-5D78F29B750F}" srcOrd="2" destOrd="0" presId="urn:microsoft.com/office/officeart/2018/2/layout/IconVerticalSolidList"/>
    <dgm:cxn modelId="{DE08681D-51A3-4632-ADE1-381CA110F369}" type="presParOf" srcId="{22367251-6DA7-4D09-838B-5E389D938391}" destId="{DF5B718C-A553-42C7-B575-43158136C6D1}" srcOrd="3" destOrd="0" presId="urn:microsoft.com/office/officeart/2018/2/layout/IconVerticalSolidList"/>
    <dgm:cxn modelId="{DDCB1C3F-FB80-42F0-AE49-39019033601B}" type="presParOf" srcId="{1D395405-4824-403F-9110-5AD749123E21}" destId="{12F780D0-918B-472B-86A0-88222E3046BD}" srcOrd="3" destOrd="0" presId="urn:microsoft.com/office/officeart/2018/2/layout/IconVerticalSolidList"/>
    <dgm:cxn modelId="{670C94C7-3FCC-4D1A-A3C2-9726929DE3EB}" type="presParOf" srcId="{1D395405-4824-403F-9110-5AD749123E21}" destId="{97A19D85-F814-46D1-B2CF-74966571F85B}" srcOrd="4" destOrd="0" presId="urn:microsoft.com/office/officeart/2018/2/layout/IconVerticalSolidList"/>
    <dgm:cxn modelId="{19F56CB4-81EF-441D-A711-FF301F506259}" type="presParOf" srcId="{97A19D85-F814-46D1-B2CF-74966571F85B}" destId="{0B4F03AD-0A04-4347-89C2-5A778B3B32AA}" srcOrd="0" destOrd="0" presId="urn:microsoft.com/office/officeart/2018/2/layout/IconVerticalSolidList"/>
    <dgm:cxn modelId="{1D21CE11-33F3-4C59-AC5B-C8DFB0DB38E2}" type="presParOf" srcId="{97A19D85-F814-46D1-B2CF-74966571F85B}" destId="{6505F78A-EAF9-4F5D-AC81-3C2A72B160AB}" srcOrd="1" destOrd="0" presId="urn:microsoft.com/office/officeart/2018/2/layout/IconVerticalSolidList"/>
    <dgm:cxn modelId="{4CBCB750-FD24-4D64-AE62-D1BD783A73F1}" type="presParOf" srcId="{97A19D85-F814-46D1-B2CF-74966571F85B}" destId="{8DC6D237-BCF9-4442-9EF9-D41523148A4C}" srcOrd="2" destOrd="0" presId="urn:microsoft.com/office/officeart/2018/2/layout/IconVerticalSolidList"/>
    <dgm:cxn modelId="{BE566415-9E53-4254-BA49-C420B3B593D7}" type="presParOf" srcId="{97A19D85-F814-46D1-B2CF-74966571F85B}" destId="{0A5AC6F9-ED95-4BE5-9E5B-6EDE8FE9F67C}" srcOrd="3" destOrd="0" presId="urn:microsoft.com/office/officeart/2018/2/layout/IconVerticalSolidList"/>
    <dgm:cxn modelId="{01C941C8-89DE-4A2F-A60D-B39493591F91}" type="presParOf" srcId="{1D395405-4824-403F-9110-5AD749123E21}" destId="{62DCD0C0-9B1E-4D76-B5A5-A16440618AE2}" srcOrd="5" destOrd="0" presId="urn:microsoft.com/office/officeart/2018/2/layout/IconVerticalSolidList"/>
    <dgm:cxn modelId="{59156286-20D2-46E9-A636-B94FFAF686FA}" type="presParOf" srcId="{1D395405-4824-403F-9110-5AD749123E21}" destId="{D10C4B86-7F9C-4765-9015-2F33F44BD42C}" srcOrd="6" destOrd="0" presId="urn:microsoft.com/office/officeart/2018/2/layout/IconVerticalSolidList"/>
    <dgm:cxn modelId="{C10AEB40-DE86-471F-815F-F6BDEA3A00E1}" type="presParOf" srcId="{D10C4B86-7F9C-4765-9015-2F33F44BD42C}" destId="{2E854A8F-E135-4156-A470-18F2E8367B56}" srcOrd="0" destOrd="0" presId="urn:microsoft.com/office/officeart/2018/2/layout/IconVerticalSolidList"/>
    <dgm:cxn modelId="{5264A37B-F6E0-4BEC-8478-6CEF61F4CE0F}" type="presParOf" srcId="{D10C4B86-7F9C-4765-9015-2F33F44BD42C}" destId="{697F3344-7ACE-43C8-B6FE-5EE63613609A}" srcOrd="1" destOrd="0" presId="urn:microsoft.com/office/officeart/2018/2/layout/IconVerticalSolidList"/>
    <dgm:cxn modelId="{2636608B-D5D0-4E5D-8116-CB20D08F6606}" type="presParOf" srcId="{D10C4B86-7F9C-4765-9015-2F33F44BD42C}" destId="{2EC217F3-5417-4FC2-BDC0-B45A2388F828}" srcOrd="2" destOrd="0" presId="urn:microsoft.com/office/officeart/2018/2/layout/IconVerticalSolidList"/>
    <dgm:cxn modelId="{EFEEE030-C29C-43D6-9732-9AA43F846FE4}" type="presParOf" srcId="{D10C4B86-7F9C-4765-9015-2F33F44BD42C}" destId="{30137815-8C43-47CF-BFD7-A109637C1ED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D8B473-5325-497F-9F19-BF9AFA113B20}"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F3B6A0AA-F2DE-4E7C-BBB0-6DD6AA5EF154}">
      <dgm:prSet custT="1"/>
      <dgm:spPr/>
      <dgm:t>
        <a:bodyPr/>
        <a:lstStyle/>
        <a:p>
          <a:pPr algn="l">
            <a:lnSpc>
              <a:spcPct val="100000"/>
            </a:lnSpc>
            <a:defRPr cap="all"/>
          </a:pPr>
          <a:r>
            <a:rPr lang="en-AU" sz="1700" b="1" cap="none">
              <a:solidFill>
                <a:schemeClr val="accent1"/>
              </a:solidFill>
              <a:latin typeface="Public Sans SemiBold" pitchFamily="2" charset="0"/>
            </a:rPr>
            <a:t>Sense of urgency</a:t>
          </a:r>
          <a:endParaRPr lang="en-AU" sz="1700" cap="none">
            <a:solidFill>
              <a:schemeClr val="accent1"/>
            </a:solidFill>
            <a:latin typeface="Public Sans SemiBold" pitchFamily="2" charset="0"/>
          </a:endParaRPr>
        </a:p>
        <a:p>
          <a:pPr algn="l">
            <a:lnSpc>
              <a:spcPct val="100000"/>
            </a:lnSpc>
            <a:defRPr cap="all"/>
          </a:pPr>
          <a:r>
            <a:rPr lang="en-AU" sz="1700" cap="none">
              <a:solidFill>
                <a:schemeClr val="accent1"/>
              </a:solidFill>
            </a:rPr>
            <a:t>A legitimate organisation will never pressure you to hand over personal information immediately.</a:t>
          </a:r>
        </a:p>
        <a:p>
          <a:pPr algn="l">
            <a:lnSpc>
              <a:spcPct val="100000"/>
            </a:lnSpc>
            <a:defRPr cap="all"/>
          </a:pPr>
          <a:r>
            <a:rPr lang="en-US" sz="1700" cap="none">
              <a:solidFill>
                <a:schemeClr val="accent1"/>
              </a:solidFill>
            </a:rPr>
            <a:t>Contact the </a:t>
          </a:r>
          <a:r>
            <a:rPr lang="en-US" sz="1700" cap="none" err="1">
              <a:solidFill>
                <a:schemeClr val="accent1"/>
              </a:solidFill>
            </a:rPr>
            <a:t>organisation</a:t>
          </a:r>
          <a:r>
            <a:rPr lang="en-US" sz="1700" cap="none">
              <a:solidFill>
                <a:schemeClr val="accent1"/>
              </a:solidFill>
            </a:rPr>
            <a:t> directly to confirm if a message is a scam</a:t>
          </a:r>
          <a:r>
            <a:rPr lang="en-US" sz="1700">
              <a:solidFill>
                <a:schemeClr val="accent1"/>
              </a:solidFill>
            </a:rPr>
            <a:t>.</a:t>
          </a:r>
        </a:p>
      </dgm:t>
    </dgm:pt>
    <dgm:pt modelId="{0BCF8F0D-E628-46DC-AB88-1910DF3A8B92}" type="parTrans" cxnId="{546FFEF4-AA01-44C7-A08F-B9E88DA0BCD4}">
      <dgm:prSet/>
      <dgm:spPr/>
      <dgm:t>
        <a:bodyPr/>
        <a:lstStyle/>
        <a:p>
          <a:endParaRPr lang="en-US" sz="1600"/>
        </a:p>
      </dgm:t>
    </dgm:pt>
    <dgm:pt modelId="{FD869116-0563-4225-92A1-AF312AA0B50A}" type="sibTrans" cxnId="{546FFEF4-AA01-44C7-A08F-B9E88DA0BCD4}">
      <dgm:prSet/>
      <dgm:spPr/>
      <dgm:t>
        <a:bodyPr/>
        <a:lstStyle/>
        <a:p>
          <a:endParaRPr lang="en-US"/>
        </a:p>
      </dgm:t>
    </dgm:pt>
    <dgm:pt modelId="{D036AA18-7207-4495-9952-5D2547A25E76}">
      <dgm:prSet custT="1"/>
      <dgm:spPr/>
      <dgm:t>
        <a:bodyPr/>
        <a:lstStyle/>
        <a:p>
          <a:pPr algn="l">
            <a:lnSpc>
              <a:spcPct val="100000"/>
            </a:lnSpc>
            <a:defRPr cap="all"/>
          </a:pPr>
          <a:r>
            <a:rPr lang="en-AU" sz="1700" b="1" cap="none">
              <a:solidFill>
                <a:schemeClr val="accent1"/>
              </a:solidFill>
              <a:latin typeface="Public Sans SemiBold" pitchFamily="2" charset="0"/>
            </a:rPr>
            <a:t>Unusual domain name</a:t>
          </a:r>
          <a:endParaRPr lang="en-AU" sz="1700" cap="none">
            <a:solidFill>
              <a:schemeClr val="accent1"/>
            </a:solidFill>
            <a:latin typeface="Public Sans SemiBold" pitchFamily="2" charset="0"/>
          </a:endParaRPr>
        </a:p>
        <a:p>
          <a:pPr algn="l">
            <a:lnSpc>
              <a:spcPct val="100000"/>
            </a:lnSpc>
            <a:defRPr cap="all"/>
          </a:pPr>
          <a:r>
            <a:rPr lang="en-AU" sz="1700" cap="none">
              <a:solidFill>
                <a:schemeClr val="accent1"/>
              </a:solidFill>
            </a:rPr>
            <a:t>Hover your mouse over the sender's link to check the domain name matches their official website. </a:t>
          </a:r>
        </a:p>
        <a:p>
          <a:pPr algn="ctr" rtl="0">
            <a:defRPr cap="all"/>
          </a:pPr>
          <a:endParaRPr lang="en-US" sz="1100">
            <a:solidFill>
              <a:schemeClr val="accent1"/>
            </a:solidFill>
          </a:endParaRPr>
        </a:p>
      </dgm:t>
    </dgm:pt>
    <dgm:pt modelId="{9FA3F637-8626-4FE0-9009-A24C979BA19A}" type="parTrans" cxnId="{72A606D7-A584-43C9-93EF-4C0CA14B0409}">
      <dgm:prSet/>
      <dgm:spPr/>
      <dgm:t>
        <a:bodyPr/>
        <a:lstStyle/>
        <a:p>
          <a:endParaRPr lang="en-US" sz="1600"/>
        </a:p>
      </dgm:t>
    </dgm:pt>
    <dgm:pt modelId="{078C4DF5-12C5-49EC-A785-0AF3486BB9A0}" type="sibTrans" cxnId="{72A606D7-A584-43C9-93EF-4C0CA14B0409}">
      <dgm:prSet/>
      <dgm:spPr/>
      <dgm:t>
        <a:bodyPr/>
        <a:lstStyle/>
        <a:p>
          <a:endParaRPr lang="en-US"/>
        </a:p>
      </dgm:t>
    </dgm:pt>
    <dgm:pt modelId="{30F902C2-B401-4CCD-85C2-C446FC2FBA70}">
      <dgm:prSet custT="1"/>
      <dgm:spPr/>
      <dgm:t>
        <a:bodyPr/>
        <a:lstStyle/>
        <a:p>
          <a:pPr algn="l">
            <a:lnSpc>
              <a:spcPct val="100000"/>
            </a:lnSpc>
            <a:defRPr cap="all"/>
          </a:pPr>
          <a:r>
            <a:rPr lang="en-AU" sz="1700" b="1" cap="none">
              <a:solidFill>
                <a:schemeClr val="accent1"/>
              </a:solidFill>
              <a:latin typeface="Public Sans SemiBold" pitchFamily="2" charset="0"/>
            </a:rPr>
            <a:t>Unusual email format, spelling errors or a generic greeting </a:t>
          </a:r>
          <a:endParaRPr lang="en-AU" sz="1700" cap="none">
            <a:solidFill>
              <a:schemeClr val="accent1"/>
            </a:solidFill>
            <a:latin typeface="Public Sans SemiBold" pitchFamily="2" charset="0"/>
          </a:endParaRPr>
        </a:p>
        <a:p>
          <a:pPr algn="l">
            <a:lnSpc>
              <a:spcPct val="100000"/>
            </a:lnSpc>
            <a:defRPr cap="all"/>
          </a:pPr>
          <a:r>
            <a:rPr lang="en-AU" sz="1700" cap="none">
              <a:solidFill>
                <a:schemeClr val="accent1"/>
              </a:solidFill>
            </a:rPr>
            <a:t>Does the email or message address you by name and does it have spelling or formatting errors? </a:t>
          </a:r>
        </a:p>
        <a:p>
          <a:pPr algn="ctr">
            <a:lnSpc>
              <a:spcPct val="100000"/>
            </a:lnSpc>
            <a:defRPr cap="all"/>
          </a:pPr>
          <a:endParaRPr lang="en-AU" sz="1100">
            <a:solidFill>
              <a:schemeClr val="accent1"/>
            </a:solidFill>
          </a:endParaRPr>
        </a:p>
        <a:p>
          <a:pPr algn="ctr">
            <a:lnSpc>
              <a:spcPct val="100000"/>
            </a:lnSpc>
            <a:defRPr cap="all"/>
          </a:pPr>
          <a:endParaRPr lang="en-AU" sz="1100">
            <a:solidFill>
              <a:schemeClr val="accent1"/>
            </a:solidFill>
          </a:endParaRPr>
        </a:p>
        <a:p>
          <a:pPr algn="ctr" rtl="0">
            <a:defRPr cap="all"/>
          </a:pPr>
          <a:endParaRPr lang="en-US" sz="1100">
            <a:solidFill>
              <a:schemeClr val="accent1"/>
            </a:solidFill>
          </a:endParaRPr>
        </a:p>
      </dgm:t>
    </dgm:pt>
    <dgm:pt modelId="{DC66120C-BF3E-4CDA-895E-7FEF20D47343}" type="parTrans" cxnId="{67005046-194B-45ED-928E-BB2CC3AE940C}">
      <dgm:prSet/>
      <dgm:spPr/>
      <dgm:t>
        <a:bodyPr/>
        <a:lstStyle/>
        <a:p>
          <a:endParaRPr lang="en-US" sz="1600"/>
        </a:p>
      </dgm:t>
    </dgm:pt>
    <dgm:pt modelId="{C076E730-1217-4940-891E-728E7B6C4F77}" type="sibTrans" cxnId="{67005046-194B-45ED-928E-BB2CC3AE940C}">
      <dgm:prSet/>
      <dgm:spPr/>
      <dgm:t>
        <a:bodyPr/>
        <a:lstStyle/>
        <a:p>
          <a:endParaRPr lang="en-US"/>
        </a:p>
      </dgm:t>
    </dgm:pt>
    <dgm:pt modelId="{43D151E3-F5A7-4BCF-92CC-09F0616DB9DE}">
      <dgm:prSet custT="1"/>
      <dgm:spPr/>
      <dgm:t>
        <a:bodyPr/>
        <a:lstStyle/>
        <a:p>
          <a:pPr algn="l">
            <a:lnSpc>
              <a:spcPct val="100000"/>
            </a:lnSpc>
            <a:defRPr cap="all"/>
          </a:pPr>
          <a:r>
            <a:rPr lang="en-AU" sz="1700" b="1" cap="none">
              <a:solidFill>
                <a:schemeClr val="accent1"/>
              </a:solidFill>
              <a:latin typeface="Public Sans SemiBold" pitchFamily="2" charset="0"/>
            </a:rPr>
            <a:t>Misleading hyperlinks and unsolicited attachments</a:t>
          </a:r>
          <a:endParaRPr lang="en-AU" sz="1700" cap="none">
            <a:solidFill>
              <a:schemeClr val="accent1"/>
            </a:solidFill>
            <a:latin typeface="Public Sans SemiBold" pitchFamily="2" charset="0"/>
          </a:endParaRPr>
        </a:p>
        <a:p>
          <a:pPr algn="l">
            <a:lnSpc>
              <a:spcPct val="100000"/>
            </a:lnSpc>
            <a:defRPr cap="all"/>
          </a:pPr>
          <a:r>
            <a:rPr lang="en-AU" sz="1700" cap="none">
              <a:solidFill>
                <a:schemeClr val="accent1"/>
              </a:solidFill>
            </a:rPr>
            <a:t>Never open attachments or click on links in messages you are not certain are legitimate. </a:t>
          </a:r>
        </a:p>
        <a:p>
          <a:pPr algn="ctr" rtl="0">
            <a:defRPr cap="all"/>
          </a:pPr>
          <a:endParaRPr lang="en-US" sz="1100">
            <a:solidFill>
              <a:schemeClr val="accent1"/>
            </a:solidFill>
          </a:endParaRPr>
        </a:p>
      </dgm:t>
    </dgm:pt>
    <dgm:pt modelId="{693EC8E8-96F3-4EC3-BA85-1C23FDC0B0FB}" type="parTrans" cxnId="{A44F21E9-8B6D-49E1-8797-3EFEF95119E4}">
      <dgm:prSet/>
      <dgm:spPr/>
      <dgm:t>
        <a:bodyPr/>
        <a:lstStyle/>
        <a:p>
          <a:endParaRPr lang="en-US" sz="1600"/>
        </a:p>
      </dgm:t>
    </dgm:pt>
    <dgm:pt modelId="{EFCB872F-58A8-4884-A0A0-89FFD4287F80}" type="sibTrans" cxnId="{A44F21E9-8B6D-49E1-8797-3EFEF95119E4}">
      <dgm:prSet/>
      <dgm:spPr/>
      <dgm:t>
        <a:bodyPr/>
        <a:lstStyle/>
        <a:p>
          <a:endParaRPr lang="en-US"/>
        </a:p>
      </dgm:t>
    </dgm:pt>
    <dgm:pt modelId="{682C2CC5-5F9A-4AC8-B491-D0F1F25F995A}" type="pres">
      <dgm:prSet presAssocID="{B1D8B473-5325-497F-9F19-BF9AFA113B20}" presName="root" presStyleCnt="0">
        <dgm:presLayoutVars>
          <dgm:dir/>
          <dgm:resizeHandles val="exact"/>
        </dgm:presLayoutVars>
      </dgm:prSet>
      <dgm:spPr/>
    </dgm:pt>
    <dgm:pt modelId="{E3CB6252-91CE-4E16-B6E6-7ABA1F794C66}" type="pres">
      <dgm:prSet presAssocID="{F3B6A0AA-F2DE-4E7C-BBB0-6DD6AA5EF154}" presName="compNode" presStyleCnt="0"/>
      <dgm:spPr/>
    </dgm:pt>
    <dgm:pt modelId="{6360D4CC-66F1-4CD8-ABF2-381D48D027D5}" type="pres">
      <dgm:prSet presAssocID="{F3B6A0AA-F2DE-4E7C-BBB0-6DD6AA5EF154}" presName="iconBgRect" presStyleLbl="bgShp" presStyleIdx="0" presStyleCnt="4" custLinFactX="-75455" custLinFactNeighborX="-100000" custLinFactNeighborY="7343"/>
      <dgm:spPr>
        <a:solidFill>
          <a:schemeClr val="bg1"/>
        </a:solidFill>
      </dgm:spPr>
    </dgm:pt>
    <dgm:pt modelId="{4B14518F-E062-4C26-AD7D-92126693E036}" type="pres">
      <dgm:prSet presAssocID="{F3B6A0AA-F2DE-4E7C-BBB0-6DD6AA5EF154}" presName="iconRect" presStyleLbl="node1" presStyleIdx="0" presStyleCnt="4" custScaleX="140082" custScaleY="135978" custLinFactX="-100000" custLinFactNeighborX="-191980" custLinFactNeighborY="945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a:ln>
          <a:noFill/>
        </a:ln>
      </dgm:spPr>
      <dgm:extLst>
        <a:ext uri="{E40237B7-FDA0-4F09-8148-C483321AD2D9}">
          <dgm14:cNvPr xmlns:dgm14="http://schemas.microsoft.com/office/drawing/2010/diagram" id="0" name="" descr="Alarm clock with solid fill"/>
        </a:ext>
      </dgm:extLst>
    </dgm:pt>
    <dgm:pt modelId="{748D89CC-2463-49CC-9036-5B171EC53DFF}" type="pres">
      <dgm:prSet presAssocID="{F3B6A0AA-F2DE-4E7C-BBB0-6DD6AA5EF154}" presName="spaceRect" presStyleCnt="0"/>
      <dgm:spPr/>
    </dgm:pt>
    <dgm:pt modelId="{2F9ECE84-66A6-4891-882A-500A1998D1B2}" type="pres">
      <dgm:prSet presAssocID="{F3B6A0AA-F2DE-4E7C-BBB0-6DD6AA5EF154}" presName="textRect" presStyleLbl="revTx" presStyleIdx="0" presStyleCnt="4" custScaleX="180741" custLinFactNeighborX="-46428" custLinFactNeighborY="-3798">
        <dgm:presLayoutVars>
          <dgm:chMax val="1"/>
          <dgm:chPref val="1"/>
        </dgm:presLayoutVars>
      </dgm:prSet>
      <dgm:spPr/>
    </dgm:pt>
    <dgm:pt modelId="{3E7F2CD9-799B-4AD0-9FEA-193137C812B4}" type="pres">
      <dgm:prSet presAssocID="{FD869116-0563-4225-92A1-AF312AA0B50A}" presName="sibTrans" presStyleCnt="0"/>
      <dgm:spPr/>
    </dgm:pt>
    <dgm:pt modelId="{6A1873C3-5B3E-4240-83B1-061BECA50B89}" type="pres">
      <dgm:prSet presAssocID="{D036AA18-7207-4495-9952-5D2547A25E76}" presName="compNode" presStyleCnt="0"/>
      <dgm:spPr/>
    </dgm:pt>
    <dgm:pt modelId="{281C3439-D07D-4F01-AAC1-6EEFF2544C5F}" type="pres">
      <dgm:prSet presAssocID="{D036AA18-7207-4495-9952-5D2547A25E76}" presName="iconBgRect" presStyleLbl="bgShp" presStyleIdx="1" presStyleCnt="4" custLinFactX="-35712" custLinFactNeighborX="-100000" custLinFactNeighborY="10072"/>
      <dgm:spPr>
        <a:solidFill>
          <a:schemeClr val="bg1"/>
        </a:solidFill>
      </dgm:spPr>
    </dgm:pt>
    <dgm:pt modelId="{162CCB87-7103-42E3-A403-CB33CAD5EBD4}" type="pres">
      <dgm:prSet presAssocID="{D036AA18-7207-4495-9952-5D2547A25E76}" presName="iconRect" presStyleLbl="node1" presStyleIdx="1" presStyleCnt="4" custScaleX="125378" custScaleY="129581" custLinFactX="-100000" custLinFactNeighborX="-136852" custLinFactNeighborY="1623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000" r="-2000"/>
          </a:stretch>
        </a:blipFill>
        <a:ln>
          <a:noFill/>
        </a:ln>
      </dgm:spPr>
      <dgm:extLst>
        <a:ext uri="{E40237B7-FDA0-4F09-8148-C483321AD2D9}">
          <dgm14:cNvPr xmlns:dgm14="http://schemas.microsoft.com/office/drawing/2010/diagram" id="0" name="" descr="Laptop with solid fill"/>
        </a:ext>
      </dgm:extLst>
    </dgm:pt>
    <dgm:pt modelId="{73430917-E0AB-4968-8682-C29B7DF191DA}" type="pres">
      <dgm:prSet presAssocID="{D036AA18-7207-4495-9952-5D2547A25E76}" presName="spaceRect" presStyleCnt="0"/>
      <dgm:spPr/>
    </dgm:pt>
    <dgm:pt modelId="{77969AA6-E2DC-4B4A-AC7A-98846BDE0543}" type="pres">
      <dgm:prSet presAssocID="{D036AA18-7207-4495-9952-5D2547A25E76}" presName="textRect" presStyleLbl="revTx" presStyleIdx="1" presStyleCnt="4" custScaleX="178416" custLinFactNeighborX="-24319" custLinFactNeighborY="-3798">
        <dgm:presLayoutVars>
          <dgm:chMax val="1"/>
          <dgm:chPref val="1"/>
        </dgm:presLayoutVars>
      </dgm:prSet>
      <dgm:spPr/>
    </dgm:pt>
    <dgm:pt modelId="{075F8106-F20F-4227-8753-E2C3BC1E9FE4}" type="pres">
      <dgm:prSet presAssocID="{078C4DF5-12C5-49EC-A785-0AF3486BB9A0}" presName="sibTrans" presStyleCnt="0"/>
      <dgm:spPr/>
    </dgm:pt>
    <dgm:pt modelId="{56A65DB3-A07E-441A-8CA2-39DEB72FD49C}" type="pres">
      <dgm:prSet presAssocID="{30F902C2-B401-4CCD-85C2-C446FC2FBA70}" presName="compNode" presStyleCnt="0"/>
      <dgm:spPr/>
    </dgm:pt>
    <dgm:pt modelId="{3707BA46-B1C9-40D5-B4C3-C2BE9E5B312E}" type="pres">
      <dgm:prSet presAssocID="{30F902C2-B401-4CCD-85C2-C446FC2FBA70}" presName="iconBgRect" presStyleLbl="bgShp" presStyleIdx="2" presStyleCnt="4" custLinFactNeighborX="-76727" custLinFactNeighborY="7343"/>
      <dgm:spPr>
        <a:solidFill>
          <a:schemeClr val="bg1"/>
        </a:solidFill>
      </dgm:spPr>
    </dgm:pt>
    <dgm:pt modelId="{D61D67CD-7FE7-4C91-B6C9-E7B57C381C23}" type="pres">
      <dgm:prSet presAssocID="{30F902C2-B401-4CCD-85C2-C446FC2FBA70}" presName="iconRect" presStyleLbl="node1" presStyleIdx="2" presStyleCnt="4" custScaleX="118441" custScaleY="120975" custLinFactX="-34084" custLinFactNeighborX="-100000" custLinFactNeighborY="1517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a:ln>
          <a:noFill/>
        </a:ln>
      </dgm:spPr>
      <dgm:extLst>
        <a:ext uri="{E40237B7-FDA0-4F09-8148-C483321AD2D9}">
          <dgm14:cNvPr xmlns:dgm14="http://schemas.microsoft.com/office/drawing/2010/diagram" id="0" name="" descr="Scribble with solid fill"/>
        </a:ext>
      </dgm:extLst>
    </dgm:pt>
    <dgm:pt modelId="{C6AB795A-4511-499D-AABB-A841C6AD3BD4}" type="pres">
      <dgm:prSet presAssocID="{30F902C2-B401-4CCD-85C2-C446FC2FBA70}" presName="spaceRect" presStyleCnt="0"/>
      <dgm:spPr/>
    </dgm:pt>
    <dgm:pt modelId="{1F1C3899-79E2-4EB1-9988-0DD3FFB44A47}" type="pres">
      <dgm:prSet presAssocID="{30F902C2-B401-4CCD-85C2-C446FC2FBA70}" presName="textRect" presStyleLbl="revTx" presStyleIdx="2" presStyleCnt="4" custScaleX="162915" custLinFactNeighborY="-3582">
        <dgm:presLayoutVars>
          <dgm:chMax val="1"/>
          <dgm:chPref val="1"/>
        </dgm:presLayoutVars>
      </dgm:prSet>
      <dgm:spPr/>
    </dgm:pt>
    <dgm:pt modelId="{668BD6C8-83A4-48A4-A0C9-6256FA009C07}" type="pres">
      <dgm:prSet presAssocID="{C076E730-1217-4940-891E-728E7B6C4F77}" presName="sibTrans" presStyleCnt="0"/>
      <dgm:spPr/>
    </dgm:pt>
    <dgm:pt modelId="{403184C0-1EEF-4321-83DF-E3CA766BBF24}" type="pres">
      <dgm:prSet presAssocID="{43D151E3-F5A7-4BCF-92CC-09F0616DB9DE}" presName="compNode" presStyleCnt="0"/>
      <dgm:spPr/>
    </dgm:pt>
    <dgm:pt modelId="{3DE5486A-E054-4FC6-B748-2EEB9810286C}" type="pres">
      <dgm:prSet presAssocID="{43D151E3-F5A7-4BCF-92CC-09F0616DB9DE}" presName="iconBgRect" presStyleLbl="bgShp" presStyleIdx="3" presStyleCnt="4" custLinFactNeighborX="-69023" custLinFactNeighborY="7343"/>
      <dgm:spPr>
        <a:solidFill>
          <a:schemeClr val="bg1"/>
        </a:solidFill>
      </dgm:spPr>
    </dgm:pt>
    <dgm:pt modelId="{4178CFDB-82FB-45D3-A98E-01A0A64F269B}" type="pres">
      <dgm:prSet presAssocID="{43D151E3-F5A7-4BCF-92CC-09F0616DB9DE}" presName="iconRect" presStyleLbl="node1" presStyleIdx="3" presStyleCnt="4" custLinFactX="-17138" custLinFactNeighborX="-100000" custLinFactNeighborY="1279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Paperclip with solid fill"/>
        </a:ext>
      </dgm:extLst>
    </dgm:pt>
    <dgm:pt modelId="{28C26524-D853-4A43-A416-A34CF4E045F8}" type="pres">
      <dgm:prSet presAssocID="{43D151E3-F5A7-4BCF-92CC-09F0616DB9DE}" presName="spaceRect" presStyleCnt="0"/>
      <dgm:spPr/>
    </dgm:pt>
    <dgm:pt modelId="{8873002C-1814-4C9B-97B9-914FE0577FD2}" type="pres">
      <dgm:prSet presAssocID="{43D151E3-F5A7-4BCF-92CC-09F0616DB9DE}" presName="textRect" presStyleLbl="revTx" presStyleIdx="3" presStyleCnt="4" custScaleX="169663" custLinFactNeighborX="21003" custLinFactNeighborY="-3798">
        <dgm:presLayoutVars>
          <dgm:chMax val="1"/>
          <dgm:chPref val="1"/>
        </dgm:presLayoutVars>
      </dgm:prSet>
      <dgm:spPr/>
    </dgm:pt>
  </dgm:ptLst>
  <dgm:cxnLst>
    <dgm:cxn modelId="{0C671C29-AD97-4AA4-BCB4-C0020162C4C3}" type="presOf" srcId="{43D151E3-F5A7-4BCF-92CC-09F0616DB9DE}" destId="{8873002C-1814-4C9B-97B9-914FE0577FD2}" srcOrd="0" destOrd="0" presId="urn:microsoft.com/office/officeart/2018/5/layout/IconCircleLabelList"/>
    <dgm:cxn modelId="{67005046-194B-45ED-928E-BB2CC3AE940C}" srcId="{B1D8B473-5325-497F-9F19-BF9AFA113B20}" destId="{30F902C2-B401-4CCD-85C2-C446FC2FBA70}" srcOrd="2" destOrd="0" parTransId="{DC66120C-BF3E-4CDA-895E-7FEF20D47343}" sibTransId="{C076E730-1217-4940-891E-728E7B6C4F77}"/>
    <dgm:cxn modelId="{17D79AA2-2B8A-4E88-8A17-24EF130BAA18}" type="presOf" srcId="{F3B6A0AA-F2DE-4E7C-BBB0-6DD6AA5EF154}" destId="{2F9ECE84-66A6-4891-882A-500A1998D1B2}" srcOrd="0" destOrd="0" presId="urn:microsoft.com/office/officeart/2018/5/layout/IconCircleLabelList"/>
    <dgm:cxn modelId="{5592B3B4-2D93-4DA0-91AB-389780D9DFAE}" type="presOf" srcId="{30F902C2-B401-4CCD-85C2-C446FC2FBA70}" destId="{1F1C3899-79E2-4EB1-9988-0DD3FFB44A47}" srcOrd="0" destOrd="0" presId="urn:microsoft.com/office/officeart/2018/5/layout/IconCircleLabelList"/>
    <dgm:cxn modelId="{87A983C7-C9DB-4EA2-B3D7-E1B869CF462D}" type="presOf" srcId="{D036AA18-7207-4495-9952-5D2547A25E76}" destId="{77969AA6-E2DC-4B4A-AC7A-98846BDE0543}" srcOrd="0" destOrd="0" presId="urn:microsoft.com/office/officeart/2018/5/layout/IconCircleLabelList"/>
    <dgm:cxn modelId="{CDC726D3-21FF-47E7-893B-301145DBAF98}" type="presOf" srcId="{B1D8B473-5325-497F-9F19-BF9AFA113B20}" destId="{682C2CC5-5F9A-4AC8-B491-D0F1F25F995A}" srcOrd="0" destOrd="0" presId="urn:microsoft.com/office/officeart/2018/5/layout/IconCircleLabelList"/>
    <dgm:cxn modelId="{72A606D7-A584-43C9-93EF-4C0CA14B0409}" srcId="{B1D8B473-5325-497F-9F19-BF9AFA113B20}" destId="{D036AA18-7207-4495-9952-5D2547A25E76}" srcOrd="1" destOrd="0" parTransId="{9FA3F637-8626-4FE0-9009-A24C979BA19A}" sibTransId="{078C4DF5-12C5-49EC-A785-0AF3486BB9A0}"/>
    <dgm:cxn modelId="{A44F21E9-8B6D-49E1-8797-3EFEF95119E4}" srcId="{B1D8B473-5325-497F-9F19-BF9AFA113B20}" destId="{43D151E3-F5A7-4BCF-92CC-09F0616DB9DE}" srcOrd="3" destOrd="0" parTransId="{693EC8E8-96F3-4EC3-BA85-1C23FDC0B0FB}" sibTransId="{EFCB872F-58A8-4884-A0A0-89FFD4287F80}"/>
    <dgm:cxn modelId="{546FFEF4-AA01-44C7-A08F-B9E88DA0BCD4}" srcId="{B1D8B473-5325-497F-9F19-BF9AFA113B20}" destId="{F3B6A0AA-F2DE-4E7C-BBB0-6DD6AA5EF154}" srcOrd="0" destOrd="0" parTransId="{0BCF8F0D-E628-46DC-AB88-1910DF3A8B92}" sibTransId="{FD869116-0563-4225-92A1-AF312AA0B50A}"/>
    <dgm:cxn modelId="{6E3558E6-C41F-4881-953D-4CCFECF22478}" type="presParOf" srcId="{682C2CC5-5F9A-4AC8-B491-D0F1F25F995A}" destId="{E3CB6252-91CE-4E16-B6E6-7ABA1F794C66}" srcOrd="0" destOrd="0" presId="urn:microsoft.com/office/officeart/2018/5/layout/IconCircleLabelList"/>
    <dgm:cxn modelId="{79F3DC30-3452-4043-BC89-F78E531D180F}" type="presParOf" srcId="{E3CB6252-91CE-4E16-B6E6-7ABA1F794C66}" destId="{6360D4CC-66F1-4CD8-ABF2-381D48D027D5}" srcOrd="0" destOrd="0" presId="urn:microsoft.com/office/officeart/2018/5/layout/IconCircleLabelList"/>
    <dgm:cxn modelId="{0EF6366A-B572-479F-81AC-723C30F8D6CB}" type="presParOf" srcId="{E3CB6252-91CE-4E16-B6E6-7ABA1F794C66}" destId="{4B14518F-E062-4C26-AD7D-92126693E036}" srcOrd="1" destOrd="0" presId="urn:microsoft.com/office/officeart/2018/5/layout/IconCircleLabelList"/>
    <dgm:cxn modelId="{30D9E918-2C8E-477C-8BC1-CB568776D52F}" type="presParOf" srcId="{E3CB6252-91CE-4E16-B6E6-7ABA1F794C66}" destId="{748D89CC-2463-49CC-9036-5B171EC53DFF}" srcOrd="2" destOrd="0" presId="urn:microsoft.com/office/officeart/2018/5/layout/IconCircleLabelList"/>
    <dgm:cxn modelId="{442909CC-A28F-4F8F-97F5-494D71284474}" type="presParOf" srcId="{E3CB6252-91CE-4E16-B6E6-7ABA1F794C66}" destId="{2F9ECE84-66A6-4891-882A-500A1998D1B2}" srcOrd="3" destOrd="0" presId="urn:microsoft.com/office/officeart/2018/5/layout/IconCircleLabelList"/>
    <dgm:cxn modelId="{FDB018B0-134D-4225-889C-40588ADBC7C6}" type="presParOf" srcId="{682C2CC5-5F9A-4AC8-B491-D0F1F25F995A}" destId="{3E7F2CD9-799B-4AD0-9FEA-193137C812B4}" srcOrd="1" destOrd="0" presId="urn:microsoft.com/office/officeart/2018/5/layout/IconCircleLabelList"/>
    <dgm:cxn modelId="{0622A479-E4C1-4CC3-A0F7-4C8D70A8C6C4}" type="presParOf" srcId="{682C2CC5-5F9A-4AC8-B491-D0F1F25F995A}" destId="{6A1873C3-5B3E-4240-83B1-061BECA50B89}" srcOrd="2" destOrd="0" presId="urn:microsoft.com/office/officeart/2018/5/layout/IconCircleLabelList"/>
    <dgm:cxn modelId="{2E174FB3-C21F-47E8-B134-B2554A8851A1}" type="presParOf" srcId="{6A1873C3-5B3E-4240-83B1-061BECA50B89}" destId="{281C3439-D07D-4F01-AAC1-6EEFF2544C5F}" srcOrd="0" destOrd="0" presId="urn:microsoft.com/office/officeart/2018/5/layout/IconCircleLabelList"/>
    <dgm:cxn modelId="{DA3E2F14-679F-42F4-BF87-9E2526C214EA}" type="presParOf" srcId="{6A1873C3-5B3E-4240-83B1-061BECA50B89}" destId="{162CCB87-7103-42E3-A403-CB33CAD5EBD4}" srcOrd="1" destOrd="0" presId="urn:microsoft.com/office/officeart/2018/5/layout/IconCircleLabelList"/>
    <dgm:cxn modelId="{1728FEF1-15CC-481A-AD50-C36BF960D08C}" type="presParOf" srcId="{6A1873C3-5B3E-4240-83B1-061BECA50B89}" destId="{73430917-E0AB-4968-8682-C29B7DF191DA}" srcOrd="2" destOrd="0" presId="urn:microsoft.com/office/officeart/2018/5/layout/IconCircleLabelList"/>
    <dgm:cxn modelId="{D11E1F9D-108D-4863-9492-28E33869B22A}" type="presParOf" srcId="{6A1873C3-5B3E-4240-83B1-061BECA50B89}" destId="{77969AA6-E2DC-4B4A-AC7A-98846BDE0543}" srcOrd="3" destOrd="0" presId="urn:microsoft.com/office/officeart/2018/5/layout/IconCircleLabelList"/>
    <dgm:cxn modelId="{2267AEAE-8F36-407A-A1D4-322484FAFAC2}" type="presParOf" srcId="{682C2CC5-5F9A-4AC8-B491-D0F1F25F995A}" destId="{075F8106-F20F-4227-8753-E2C3BC1E9FE4}" srcOrd="3" destOrd="0" presId="urn:microsoft.com/office/officeart/2018/5/layout/IconCircleLabelList"/>
    <dgm:cxn modelId="{E53B1B65-59AE-4A77-BE15-0F3B0791405C}" type="presParOf" srcId="{682C2CC5-5F9A-4AC8-B491-D0F1F25F995A}" destId="{56A65DB3-A07E-441A-8CA2-39DEB72FD49C}" srcOrd="4" destOrd="0" presId="urn:microsoft.com/office/officeart/2018/5/layout/IconCircleLabelList"/>
    <dgm:cxn modelId="{43EB9D50-671D-4AC0-AB2B-ED783E18A3F7}" type="presParOf" srcId="{56A65DB3-A07E-441A-8CA2-39DEB72FD49C}" destId="{3707BA46-B1C9-40D5-B4C3-C2BE9E5B312E}" srcOrd="0" destOrd="0" presId="urn:microsoft.com/office/officeart/2018/5/layout/IconCircleLabelList"/>
    <dgm:cxn modelId="{EEC00285-D39F-4FCD-9487-7EFD5072FEF7}" type="presParOf" srcId="{56A65DB3-A07E-441A-8CA2-39DEB72FD49C}" destId="{D61D67CD-7FE7-4C91-B6C9-E7B57C381C23}" srcOrd="1" destOrd="0" presId="urn:microsoft.com/office/officeart/2018/5/layout/IconCircleLabelList"/>
    <dgm:cxn modelId="{BA800C5B-575A-4F88-8D7E-C1BE8277F6D4}" type="presParOf" srcId="{56A65DB3-A07E-441A-8CA2-39DEB72FD49C}" destId="{C6AB795A-4511-499D-AABB-A841C6AD3BD4}" srcOrd="2" destOrd="0" presId="urn:microsoft.com/office/officeart/2018/5/layout/IconCircleLabelList"/>
    <dgm:cxn modelId="{6808086E-E210-4730-A3F2-B47EC9F60163}" type="presParOf" srcId="{56A65DB3-A07E-441A-8CA2-39DEB72FD49C}" destId="{1F1C3899-79E2-4EB1-9988-0DD3FFB44A47}" srcOrd="3" destOrd="0" presId="urn:microsoft.com/office/officeart/2018/5/layout/IconCircleLabelList"/>
    <dgm:cxn modelId="{A899ED64-1B4F-447A-99F6-197E420707CB}" type="presParOf" srcId="{682C2CC5-5F9A-4AC8-B491-D0F1F25F995A}" destId="{668BD6C8-83A4-48A4-A0C9-6256FA009C07}" srcOrd="5" destOrd="0" presId="urn:microsoft.com/office/officeart/2018/5/layout/IconCircleLabelList"/>
    <dgm:cxn modelId="{3ECF6C01-0E22-4530-9724-A238A70406E9}" type="presParOf" srcId="{682C2CC5-5F9A-4AC8-B491-D0F1F25F995A}" destId="{403184C0-1EEF-4321-83DF-E3CA766BBF24}" srcOrd="6" destOrd="0" presId="urn:microsoft.com/office/officeart/2018/5/layout/IconCircleLabelList"/>
    <dgm:cxn modelId="{5CEF8B83-8361-41A8-928E-5032116B09DD}" type="presParOf" srcId="{403184C0-1EEF-4321-83DF-E3CA766BBF24}" destId="{3DE5486A-E054-4FC6-B748-2EEB9810286C}" srcOrd="0" destOrd="0" presId="urn:microsoft.com/office/officeart/2018/5/layout/IconCircleLabelList"/>
    <dgm:cxn modelId="{865CFE23-10DB-4B71-8068-C52F455A7883}" type="presParOf" srcId="{403184C0-1EEF-4321-83DF-E3CA766BBF24}" destId="{4178CFDB-82FB-45D3-A98E-01A0A64F269B}" srcOrd="1" destOrd="0" presId="urn:microsoft.com/office/officeart/2018/5/layout/IconCircleLabelList"/>
    <dgm:cxn modelId="{F31B289F-EE8A-4B71-A6AE-37613BEB8CD6}" type="presParOf" srcId="{403184C0-1EEF-4321-83DF-E3CA766BBF24}" destId="{28C26524-D853-4A43-A416-A34CF4E045F8}" srcOrd="2" destOrd="0" presId="urn:microsoft.com/office/officeart/2018/5/layout/IconCircleLabelList"/>
    <dgm:cxn modelId="{2252B990-54B9-47F3-AB24-AA4511ABC48E}" type="presParOf" srcId="{403184C0-1EEF-4321-83DF-E3CA766BBF24}" destId="{8873002C-1814-4C9B-97B9-914FE0577FD2}"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730A51-F6DE-4D68-84AD-1F396EF2BBA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75E203B-A19E-443A-AD12-6130981E0419}">
      <dgm:prSet custT="1"/>
      <dgm:spPr/>
      <dgm:t>
        <a:bodyPr/>
        <a:lstStyle/>
        <a:p>
          <a:pPr>
            <a:lnSpc>
              <a:spcPct val="100000"/>
            </a:lnSpc>
          </a:pPr>
          <a:r>
            <a:rPr lang="en-AU" sz="1800" cap="none">
              <a:solidFill>
                <a:schemeClr val="accent1"/>
              </a:solidFill>
            </a:rPr>
            <a:t>Try and make your family aware of this scam and have a conversation about the language you would use in an emergency. </a:t>
          </a:r>
        </a:p>
        <a:p>
          <a:pPr>
            <a:lnSpc>
              <a:spcPct val="100000"/>
            </a:lnSpc>
          </a:pPr>
          <a:endParaRPr lang="en-US" sz="1800">
            <a:solidFill>
              <a:schemeClr val="accent1"/>
            </a:solidFill>
          </a:endParaRPr>
        </a:p>
      </dgm:t>
    </dgm:pt>
    <dgm:pt modelId="{19918A87-076D-4E29-BD1A-74FB282E261F}" type="parTrans" cxnId="{375CD976-679A-4835-988E-AAA67BF9881D}">
      <dgm:prSet/>
      <dgm:spPr/>
      <dgm:t>
        <a:bodyPr/>
        <a:lstStyle/>
        <a:p>
          <a:endParaRPr lang="en-US" sz="1600">
            <a:solidFill>
              <a:schemeClr val="accent1"/>
            </a:solidFill>
          </a:endParaRPr>
        </a:p>
      </dgm:t>
    </dgm:pt>
    <dgm:pt modelId="{4BD76C6B-C5F1-4848-9BE0-83A5237CE4A0}" type="sibTrans" cxnId="{375CD976-679A-4835-988E-AAA67BF9881D}">
      <dgm:prSet/>
      <dgm:spPr/>
      <dgm:t>
        <a:bodyPr/>
        <a:lstStyle/>
        <a:p>
          <a:endParaRPr lang="en-US" sz="1600">
            <a:solidFill>
              <a:schemeClr val="accent1"/>
            </a:solidFill>
          </a:endParaRPr>
        </a:p>
      </dgm:t>
    </dgm:pt>
    <dgm:pt modelId="{81DBCC16-60AB-4CBE-9A0E-8EAF8B4405B4}">
      <dgm:prSet custT="1"/>
      <dgm:spPr>
        <a:noFill/>
      </dgm:spPr>
      <dgm:t>
        <a:bodyPr/>
        <a:lstStyle/>
        <a:p>
          <a:pPr>
            <a:lnSpc>
              <a:spcPct val="100000"/>
            </a:lnSpc>
          </a:pPr>
          <a:r>
            <a:rPr lang="en-AU" sz="1800" cap="none">
              <a:solidFill>
                <a:schemeClr val="accent1"/>
              </a:solidFill>
            </a:rPr>
            <a:t>In emergencies, always try and call your family or emergency contacts rather than sending messages, so they are certain it is you. </a:t>
          </a:r>
        </a:p>
        <a:p>
          <a:pPr>
            <a:lnSpc>
              <a:spcPct val="100000"/>
            </a:lnSpc>
          </a:pPr>
          <a:endParaRPr lang="en-US" sz="1800" cap="none">
            <a:solidFill>
              <a:schemeClr val="accent1"/>
            </a:solidFill>
          </a:endParaRPr>
        </a:p>
      </dgm:t>
    </dgm:pt>
    <dgm:pt modelId="{3CD00FF5-F4C2-4DE5-83B9-9E32540AC255}" type="parTrans" cxnId="{57C9A37B-0CCC-454B-A0C9-57D0D1786740}">
      <dgm:prSet/>
      <dgm:spPr/>
      <dgm:t>
        <a:bodyPr/>
        <a:lstStyle/>
        <a:p>
          <a:endParaRPr lang="en-US" sz="1600">
            <a:solidFill>
              <a:schemeClr val="accent1"/>
            </a:solidFill>
          </a:endParaRPr>
        </a:p>
      </dgm:t>
    </dgm:pt>
    <dgm:pt modelId="{2EC7CE0E-AD49-476C-9A49-D4CB1843E275}" type="sibTrans" cxnId="{57C9A37B-0CCC-454B-A0C9-57D0D1786740}">
      <dgm:prSet/>
      <dgm:spPr/>
      <dgm:t>
        <a:bodyPr/>
        <a:lstStyle/>
        <a:p>
          <a:endParaRPr lang="en-US" sz="1600">
            <a:solidFill>
              <a:schemeClr val="accent1"/>
            </a:solidFill>
          </a:endParaRPr>
        </a:p>
      </dgm:t>
    </dgm:pt>
    <dgm:pt modelId="{02595380-D50C-4D74-81D5-E6CCB7B296A2}">
      <dgm:prSet custT="1"/>
      <dgm:spPr>
        <a:noFill/>
      </dgm:spPr>
      <dgm:t>
        <a:bodyPr/>
        <a:lstStyle/>
        <a:p>
          <a:pPr>
            <a:lnSpc>
              <a:spcPct val="100000"/>
            </a:lnSpc>
          </a:pPr>
          <a:endParaRPr lang="en-AU" sz="1800" cap="none">
            <a:solidFill>
              <a:schemeClr val="accent1"/>
            </a:solidFill>
          </a:endParaRPr>
        </a:p>
        <a:p>
          <a:pPr>
            <a:lnSpc>
              <a:spcPct val="100000"/>
            </a:lnSpc>
          </a:pPr>
          <a:r>
            <a:rPr lang="en-AU" sz="1800" cap="none">
              <a:solidFill>
                <a:schemeClr val="accent1"/>
              </a:solidFill>
            </a:rPr>
            <a:t>It’s important that you and your family communicate online in a safe manner. </a:t>
          </a:r>
        </a:p>
        <a:p>
          <a:pPr>
            <a:lnSpc>
              <a:spcPct val="100000"/>
            </a:lnSpc>
          </a:pPr>
          <a:endParaRPr lang="en-AU" sz="1800" cap="none">
            <a:solidFill>
              <a:schemeClr val="accent1"/>
            </a:solidFill>
          </a:endParaRPr>
        </a:p>
        <a:p>
          <a:pPr>
            <a:lnSpc>
              <a:spcPct val="100000"/>
            </a:lnSpc>
          </a:pPr>
          <a:endParaRPr lang="en-US" sz="1800" cap="none">
            <a:solidFill>
              <a:schemeClr val="accent1"/>
            </a:solidFill>
          </a:endParaRPr>
        </a:p>
      </dgm:t>
    </dgm:pt>
    <dgm:pt modelId="{3D05885E-D842-456B-8C7D-6B45AF291B93}" type="sibTrans" cxnId="{D08B4970-4453-4E14-9EAA-7213AF4F9DDB}">
      <dgm:prSet/>
      <dgm:spPr/>
      <dgm:t>
        <a:bodyPr/>
        <a:lstStyle/>
        <a:p>
          <a:endParaRPr lang="en-US" sz="1600">
            <a:solidFill>
              <a:schemeClr val="accent1"/>
            </a:solidFill>
          </a:endParaRPr>
        </a:p>
      </dgm:t>
    </dgm:pt>
    <dgm:pt modelId="{C3CDCA8D-7625-48EC-93A8-F7B69A15159E}" type="parTrans" cxnId="{D08B4970-4453-4E14-9EAA-7213AF4F9DDB}">
      <dgm:prSet/>
      <dgm:spPr/>
      <dgm:t>
        <a:bodyPr/>
        <a:lstStyle/>
        <a:p>
          <a:endParaRPr lang="en-US" sz="1600">
            <a:solidFill>
              <a:schemeClr val="accent1"/>
            </a:solidFill>
          </a:endParaRPr>
        </a:p>
      </dgm:t>
    </dgm:pt>
    <dgm:pt modelId="{039695A3-1AA2-4412-9513-7E78F23F5D18}" type="pres">
      <dgm:prSet presAssocID="{7F730A51-F6DE-4D68-84AD-1F396EF2BBA0}" presName="root" presStyleCnt="0">
        <dgm:presLayoutVars>
          <dgm:dir/>
          <dgm:resizeHandles val="exact"/>
        </dgm:presLayoutVars>
      </dgm:prSet>
      <dgm:spPr/>
    </dgm:pt>
    <dgm:pt modelId="{C3EC204B-D19B-430F-900D-D7DC1254D7B0}" type="pres">
      <dgm:prSet presAssocID="{02595380-D50C-4D74-81D5-E6CCB7B296A2}" presName="compNode" presStyleCnt="0"/>
      <dgm:spPr/>
    </dgm:pt>
    <dgm:pt modelId="{71848BD2-FD4D-4890-B43F-F510D3228063}" type="pres">
      <dgm:prSet presAssocID="{02595380-D50C-4D74-81D5-E6CCB7B296A2}" presName="bgRect" presStyleLbl="bgShp" presStyleIdx="0" presStyleCnt="3"/>
      <dgm:spPr>
        <a:solidFill>
          <a:schemeClr val="bg1"/>
        </a:solidFill>
      </dgm:spPr>
    </dgm:pt>
    <dgm:pt modelId="{7C6FD465-FD91-4EF8-B111-F6A6FE95DF72}" type="pres">
      <dgm:prSet presAssocID="{02595380-D50C-4D74-81D5-E6CCB7B296A2}" presName="iconRect" presStyleLbl="node1" presStyleIdx="0" presStyleCnt="3"/>
      <dgm:spPr>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hat with solid fill"/>
        </a:ext>
      </dgm:extLst>
    </dgm:pt>
    <dgm:pt modelId="{41B7B5B5-C6E1-48C6-A808-C60B9BB84B93}" type="pres">
      <dgm:prSet presAssocID="{02595380-D50C-4D74-81D5-E6CCB7B296A2}" presName="spaceRect" presStyleCnt="0"/>
      <dgm:spPr/>
    </dgm:pt>
    <dgm:pt modelId="{F1DA80E1-13BD-4A01-809A-3AC57BCB3679}" type="pres">
      <dgm:prSet presAssocID="{02595380-D50C-4D74-81D5-E6CCB7B296A2}" presName="parTx" presStyleLbl="revTx" presStyleIdx="0" presStyleCnt="3" custLinFactY="547037" custLinFactNeighborX="-1995" custLinFactNeighborY="600000">
        <dgm:presLayoutVars>
          <dgm:chMax val="0"/>
          <dgm:chPref val="0"/>
        </dgm:presLayoutVars>
      </dgm:prSet>
      <dgm:spPr/>
    </dgm:pt>
    <dgm:pt modelId="{33AF5A72-2111-4138-AC03-CE4F79E8D03D}" type="pres">
      <dgm:prSet presAssocID="{3D05885E-D842-456B-8C7D-6B45AF291B93}" presName="sibTrans" presStyleCnt="0"/>
      <dgm:spPr/>
    </dgm:pt>
    <dgm:pt modelId="{EA80CD14-B83A-4970-9A05-2CCA4588C27E}" type="pres">
      <dgm:prSet presAssocID="{475E203B-A19E-443A-AD12-6130981E0419}" presName="compNode" presStyleCnt="0"/>
      <dgm:spPr/>
    </dgm:pt>
    <dgm:pt modelId="{2A8B8467-4329-4286-920D-D28C8AD21998}" type="pres">
      <dgm:prSet presAssocID="{475E203B-A19E-443A-AD12-6130981E0419}" presName="bgRect" presStyleLbl="bgShp" presStyleIdx="1" presStyleCnt="3"/>
      <dgm:spPr>
        <a:solidFill>
          <a:schemeClr val="bg1"/>
        </a:solidFill>
      </dgm:spPr>
    </dgm:pt>
    <dgm:pt modelId="{5A7DE0D5-F669-4DA8-BB66-F64AFC916AFB}" type="pres">
      <dgm:prSet presAssocID="{475E203B-A19E-443A-AD12-6130981E0419}" presName="iconRect" presStyleLbl="node1" presStyleIdx="1" presStyleCnt="3"/>
      <dgm:spPr>
        <a:blipFill>
          <a:blip xmlns:r="http://schemas.openxmlformats.org/officeDocument/2006/relationships" r:embed="rId3">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are With Person"/>
        </a:ext>
      </dgm:extLst>
    </dgm:pt>
    <dgm:pt modelId="{77D28846-287A-4E15-B67F-C1EE08A1D7D3}" type="pres">
      <dgm:prSet presAssocID="{475E203B-A19E-443A-AD12-6130981E0419}" presName="spaceRect" presStyleCnt="0"/>
      <dgm:spPr/>
    </dgm:pt>
    <dgm:pt modelId="{17ABD429-77D6-4E5A-9411-1C44AB1994A9}" type="pres">
      <dgm:prSet presAssocID="{475E203B-A19E-443A-AD12-6130981E0419}" presName="parTx" presStyleLbl="revTx" presStyleIdx="1" presStyleCnt="3" custLinFactY="600000" custLinFactNeighborX="-1995" custLinFactNeighborY="676104">
        <dgm:presLayoutVars>
          <dgm:chMax val="0"/>
          <dgm:chPref val="0"/>
        </dgm:presLayoutVars>
      </dgm:prSet>
      <dgm:spPr/>
    </dgm:pt>
    <dgm:pt modelId="{DF6165EE-643C-4790-AA48-121F86C59770}" type="pres">
      <dgm:prSet presAssocID="{4BD76C6B-C5F1-4848-9BE0-83A5237CE4A0}" presName="sibTrans" presStyleCnt="0"/>
      <dgm:spPr/>
    </dgm:pt>
    <dgm:pt modelId="{FFFE2238-C567-466D-9AD7-E898B71A11B2}" type="pres">
      <dgm:prSet presAssocID="{81DBCC16-60AB-4CBE-9A0E-8EAF8B4405B4}" presName="compNode" presStyleCnt="0"/>
      <dgm:spPr/>
    </dgm:pt>
    <dgm:pt modelId="{644CB98A-952C-4F8A-8C1A-1A18D971A8ED}" type="pres">
      <dgm:prSet presAssocID="{81DBCC16-60AB-4CBE-9A0E-8EAF8B4405B4}" presName="bgRect" presStyleLbl="bgShp" presStyleIdx="2" presStyleCnt="3"/>
      <dgm:spPr>
        <a:solidFill>
          <a:schemeClr val="bg1"/>
        </a:solidFill>
      </dgm:spPr>
    </dgm:pt>
    <dgm:pt modelId="{452DD40A-4B84-4038-BBD3-DF02046A18C5}" type="pres">
      <dgm:prSet presAssocID="{81DBCC16-60AB-4CBE-9A0E-8EAF8B4405B4}" presName="iconRect" presStyleLbl="node1" presStyleIdx="2" presStyleCnt="3"/>
      <dgm:spPr>
        <a:blipFill>
          <a:blip xmlns:r="http://schemas.openxmlformats.org/officeDocument/2006/relationships" r:embed="rId5">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mart Phone with solid fill"/>
        </a:ext>
      </dgm:extLst>
    </dgm:pt>
    <dgm:pt modelId="{D5CFB53A-213F-4F83-A339-DF05F0A237CE}" type="pres">
      <dgm:prSet presAssocID="{81DBCC16-60AB-4CBE-9A0E-8EAF8B4405B4}" presName="spaceRect" presStyleCnt="0"/>
      <dgm:spPr/>
    </dgm:pt>
    <dgm:pt modelId="{B684ABDE-A618-4CDF-9848-893E98354B30}" type="pres">
      <dgm:prSet presAssocID="{81DBCC16-60AB-4CBE-9A0E-8EAF8B4405B4}" presName="parTx" presStyleLbl="revTx" presStyleIdx="2" presStyleCnt="3" custScaleX="102115" custScaleY="38332" custLinFactY="600000" custLinFactNeighborX="690" custLinFactNeighborY="621949">
        <dgm:presLayoutVars>
          <dgm:chMax val="0"/>
          <dgm:chPref val="0"/>
        </dgm:presLayoutVars>
      </dgm:prSet>
      <dgm:spPr/>
    </dgm:pt>
  </dgm:ptLst>
  <dgm:cxnLst>
    <dgm:cxn modelId="{B184EA3B-49B8-476A-9BF2-12097C69A9E0}" type="presOf" srcId="{02595380-D50C-4D74-81D5-E6CCB7B296A2}" destId="{F1DA80E1-13BD-4A01-809A-3AC57BCB3679}" srcOrd="0" destOrd="0" presId="urn:microsoft.com/office/officeart/2018/2/layout/IconVerticalSolidList"/>
    <dgm:cxn modelId="{D08B4970-4453-4E14-9EAA-7213AF4F9DDB}" srcId="{7F730A51-F6DE-4D68-84AD-1F396EF2BBA0}" destId="{02595380-D50C-4D74-81D5-E6CCB7B296A2}" srcOrd="0" destOrd="0" parTransId="{C3CDCA8D-7625-48EC-93A8-F7B69A15159E}" sibTransId="{3D05885E-D842-456B-8C7D-6B45AF291B93}"/>
    <dgm:cxn modelId="{375CD976-679A-4835-988E-AAA67BF9881D}" srcId="{7F730A51-F6DE-4D68-84AD-1F396EF2BBA0}" destId="{475E203B-A19E-443A-AD12-6130981E0419}" srcOrd="1" destOrd="0" parTransId="{19918A87-076D-4E29-BD1A-74FB282E261F}" sibTransId="{4BD76C6B-C5F1-4848-9BE0-83A5237CE4A0}"/>
    <dgm:cxn modelId="{57C9A37B-0CCC-454B-A0C9-57D0D1786740}" srcId="{7F730A51-F6DE-4D68-84AD-1F396EF2BBA0}" destId="{81DBCC16-60AB-4CBE-9A0E-8EAF8B4405B4}" srcOrd="2" destOrd="0" parTransId="{3CD00FF5-F4C2-4DE5-83B9-9E32540AC255}" sibTransId="{2EC7CE0E-AD49-476C-9A49-D4CB1843E275}"/>
    <dgm:cxn modelId="{EC90E1B7-06A6-497C-90E4-4585694ECA27}" type="presOf" srcId="{475E203B-A19E-443A-AD12-6130981E0419}" destId="{17ABD429-77D6-4E5A-9411-1C44AB1994A9}" srcOrd="0" destOrd="0" presId="urn:microsoft.com/office/officeart/2018/2/layout/IconVerticalSolidList"/>
    <dgm:cxn modelId="{A7AACBCD-55F9-4DFE-AA1B-87C2F00F63D0}" type="presOf" srcId="{81DBCC16-60AB-4CBE-9A0E-8EAF8B4405B4}" destId="{B684ABDE-A618-4CDF-9848-893E98354B30}" srcOrd="0" destOrd="0" presId="urn:microsoft.com/office/officeart/2018/2/layout/IconVerticalSolidList"/>
    <dgm:cxn modelId="{8A2FA6FD-B929-4AEF-AE8E-301DE99DB1C9}" type="presOf" srcId="{7F730A51-F6DE-4D68-84AD-1F396EF2BBA0}" destId="{039695A3-1AA2-4412-9513-7E78F23F5D18}" srcOrd="0" destOrd="0" presId="urn:microsoft.com/office/officeart/2018/2/layout/IconVerticalSolidList"/>
    <dgm:cxn modelId="{3F3D4CD0-4001-4937-81CF-8C7B374A65EF}" type="presParOf" srcId="{039695A3-1AA2-4412-9513-7E78F23F5D18}" destId="{C3EC204B-D19B-430F-900D-D7DC1254D7B0}" srcOrd="0" destOrd="0" presId="urn:microsoft.com/office/officeart/2018/2/layout/IconVerticalSolidList"/>
    <dgm:cxn modelId="{CB309DF1-6320-43EB-8036-9854F8EB63D1}" type="presParOf" srcId="{C3EC204B-D19B-430F-900D-D7DC1254D7B0}" destId="{71848BD2-FD4D-4890-B43F-F510D3228063}" srcOrd="0" destOrd="0" presId="urn:microsoft.com/office/officeart/2018/2/layout/IconVerticalSolidList"/>
    <dgm:cxn modelId="{6054A15B-0202-4ED2-AAD6-FBC71447C029}" type="presParOf" srcId="{C3EC204B-D19B-430F-900D-D7DC1254D7B0}" destId="{7C6FD465-FD91-4EF8-B111-F6A6FE95DF72}" srcOrd="1" destOrd="0" presId="urn:microsoft.com/office/officeart/2018/2/layout/IconVerticalSolidList"/>
    <dgm:cxn modelId="{06E4CC36-566D-4ACE-B293-41056DA5AC76}" type="presParOf" srcId="{C3EC204B-D19B-430F-900D-D7DC1254D7B0}" destId="{41B7B5B5-C6E1-48C6-A808-C60B9BB84B93}" srcOrd="2" destOrd="0" presId="urn:microsoft.com/office/officeart/2018/2/layout/IconVerticalSolidList"/>
    <dgm:cxn modelId="{C3561229-F2F5-4B76-BD26-7D948A5E5633}" type="presParOf" srcId="{C3EC204B-D19B-430F-900D-D7DC1254D7B0}" destId="{F1DA80E1-13BD-4A01-809A-3AC57BCB3679}" srcOrd="3" destOrd="0" presId="urn:microsoft.com/office/officeart/2018/2/layout/IconVerticalSolidList"/>
    <dgm:cxn modelId="{231CDB9E-BF4A-47C3-88FB-D8EF9B8F8778}" type="presParOf" srcId="{039695A3-1AA2-4412-9513-7E78F23F5D18}" destId="{33AF5A72-2111-4138-AC03-CE4F79E8D03D}" srcOrd="1" destOrd="0" presId="urn:microsoft.com/office/officeart/2018/2/layout/IconVerticalSolidList"/>
    <dgm:cxn modelId="{BB563739-0E05-4BE6-8820-8E4939778ED8}" type="presParOf" srcId="{039695A3-1AA2-4412-9513-7E78F23F5D18}" destId="{EA80CD14-B83A-4970-9A05-2CCA4588C27E}" srcOrd="2" destOrd="0" presId="urn:microsoft.com/office/officeart/2018/2/layout/IconVerticalSolidList"/>
    <dgm:cxn modelId="{48096B56-0915-4388-9606-9CD524F08336}" type="presParOf" srcId="{EA80CD14-B83A-4970-9A05-2CCA4588C27E}" destId="{2A8B8467-4329-4286-920D-D28C8AD21998}" srcOrd="0" destOrd="0" presId="urn:microsoft.com/office/officeart/2018/2/layout/IconVerticalSolidList"/>
    <dgm:cxn modelId="{FFDD4F41-E3D0-450A-B30F-6A2E30C71884}" type="presParOf" srcId="{EA80CD14-B83A-4970-9A05-2CCA4588C27E}" destId="{5A7DE0D5-F669-4DA8-BB66-F64AFC916AFB}" srcOrd="1" destOrd="0" presId="urn:microsoft.com/office/officeart/2018/2/layout/IconVerticalSolidList"/>
    <dgm:cxn modelId="{EFABE13B-2B23-4E92-8C44-CE22E6DB4E53}" type="presParOf" srcId="{EA80CD14-B83A-4970-9A05-2CCA4588C27E}" destId="{77D28846-287A-4E15-B67F-C1EE08A1D7D3}" srcOrd="2" destOrd="0" presId="urn:microsoft.com/office/officeart/2018/2/layout/IconVerticalSolidList"/>
    <dgm:cxn modelId="{040D19B2-76EB-410E-9109-31A1D4CF0F6C}" type="presParOf" srcId="{EA80CD14-B83A-4970-9A05-2CCA4588C27E}" destId="{17ABD429-77D6-4E5A-9411-1C44AB1994A9}" srcOrd="3" destOrd="0" presId="urn:microsoft.com/office/officeart/2018/2/layout/IconVerticalSolidList"/>
    <dgm:cxn modelId="{C7697F1A-7768-43FA-84FF-4F1AA986E37A}" type="presParOf" srcId="{039695A3-1AA2-4412-9513-7E78F23F5D18}" destId="{DF6165EE-643C-4790-AA48-121F86C59770}" srcOrd="3" destOrd="0" presId="urn:microsoft.com/office/officeart/2018/2/layout/IconVerticalSolidList"/>
    <dgm:cxn modelId="{B6750859-0A00-47B1-B189-602BDD7527BF}" type="presParOf" srcId="{039695A3-1AA2-4412-9513-7E78F23F5D18}" destId="{FFFE2238-C567-466D-9AD7-E898B71A11B2}" srcOrd="4" destOrd="0" presId="urn:microsoft.com/office/officeart/2018/2/layout/IconVerticalSolidList"/>
    <dgm:cxn modelId="{147059F4-A842-492A-A780-5FBEEA4E2B1A}" type="presParOf" srcId="{FFFE2238-C567-466D-9AD7-E898B71A11B2}" destId="{644CB98A-952C-4F8A-8C1A-1A18D971A8ED}" srcOrd="0" destOrd="0" presId="urn:microsoft.com/office/officeart/2018/2/layout/IconVerticalSolidList"/>
    <dgm:cxn modelId="{3DE1BEF7-D8A0-48E6-9E10-22A51041A2BD}" type="presParOf" srcId="{FFFE2238-C567-466D-9AD7-E898B71A11B2}" destId="{452DD40A-4B84-4038-BBD3-DF02046A18C5}" srcOrd="1" destOrd="0" presId="urn:microsoft.com/office/officeart/2018/2/layout/IconVerticalSolidList"/>
    <dgm:cxn modelId="{65B8B8D7-56E0-4956-8A06-05D6B6856B63}" type="presParOf" srcId="{FFFE2238-C567-466D-9AD7-E898B71A11B2}" destId="{D5CFB53A-213F-4F83-A339-DF05F0A237CE}" srcOrd="2" destOrd="0" presId="urn:microsoft.com/office/officeart/2018/2/layout/IconVerticalSolidList"/>
    <dgm:cxn modelId="{583D1395-8C78-4EBC-B4AD-21F26891549A}" type="presParOf" srcId="{FFFE2238-C567-466D-9AD7-E898B71A11B2}" destId="{B684ABDE-A618-4CDF-9848-893E98354B30}" srcOrd="3" destOrd="0" presId="urn:microsoft.com/office/officeart/2018/2/layout/IconVerticalSolidList"/>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81E0C5-EF7E-4CCD-9A95-75329841EE32}" type="doc">
      <dgm:prSet loTypeId="urn:microsoft.com/office/officeart/2005/8/layout/process1" loCatId="process" qsTypeId="urn:microsoft.com/office/officeart/2005/8/quickstyle/simple1" qsCatId="simple" csTypeId="urn:microsoft.com/office/officeart/2005/8/colors/accent2_2" csCatId="accent2" phldr="1"/>
      <dgm:spPr/>
    </dgm:pt>
    <dgm:pt modelId="{B02B4AF7-9EE6-4EBC-8D81-B8AA3ADD550C}">
      <dgm:prSet phldrT="[Text]"/>
      <dgm:spPr>
        <a:solidFill>
          <a:schemeClr val="accent1"/>
        </a:solidFill>
      </dgm:spPr>
      <dgm:t>
        <a:bodyPr/>
        <a:lstStyle/>
        <a:p>
          <a:pPr algn="l"/>
          <a:r>
            <a:rPr lang="en-AU">
              <a:solidFill>
                <a:schemeClr val="bg1"/>
              </a:solidFill>
              <a:latin typeface="Public Sans SemiBold" pitchFamily="2" charset="0"/>
            </a:rPr>
            <a:t>STOP</a:t>
          </a:r>
        </a:p>
        <a:p>
          <a:pPr algn="l"/>
          <a:r>
            <a:rPr lang="en-AU">
              <a:solidFill>
                <a:schemeClr val="bg1"/>
              </a:solidFill>
            </a:rPr>
            <a:t>Take a moment to pause and assess the situation.</a:t>
          </a:r>
        </a:p>
      </dgm:t>
    </dgm:pt>
    <dgm:pt modelId="{7B4CD16D-DD74-4C4A-903A-B020C7553DC6}" type="parTrans" cxnId="{645646B9-8405-4EBB-BF64-DA6F1D593B77}">
      <dgm:prSet/>
      <dgm:spPr/>
      <dgm:t>
        <a:bodyPr/>
        <a:lstStyle/>
        <a:p>
          <a:endParaRPr lang="en-AU"/>
        </a:p>
      </dgm:t>
    </dgm:pt>
    <dgm:pt modelId="{C2720B12-B90D-4758-8C0E-9A87092201BC}" type="sibTrans" cxnId="{645646B9-8405-4EBB-BF64-DA6F1D593B77}">
      <dgm:prSet/>
      <dgm:spPr>
        <a:solidFill>
          <a:schemeClr val="accent4"/>
        </a:solidFill>
      </dgm:spPr>
      <dgm:t>
        <a:bodyPr/>
        <a:lstStyle/>
        <a:p>
          <a:endParaRPr lang="en-AU"/>
        </a:p>
      </dgm:t>
    </dgm:pt>
    <dgm:pt modelId="{6EDCF9CF-AA23-4659-8560-9D5A71B362BD}">
      <dgm:prSet phldrT="[Text]"/>
      <dgm:spPr>
        <a:solidFill>
          <a:schemeClr val="accent1"/>
        </a:solidFill>
      </dgm:spPr>
      <dgm:t>
        <a:bodyPr/>
        <a:lstStyle/>
        <a:p>
          <a:pPr algn="l"/>
          <a:r>
            <a:rPr lang="en-AU">
              <a:solidFill>
                <a:schemeClr val="bg1"/>
              </a:solidFill>
              <a:latin typeface="Public Sans SemiBold" pitchFamily="2" charset="0"/>
            </a:rPr>
            <a:t>CHECK</a:t>
          </a:r>
        </a:p>
        <a:p>
          <a:pPr algn="l"/>
          <a:r>
            <a:rPr lang="en-AU">
              <a:solidFill>
                <a:schemeClr val="bg1"/>
              </a:solidFill>
            </a:rPr>
            <a:t>Look into the request and check it is legitimate.</a:t>
          </a:r>
        </a:p>
      </dgm:t>
    </dgm:pt>
    <dgm:pt modelId="{1CC4A330-C15B-4FB9-8957-D5ECCC748B14}" type="parTrans" cxnId="{A1BE185C-699D-4F8D-9324-20B5D9ED50F8}">
      <dgm:prSet/>
      <dgm:spPr/>
      <dgm:t>
        <a:bodyPr/>
        <a:lstStyle/>
        <a:p>
          <a:endParaRPr lang="en-AU"/>
        </a:p>
      </dgm:t>
    </dgm:pt>
    <dgm:pt modelId="{A4B85E8E-4EE1-4F6C-A942-8968BDC68F9D}" type="sibTrans" cxnId="{A1BE185C-699D-4F8D-9324-20B5D9ED50F8}">
      <dgm:prSet/>
      <dgm:spPr>
        <a:solidFill>
          <a:schemeClr val="accent4"/>
        </a:solidFill>
      </dgm:spPr>
      <dgm:t>
        <a:bodyPr/>
        <a:lstStyle/>
        <a:p>
          <a:endParaRPr lang="en-AU"/>
        </a:p>
      </dgm:t>
    </dgm:pt>
    <dgm:pt modelId="{7314D695-FC33-49F1-A4A3-74F75AA860C2}">
      <dgm:prSet phldrT="[Text]"/>
      <dgm:spPr>
        <a:solidFill>
          <a:schemeClr val="accent1"/>
        </a:solidFill>
      </dgm:spPr>
      <dgm:t>
        <a:bodyPr/>
        <a:lstStyle/>
        <a:p>
          <a:pPr algn="l"/>
          <a:r>
            <a:rPr lang="en-AU">
              <a:solidFill>
                <a:schemeClr val="bg1"/>
              </a:solidFill>
              <a:latin typeface="Public Sans SemiBold" pitchFamily="2" charset="0"/>
            </a:rPr>
            <a:t>REJECT</a:t>
          </a:r>
        </a:p>
        <a:p>
          <a:pPr algn="l"/>
          <a:r>
            <a:rPr lang="en-AU">
              <a:solidFill>
                <a:schemeClr val="bg1"/>
              </a:solidFill>
            </a:rPr>
            <a:t>If you are unsure, hang up the phone, delete the email or SMS, or block the number.</a:t>
          </a:r>
        </a:p>
      </dgm:t>
    </dgm:pt>
    <dgm:pt modelId="{8B347E60-C67E-484A-98F1-4D816BA27C60}" type="parTrans" cxnId="{897E32BF-334B-4B09-AFA5-DA968FE21CF7}">
      <dgm:prSet/>
      <dgm:spPr/>
      <dgm:t>
        <a:bodyPr/>
        <a:lstStyle/>
        <a:p>
          <a:endParaRPr lang="en-AU"/>
        </a:p>
      </dgm:t>
    </dgm:pt>
    <dgm:pt modelId="{478767E1-9DB9-4225-B301-5F8AB9F145F7}" type="sibTrans" cxnId="{897E32BF-334B-4B09-AFA5-DA968FE21CF7}">
      <dgm:prSet/>
      <dgm:spPr/>
      <dgm:t>
        <a:bodyPr/>
        <a:lstStyle/>
        <a:p>
          <a:endParaRPr lang="en-AU"/>
        </a:p>
      </dgm:t>
    </dgm:pt>
    <dgm:pt modelId="{82FD5670-E8DE-46CE-80F5-E0735889C897}" type="pres">
      <dgm:prSet presAssocID="{B581E0C5-EF7E-4CCD-9A95-75329841EE32}" presName="Name0" presStyleCnt="0">
        <dgm:presLayoutVars>
          <dgm:dir/>
          <dgm:resizeHandles val="exact"/>
        </dgm:presLayoutVars>
      </dgm:prSet>
      <dgm:spPr/>
    </dgm:pt>
    <dgm:pt modelId="{2278CB98-9BA7-493F-A7EA-FEEFC325472A}" type="pres">
      <dgm:prSet presAssocID="{B02B4AF7-9EE6-4EBC-8D81-B8AA3ADD550C}" presName="node" presStyleLbl="node1" presStyleIdx="0" presStyleCnt="3">
        <dgm:presLayoutVars>
          <dgm:bulletEnabled val="1"/>
        </dgm:presLayoutVars>
      </dgm:prSet>
      <dgm:spPr/>
    </dgm:pt>
    <dgm:pt modelId="{65B71827-1621-4C34-99C7-D517E94200AA}" type="pres">
      <dgm:prSet presAssocID="{C2720B12-B90D-4758-8C0E-9A87092201BC}" presName="sibTrans" presStyleLbl="sibTrans2D1" presStyleIdx="0" presStyleCnt="2"/>
      <dgm:spPr/>
    </dgm:pt>
    <dgm:pt modelId="{4DEA798C-9C66-42BE-B835-B0C870351CDD}" type="pres">
      <dgm:prSet presAssocID="{C2720B12-B90D-4758-8C0E-9A87092201BC}" presName="connectorText" presStyleLbl="sibTrans2D1" presStyleIdx="0" presStyleCnt="2"/>
      <dgm:spPr/>
    </dgm:pt>
    <dgm:pt modelId="{23294A43-E287-45B9-BD62-318B7E9834E6}" type="pres">
      <dgm:prSet presAssocID="{6EDCF9CF-AA23-4659-8560-9D5A71B362BD}" presName="node" presStyleLbl="node1" presStyleIdx="1" presStyleCnt="3">
        <dgm:presLayoutVars>
          <dgm:bulletEnabled val="1"/>
        </dgm:presLayoutVars>
      </dgm:prSet>
      <dgm:spPr/>
    </dgm:pt>
    <dgm:pt modelId="{8DBF8E35-82C1-4FD5-A583-267849952EB2}" type="pres">
      <dgm:prSet presAssocID="{A4B85E8E-4EE1-4F6C-A942-8968BDC68F9D}" presName="sibTrans" presStyleLbl="sibTrans2D1" presStyleIdx="1" presStyleCnt="2"/>
      <dgm:spPr/>
    </dgm:pt>
    <dgm:pt modelId="{912DBF30-1A58-4B83-9F03-081262073031}" type="pres">
      <dgm:prSet presAssocID="{A4B85E8E-4EE1-4F6C-A942-8968BDC68F9D}" presName="connectorText" presStyleLbl="sibTrans2D1" presStyleIdx="1" presStyleCnt="2"/>
      <dgm:spPr/>
    </dgm:pt>
    <dgm:pt modelId="{9F5C02B2-8B09-4696-A54B-E521281798DD}" type="pres">
      <dgm:prSet presAssocID="{7314D695-FC33-49F1-A4A3-74F75AA860C2}" presName="node" presStyleLbl="node1" presStyleIdx="2" presStyleCnt="3">
        <dgm:presLayoutVars>
          <dgm:bulletEnabled val="1"/>
        </dgm:presLayoutVars>
      </dgm:prSet>
      <dgm:spPr/>
    </dgm:pt>
  </dgm:ptLst>
  <dgm:cxnLst>
    <dgm:cxn modelId="{B52D2E01-1C1F-40BB-AD13-F8F936C2AD2D}" type="presOf" srcId="{7314D695-FC33-49F1-A4A3-74F75AA860C2}" destId="{9F5C02B2-8B09-4696-A54B-E521281798DD}" srcOrd="0" destOrd="0" presId="urn:microsoft.com/office/officeart/2005/8/layout/process1"/>
    <dgm:cxn modelId="{A1BE185C-699D-4F8D-9324-20B5D9ED50F8}" srcId="{B581E0C5-EF7E-4CCD-9A95-75329841EE32}" destId="{6EDCF9CF-AA23-4659-8560-9D5A71B362BD}" srcOrd="1" destOrd="0" parTransId="{1CC4A330-C15B-4FB9-8957-D5ECCC748B14}" sibTransId="{A4B85E8E-4EE1-4F6C-A942-8968BDC68F9D}"/>
    <dgm:cxn modelId="{C5AED16C-8CE3-4045-B19D-62E902BFD5FA}" type="presOf" srcId="{C2720B12-B90D-4758-8C0E-9A87092201BC}" destId="{4DEA798C-9C66-42BE-B835-B0C870351CDD}" srcOrd="1" destOrd="0" presId="urn:microsoft.com/office/officeart/2005/8/layout/process1"/>
    <dgm:cxn modelId="{E2A0C8A8-16CF-40FC-BB87-40C41B3F57DD}" type="presOf" srcId="{A4B85E8E-4EE1-4F6C-A942-8968BDC68F9D}" destId="{8DBF8E35-82C1-4FD5-A583-267849952EB2}" srcOrd="0" destOrd="0" presId="urn:microsoft.com/office/officeart/2005/8/layout/process1"/>
    <dgm:cxn modelId="{E5DACAAE-3982-47AD-A8E9-108A1D5B0419}" type="presOf" srcId="{B581E0C5-EF7E-4CCD-9A95-75329841EE32}" destId="{82FD5670-E8DE-46CE-80F5-E0735889C897}" srcOrd="0" destOrd="0" presId="urn:microsoft.com/office/officeart/2005/8/layout/process1"/>
    <dgm:cxn modelId="{09D1BDAF-6547-40A3-901C-4D02F5F79BBA}" type="presOf" srcId="{A4B85E8E-4EE1-4F6C-A942-8968BDC68F9D}" destId="{912DBF30-1A58-4B83-9F03-081262073031}" srcOrd="1" destOrd="0" presId="urn:microsoft.com/office/officeart/2005/8/layout/process1"/>
    <dgm:cxn modelId="{645646B9-8405-4EBB-BF64-DA6F1D593B77}" srcId="{B581E0C5-EF7E-4CCD-9A95-75329841EE32}" destId="{B02B4AF7-9EE6-4EBC-8D81-B8AA3ADD550C}" srcOrd="0" destOrd="0" parTransId="{7B4CD16D-DD74-4C4A-903A-B020C7553DC6}" sibTransId="{C2720B12-B90D-4758-8C0E-9A87092201BC}"/>
    <dgm:cxn modelId="{897E32BF-334B-4B09-AFA5-DA968FE21CF7}" srcId="{B581E0C5-EF7E-4CCD-9A95-75329841EE32}" destId="{7314D695-FC33-49F1-A4A3-74F75AA860C2}" srcOrd="2" destOrd="0" parTransId="{8B347E60-C67E-484A-98F1-4D816BA27C60}" sibTransId="{478767E1-9DB9-4225-B301-5F8AB9F145F7}"/>
    <dgm:cxn modelId="{982848C9-70D1-49CA-9CE5-4386C77915C9}" type="presOf" srcId="{C2720B12-B90D-4758-8C0E-9A87092201BC}" destId="{65B71827-1621-4C34-99C7-D517E94200AA}" srcOrd="0" destOrd="0" presId="urn:microsoft.com/office/officeart/2005/8/layout/process1"/>
    <dgm:cxn modelId="{F91753F9-E76C-48A1-903E-003F0D3C9FF1}" type="presOf" srcId="{6EDCF9CF-AA23-4659-8560-9D5A71B362BD}" destId="{23294A43-E287-45B9-BD62-318B7E9834E6}" srcOrd="0" destOrd="0" presId="urn:microsoft.com/office/officeart/2005/8/layout/process1"/>
    <dgm:cxn modelId="{C31398FB-00C0-4074-9804-1EBF44540414}" type="presOf" srcId="{B02B4AF7-9EE6-4EBC-8D81-B8AA3ADD550C}" destId="{2278CB98-9BA7-493F-A7EA-FEEFC325472A}" srcOrd="0" destOrd="0" presId="urn:microsoft.com/office/officeart/2005/8/layout/process1"/>
    <dgm:cxn modelId="{3FD14578-1988-42CC-9BF9-9307621F6628}" type="presParOf" srcId="{82FD5670-E8DE-46CE-80F5-E0735889C897}" destId="{2278CB98-9BA7-493F-A7EA-FEEFC325472A}" srcOrd="0" destOrd="0" presId="urn:microsoft.com/office/officeart/2005/8/layout/process1"/>
    <dgm:cxn modelId="{61B3E2A9-BBBF-4BE1-809D-E4E1CFAB053C}" type="presParOf" srcId="{82FD5670-E8DE-46CE-80F5-E0735889C897}" destId="{65B71827-1621-4C34-99C7-D517E94200AA}" srcOrd="1" destOrd="0" presId="urn:microsoft.com/office/officeart/2005/8/layout/process1"/>
    <dgm:cxn modelId="{5A82D7C8-B291-4798-805F-8BE9DE8EFD58}" type="presParOf" srcId="{65B71827-1621-4C34-99C7-D517E94200AA}" destId="{4DEA798C-9C66-42BE-B835-B0C870351CDD}" srcOrd="0" destOrd="0" presId="urn:microsoft.com/office/officeart/2005/8/layout/process1"/>
    <dgm:cxn modelId="{2BD24AAD-A628-4ADB-A732-1113362F95AB}" type="presParOf" srcId="{82FD5670-E8DE-46CE-80F5-E0735889C897}" destId="{23294A43-E287-45B9-BD62-318B7E9834E6}" srcOrd="2" destOrd="0" presId="urn:microsoft.com/office/officeart/2005/8/layout/process1"/>
    <dgm:cxn modelId="{0B37896B-DCFF-45AF-9339-E045ACC37191}" type="presParOf" srcId="{82FD5670-E8DE-46CE-80F5-E0735889C897}" destId="{8DBF8E35-82C1-4FD5-A583-267849952EB2}" srcOrd="3" destOrd="0" presId="urn:microsoft.com/office/officeart/2005/8/layout/process1"/>
    <dgm:cxn modelId="{A7579CEE-910A-4AF0-BC97-6186A365F199}" type="presParOf" srcId="{8DBF8E35-82C1-4FD5-A583-267849952EB2}" destId="{912DBF30-1A58-4B83-9F03-081262073031}" srcOrd="0" destOrd="0" presId="urn:microsoft.com/office/officeart/2005/8/layout/process1"/>
    <dgm:cxn modelId="{07A93724-13E4-4AA4-9837-90FE954784F6}" type="presParOf" srcId="{82FD5670-E8DE-46CE-80F5-E0735889C897}" destId="{9F5C02B2-8B09-4696-A54B-E521281798DD}"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F730A51-F6DE-4D68-84AD-1F396EF2BBA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2595380-D50C-4D74-81D5-E6CCB7B296A2}">
      <dgm:prSet custT="1"/>
      <dgm:spPr/>
      <dgm:t>
        <a:bodyPr/>
        <a:lstStyle/>
        <a:p>
          <a:pPr>
            <a:lnSpc>
              <a:spcPct val="100000"/>
            </a:lnSpc>
          </a:pPr>
          <a:r>
            <a:rPr lang="en-AU" sz="1800" dirty="0">
              <a:solidFill>
                <a:schemeClr val="accent1"/>
              </a:solidFill>
            </a:rPr>
            <a:t>Has anyone in the class bought concert tickets online?</a:t>
          </a:r>
          <a:endParaRPr lang="en-US" sz="1800" dirty="0">
            <a:solidFill>
              <a:schemeClr val="accent1"/>
            </a:solidFill>
          </a:endParaRPr>
        </a:p>
      </dgm:t>
    </dgm:pt>
    <dgm:pt modelId="{C3CDCA8D-7625-48EC-93A8-F7B69A15159E}" type="parTrans" cxnId="{D08B4970-4453-4E14-9EAA-7213AF4F9DDB}">
      <dgm:prSet/>
      <dgm:spPr/>
      <dgm:t>
        <a:bodyPr/>
        <a:lstStyle/>
        <a:p>
          <a:endParaRPr lang="en-US">
            <a:solidFill>
              <a:schemeClr val="accent1"/>
            </a:solidFill>
          </a:endParaRPr>
        </a:p>
      </dgm:t>
    </dgm:pt>
    <dgm:pt modelId="{3D05885E-D842-456B-8C7D-6B45AF291B93}" type="sibTrans" cxnId="{D08B4970-4453-4E14-9EAA-7213AF4F9DDB}">
      <dgm:prSet/>
      <dgm:spPr/>
      <dgm:t>
        <a:bodyPr/>
        <a:lstStyle/>
        <a:p>
          <a:endParaRPr lang="en-US">
            <a:solidFill>
              <a:schemeClr val="accent1"/>
            </a:solidFill>
          </a:endParaRPr>
        </a:p>
      </dgm:t>
    </dgm:pt>
    <dgm:pt modelId="{475E203B-A19E-443A-AD12-6130981E0419}">
      <dgm:prSet custT="1"/>
      <dgm:spPr>
        <a:noFill/>
      </dgm:spPr>
      <dgm:t>
        <a:bodyPr/>
        <a:lstStyle/>
        <a:p>
          <a:pPr>
            <a:lnSpc>
              <a:spcPct val="100000"/>
            </a:lnSpc>
          </a:pPr>
          <a:r>
            <a:rPr lang="en-AU" sz="1800" dirty="0">
              <a:solidFill>
                <a:schemeClr val="accent1"/>
              </a:solidFill>
            </a:rPr>
            <a:t>How many people have seen advertisements for concert tickets on social media?</a:t>
          </a:r>
          <a:endParaRPr lang="en-US" sz="1800" dirty="0">
            <a:solidFill>
              <a:schemeClr val="accent1"/>
            </a:solidFill>
          </a:endParaRPr>
        </a:p>
      </dgm:t>
    </dgm:pt>
    <dgm:pt modelId="{19918A87-076D-4E29-BD1A-74FB282E261F}" type="parTrans" cxnId="{375CD976-679A-4835-988E-AAA67BF9881D}">
      <dgm:prSet/>
      <dgm:spPr/>
      <dgm:t>
        <a:bodyPr/>
        <a:lstStyle/>
        <a:p>
          <a:endParaRPr lang="en-US">
            <a:solidFill>
              <a:schemeClr val="accent1"/>
            </a:solidFill>
          </a:endParaRPr>
        </a:p>
      </dgm:t>
    </dgm:pt>
    <dgm:pt modelId="{4BD76C6B-C5F1-4848-9BE0-83A5237CE4A0}" type="sibTrans" cxnId="{375CD976-679A-4835-988E-AAA67BF9881D}">
      <dgm:prSet/>
      <dgm:spPr/>
      <dgm:t>
        <a:bodyPr/>
        <a:lstStyle/>
        <a:p>
          <a:endParaRPr lang="en-US">
            <a:solidFill>
              <a:schemeClr val="accent1"/>
            </a:solidFill>
          </a:endParaRPr>
        </a:p>
      </dgm:t>
    </dgm:pt>
    <dgm:pt modelId="{81DBCC16-60AB-4CBE-9A0E-8EAF8B4405B4}">
      <dgm:prSet custT="1"/>
      <dgm:spPr>
        <a:noFill/>
      </dgm:spPr>
      <dgm:t>
        <a:bodyPr/>
        <a:lstStyle/>
        <a:p>
          <a:pPr rtl="0">
            <a:lnSpc>
              <a:spcPct val="100000"/>
            </a:lnSpc>
          </a:pPr>
          <a:r>
            <a:rPr lang="en-AU" sz="1800" dirty="0">
              <a:solidFill>
                <a:schemeClr val="accent1"/>
              </a:solidFill>
            </a:rPr>
            <a:t>What are some of the signs that might indicate a ticket website is fake?</a:t>
          </a:r>
          <a:r>
            <a:rPr lang="en-AU" sz="1800" dirty="0">
              <a:solidFill>
                <a:schemeClr val="accent1"/>
              </a:solidFill>
              <a:latin typeface="Public Sans"/>
            </a:rPr>
            <a:t> </a:t>
          </a:r>
          <a:endParaRPr lang="en-US" sz="1800" dirty="0">
            <a:solidFill>
              <a:schemeClr val="accent1"/>
            </a:solidFill>
          </a:endParaRPr>
        </a:p>
      </dgm:t>
    </dgm:pt>
    <dgm:pt modelId="{3CD00FF5-F4C2-4DE5-83B9-9E32540AC255}" type="parTrans" cxnId="{57C9A37B-0CCC-454B-A0C9-57D0D1786740}">
      <dgm:prSet/>
      <dgm:spPr/>
      <dgm:t>
        <a:bodyPr/>
        <a:lstStyle/>
        <a:p>
          <a:endParaRPr lang="en-US">
            <a:solidFill>
              <a:schemeClr val="accent1"/>
            </a:solidFill>
          </a:endParaRPr>
        </a:p>
      </dgm:t>
    </dgm:pt>
    <dgm:pt modelId="{2EC7CE0E-AD49-476C-9A49-D4CB1843E275}" type="sibTrans" cxnId="{57C9A37B-0CCC-454B-A0C9-57D0D1786740}">
      <dgm:prSet/>
      <dgm:spPr/>
      <dgm:t>
        <a:bodyPr/>
        <a:lstStyle/>
        <a:p>
          <a:endParaRPr lang="en-US">
            <a:solidFill>
              <a:schemeClr val="accent1"/>
            </a:solidFill>
          </a:endParaRPr>
        </a:p>
      </dgm:t>
    </dgm:pt>
    <dgm:pt modelId="{DA1490D4-A306-4731-B5A5-4E6B6D0F2AD5}">
      <dgm:prSet custT="1"/>
      <dgm:spPr>
        <a:noFill/>
      </dgm:spPr>
      <dgm:t>
        <a:bodyPr/>
        <a:lstStyle/>
        <a:p>
          <a:pPr rtl="0">
            <a:lnSpc>
              <a:spcPct val="100000"/>
            </a:lnSpc>
          </a:pPr>
          <a:r>
            <a:rPr lang="en-AU" sz="1800" dirty="0">
              <a:solidFill>
                <a:schemeClr val="accent1"/>
              </a:solidFill>
            </a:rPr>
            <a:t>How could Fatima have avoided this situation?</a:t>
          </a:r>
          <a:r>
            <a:rPr lang="en-AU" sz="1800" dirty="0">
              <a:solidFill>
                <a:schemeClr val="accent1"/>
              </a:solidFill>
              <a:latin typeface="Public Sans"/>
            </a:rPr>
            <a:t> </a:t>
          </a:r>
          <a:endParaRPr lang="en-US" sz="1800">
            <a:solidFill>
              <a:schemeClr val="accent1"/>
            </a:solidFill>
          </a:endParaRPr>
        </a:p>
      </dgm:t>
    </dgm:pt>
    <dgm:pt modelId="{3E689A39-8A26-4D66-ADA7-9E2CA6A72961}" type="parTrans" cxnId="{21658D33-D7B8-48D0-8721-89DFAE5A0D21}">
      <dgm:prSet/>
      <dgm:spPr/>
      <dgm:t>
        <a:bodyPr/>
        <a:lstStyle/>
        <a:p>
          <a:endParaRPr lang="en-US">
            <a:solidFill>
              <a:schemeClr val="accent1"/>
            </a:solidFill>
          </a:endParaRPr>
        </a:p>
      </dgm:t>
    </dgm:pt>
    <dgm:pt modelId="{E14B5427-94C7-4EB0-ADDA-AC02386E9BA6}" type="sibTrans" cxnId="{21658D33-D7B8-48D0-8721-89DFAE5A0D21}">
      <dgm:prSet/>
      <dgm:spPr/>
      <dgm:t>
        <a:bodyPr/>
        <a:lstStyle/>
        <a:p>
          <a:endParaRPr lang="en-US">
            <a:solidFill>
              <a:schemeClr val="accent1"/>
            </a:solidFill>
          </a:endParaRPr>
        </a:p>
      </dgm:t>
    </dgm:pt>
    <dgm:pt modelId="{FD767248-8DF6-4137-8883-11CBDC9D332D}" type="pres">
      <dgm:prSet presAssocID="{7F730A51-F6DE-4D68-84AD-1F396EF2BBA0}" presName="root" presStyleCnt="0">
        <dgm:presLayoutVars>
          <dgm:dir/>
          <dgm:resizeHandles val="exact"/>
        </dgm:presLayoutVars>
      </dgm:prSet>
      <dgm:spPr/>
    </dgm:pt>
    <dgm:pt modelId="{750E453C-B70C-45AF-A072-C80BE2ADBE49}" type="pres">
      <dgm:prSet presAssocID="{02595380-D50C-4D74-81D5-E6CCB7B296A2}" presName="compNode" presStyleCnt="0"/>
      <dgm:spPr/>
    </dgm:pt>
    <dgm:pt modelId="{9BA7E1EB-4D96-4762-A169-41C8317A8EFD}" type="pres">
      <dgm:prSet presAssocID="{02595380-D50C-4D74-81D5-E6CCB7B296A2}" presName="bgRect" presStyleLbl="bgShp" presStyleIdx="0" presStyleCnt="4"/>
      <dgm:spPr>
        <a:solidFill>
          <a:schemeClr val="bg1"/>
        </a:solidFill>
      </dgm:spPr>
    </dgm:pt>
    <dgm:pt modelId="{108CB50C-39D9-421C-AF11-6447E3966B69}" type="pres">
      <dgm:prSet presAssocID="{02595380-D50C-4D74-81D5-E6CCB7B296A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Ticket with solid fill"/>
        </a:ext>
      </dgm:extLst>
    </dgm:pt>
    <dgm:pt modelId="{5250591C-D1B3-42E1-BE38-2C130FFBB5DB}" type="pres">
      <dgm:prSet presAssocID="{02595380-D50C-4D74-81D5-E6CCB7B296A2}" presName="spaceRect" presStyleCnt="0"/>
      <dgm:spPr/>
    </dgm:pt>
    <dgm:pt modelId="{60C83407-EB81-4FAE-BAF6-8F3A5FC61598}" type="pres">
      <dgm:prSet presAssocID="{02595380-D50C-4D74-81D5-E6CCB7B296A2}" presName="parTx" presStyleLbl="revTx" presStyleIdx="0" presStyleCnt="4">
        <dgm:presLayoutVars>
          <dgm:chMax val="0"/>
          <dgm:chPref val="0"/>
        </dgm:presLayoutVars>
      </dgm:prSet>
      <dgm:spPr/>
    </dgm:pt>
    <dgm:pt modelId="{AA8810C8-B4DE-4423-8438-BE9F3592E208}" type="pres">
      <dgm:prSet presAssocID="{3D05885E-D842-456B-8C7D-6B45AF291B93}" presName="sibTrans" presStyleCnt="0"/>
      <dgm:spPr/>
    </dgm:pt>
    <dgm:pt modelId="{90ADDE26-FF69-4823-8CBF-24FBCAC67024}" type="pres">
      <dgm:prSet presAssocID="{475E203B-A19E-443A-AD12-6130981E0419}" presName="compNode" presStyleCnt="0"/>
      <dgm:spPr/>
    </dgm:pt>
    <dgm:pt modelId="{6DE28B23-5148-49C2-A948-1C26B4A9A86D}" type="pres">
      <dgm:prSet presAssocID="{475E203B-A19E-443A-AD12-6130981E0419}" presName="bgRect" presStyleLbl="bgShp" presStyleIdx="1" presStyleCnt="4"/>
      <dgm:spPr>
        <a:solidFill>
          <a:schemeClr val="bg1"/>
        </a:solidFill>
      </dgm:spPr>
    </dgm:pt>
    <dgm:pt modelId="{58B55876-86B6-4832-8971-7CEA68A5DEF6}" type="pres">
      <dgm:prSet presAssocID="{475E203B-A19E-443A-AD12-6130981E041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usic with solid fill"/>
        </a:ext>
      </dgm:extLst>
    </dgm:pt>
    <dgm:pt modelId="{A10811CF-5017-4767-9A1A-0870D28F86FA}" type="pres">
      <dgm:prSet presAssocID="{475E203B-A19E-443A-AD12-6130981E0419}" presName="spaceRect" presStyleCnt="0"/>
      <dgm:spPr/>
    </dgm:pt>
    <dgm:pt modelId="{5EB70D35-1D38-476A-A321-3332A932E9E3}" type="pres">
      <dgm:prSet presAssocID="{475E203B-A19E-443A-AD12-6130981E0419}" presName="parTx" presStyleLbl="revTx" presStyleIdx="1" presStyleCnt="4">
        <dgm:presLayoutVars>
          <dgm:chMax val="0"/>
          <dgm:chPref val="0"/>
        </dgm:presLayoutVars>
      </dgm:prSet>
      <dgm:spPr/>
    </dgm:pt>
    <dgm:pt modelId="{39A68565-D04E-44CB-8BEA-438674F9BD88}" type="pres">
      <dgm:prSet presAssocID="{4BD76C6B-C5F1-4848-9BE0-83A5237CE4A0}" presName="sibTrans" presStyleCnt="0"/>
      <dgm:spPr/>
    </dgm:pt>
    <dgm:pt modelId="{8C9B6FC1-1797-4BA8-AED6-9CD5FD25D0D5}" type="pres">
      <dgm:prSet presAssocID="{81DBCC16-60AB-4CBE-9A0E-8EAF8B4405B4}" presName="compNode" presStyleCnt="0"/>
      <dgm:spPr/>
    </dgm:pt>
    <dgm:pt modelId="{9965FCCF-F96E-412D-AA08-A58120EED1AF}" type="pres">
      <dgm:prSet presAssocID="{81DBCC16-60AB-4CBE-9A0E-8EAF8B4405B4}" presName="bgRect" presStyleLbl="bgShp" presStyleIdx="2" presStyleCnt="4"/>
      <dgm:spPr>
        <a:solidFill>
          <a:schemeClr val="bg1"/>
        </a:solidFill>
      </dgm:spPr>
    </dgm:pt>
    <dgm:pt modelId="{DFC44268-3782-4103-B529-55D4D7AEBEF0}" type="pres">
      <dgm:prSet presAssocID="{81DBCC16-60AB-4CBE-9A0E-8EAF8B4405B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adge Question Mark with solid fill"/>
        </a:ext>
      </dgm:extLst>
    </dgm:pt>
    <dgm:pt modelId="{E2271210-F45B-4ECB-8DA5-CA3D15559AAC}" type="pres">
      <dgm:prSet presAssocID="{81DBCC16-60AB-4CBE-9A0E-8EAF8B4405B4}" presName="spaceRect" presStyleCnt="0"/>
      <dgm:spPr/>
    </dgm:pt>
    <dgm:pt modelId="{3DD92234-52DB-4CFB-AEC5-20CDC0596BF5}" type="pres">
      <dgm:prSet presAssocID="{81DBCC16-60AB-4CBE-9A0E-8EAF8B4405B4}" presName="parTx" presStyleLbl="revTx" presStyleIdx="2" presStyleCnt="4">
        <dgm:presLayoutVars>
          <dgm:chMax val="0"/>
          <dgm:chPref val="0"/>
        </dgm:presLayoutVars>
      </dgm:prSet>
      <dgm:spPr/>
    </dgm:pt>
    <dgm:pt modelId="{D7DD05CB-DEEA-450B-AC1D-1DD3D4B1AC96}" type="pres">
      <dgm:prSet presAssocID="{2EC7CE0E-AD49-476C-9A49-D4CB1843E275}" presName="sibTrans" presStyleCnt="0"/>
      <dgm:spPr/>
    </dgm:pt>
    <dgm:pt modelId="{850C48CA-1C32-46FB-8FC2-30EB715C1FDD}" type="pres">
      <dgm:prSet presAssocID="{DA1490D4-A306-4731-B5A5-4E6B6D0F2AD5}" presName="compNode" presStyleCnt="0"/>
      <dgm:spPr/>
    </dgm:pt>
    <dgm:pt modelId="{2E37DF76-FB60-4002-B179-50EF2C4BFB0D}" type="pres">
      <dgm:prSet presAssocID="{DA1490D4-A306-4731-B5A5-4E6B6D0F2AD5}" presName="bgRect" presStyleLbl="bgShp" presStyleIdx="3" presStyleCnt="4"/>
      <dgm:spPr>
        <a:solidFill>
          <a:schemeClr val="bg1"/>
        </a:solidFill>
      </dgm:spPr>
    </dgm:pt>
    <dgm:pt modelId="{75241D80-BB4B-4881-9FDB-22DEAF293620}" type="pres">
      <dgm:prSet presAssocID="{DA1490D4-A306-4731-B5A5-4E6B6D0F2AD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Lightbulb and gear with solid fill"/>
        </a:ext>
      </dgm:extLst>
    </dgm:pt>
    <dgm:pt modelId="{AD22A8BC-A9E8-4A3A-B2B6-62D57D37CA19}" type="pres">
      <dgm:prSet presAssocID="{DA1490D4-A306-4731-B5A5-4E6B6D0F2AD5}" presName="spaceRect" presStyleCnt="0"/>
      <dgm:spPr/>
    </dgm:pt>
    <dgm:pt modelId="{8C6097A0-1A61-4265-A7CF-010CAC23F06D}" type="pres">
      <dgm:prSet presAssocID="{DA1490D4-A306-4731-B5A5-4E6B6D0F2AD5}" presName="parTx" presStyleLbl="revTx" presStyleIdx="3" presStyleCnt="4">
        <dgm:presLayoutVars>
          <dgm:chMax val="0"/>
          <dgm:chPref val="0"/>
        </dgm:presLayoutVars>
      </dgm:prSet>
      <dgm:spPr/>
    </dgm:pt>
  </dgm:ptLst>
  <dgm:cxnLst>
    <dgm:cxn modelId="{21658D33-D7B8-48D0-8721-89DFAE5A0D21}" srcId="{7F730A51-F6DE-4D68-84AD-1F396EF2BBA0}" destId="{DA1490D4-A306-4731-B5A5-4E6B6D0F2AD5}" srcOrd="3" destOrd="0" parTransId="{3E689A39-8A26-4D66-ADA7-9E2CA6A72961}" sibTransId="{E14B5427-94C7-4EB0-ADDA-AC02386E9BA6}"/>
    <dgm:cxn modelId="{1650F35D-E1C6-4D82-BF47-77A390E1B0FB}" type="presOf" srcId="{81DBCC16-60AB-4CBE-9A0E-8EAF8B4405B4}" destId="{3DD92234-52DB-4CFB-AEC5-20CDC0596BF5}" srcOrd="0" destOrd="0" presId="urn:microsoft.com/office/officeart/2018/2/layout/IconVerticalSolidList"/>
    <dgm:cxn modelId="{D08B4970-4453-4E14-9EAA-7213AF4F9DDB}" srcId="{7F730A51-F6DE-4D68-84AD-1F396EF2BBA0}" destId="{02595380-D50C-4D74-81D5-E6CCB7B296A2}" srcOrd="0" destOrd="0" parTransId="{C3CDCA8D-7625-48EC-93A8-F7B69A15159E}" sibTransId="{3D05885E-D842-456B-8C7D-6B45AF291B93}"/>
    <dgm:cxn modelId="{375CD976-679A-4835-988E-AAA67BF9881D}" srcId="{7F730A51-F6DE-4D68-84AD-1F396EF2BBA0}" destId="{475E203B-A19E-443A-AD12-6130981E0419}" srcOrd="1" destOrd="0" parTransId="{19918A87-076D-4E29-BD1A-74FB282E261F}" sibTransId="{4BD76C6B-C5F1-4848-9BE0-83A5237CE4A0}"/>
    <dgm:cxn modelId="{57C9A37B-0CCC-454B-A0C9-57D0D1786740}" srcId="{7F730A51-F6DE-4D68-84AD-1F396EF2BBA0}" destId="{81DBCC16-60AB-4CBE-9A0E-8EAF8B4405B4}" srcOrd="2" destOrd="0" parTransId="{3CD00FF5-F4C2-4DE5-83B9-9E32540AC255}" sibTransId="{2EC7CE0E-AD49-476C-9A49-D4CB1843E275}"/>
    <dgm:cxn modelId="{B15EA2A2-9A73-4F10-BC35-FA91013DF9C5}" type="presOf" srcId="{7F730A51-F6DE-4D68-84AD-1F396EF2BBA0}" destId="{FD767248-8DF6-4137-8883-11CBDC9D332D}" srcOrd="0" destOrd="0" presId="urn:microsoft.com/office/officeart/2018/2/layout/IconVerticalSolidList"/>
    <dgm:cxn modelId="{016CC7BB-080A-4036-B618-25321ED8663B}" type="presOf" srcId="{DA1490D4-A306-4731-B5A5-4E6B6D0F2AD5}" destId="{8C6097A0-1A61-4265-A7CF-010CAC23F06D}" srcOrd="0" destOrd="0" presId="urn:microsoft.com/office/officeart/2018/2/layout/IconVerticalSolidList"/>
    <dgm:cxn modelId="{F5249CCB-CD5E-45B9-816C-C95F24908B91}" type="presOf" srcId="{02595380-D50C-4D74-81D5-E6CCB7B296A2}" destId="{60C83407-EB81-4FAE-BAF6-8F3A5FC61598}" srcOrd="0" destOrd="0" presId="urn:microsoft.com/office/officeart/2018/2/layout/IconVerticalSolidList"/>
    <dgm:cxn modelId="{E6A075E7-EF95-42CA-A17F-4068E433D3AA}" type="presOf" srcId="{475E203B-A19E-443A-AD12-6130981E0419}" destId="{5EB70D35-1D38-476A-A321-3332A932E9E3}" srcOrd="0" destOrd="0" presId="urn:microsoft.com/office/officeart/2018/2/layout/IconVerticalSolidList"/>
    <dgm:cxn modelId="{C489B5F2-3B83-4ABD-9E34-9FFD9B372987}" type="presParOf" srcId="{FD767248-8DF6-4137-8883-11CBDC9D332D}" destId="{750E453C-B70C-45AF-A072-C80BE2ADBE49}" srcOrd="0" destOrd="0" presId="urn:microsoft.com/office/officeart/2018/2/layout/IconVerticalSolidList"/>
    <dgm:cxn modelId="{248D7D01-B4B9-4642-8DB0-3619C718A4A5}" type="presParOf" srcId="{750E453C-B70C-45AF-A072-C80BE2ADBE49}" destId="{9BA7E1EB-4D96-4762-A169-41C8317A8EFD}" srcOrd="0" destOrd="0" presId="urn:microsoft.com/office/officeart/2018/2/layout/IconVerticalSolidList"/>
    <dgm:cxn modelId="{71BE2C81-2705-4EDF-BD07-006D589878FB}" type="presParOf" srcId="{750E453C-B70C-45AF-A072-C80BE2ADBE49}" destId="{108CB50C-39D9-421C-AF11-6447E3966B69}" srcOrd="1" destOrd="0" presId="urn:microsoft.com/office/officeart/2018/2/layout/IconVerticalSolidList"/>
    <dgm:cxn modelId="{C2B2804B-F19D-4BA5-B780-4D8D898F6278}" type="presParOf" srcId="{750E453C-B70C-45AF-A072-C80BE2ADBE49}" destId="{5250591C-D1B3-42E1-BE38-2C130FFBB5DB}" srcOrd="2" destOrd="0" presId="urn:microsoft.com/office/officeart/2018/2/layout/IconVerticalSolidList"/>
    <dgm:cxn modelId="{74396A4B-2713-476B-AD9E-736008638C57}" type="presParOf" srcId="{750E453C-B70C-45AF-A072-C80BE2ADBE49}" destId="{60C83407-EB81-4FAE-BAF6-8F3A5FC61598}" srcOrd="3" destOrd="0" presId="urn:microsoft.com/office/officeart/2018/2/layout/IconVerticalSolidList"/>
    <dgm:cxn modelId="{2BE17CBA-F83B-4764-AC7B-A7671FB81EE7}" type="presParOf" srcId="{FD767248-8DF6-4137-8883-11CBDC9D332D}" destId="{AA8810C8-B4DE-4423-8438-BE9F3592E208}" srcOrd="1" destOrd="0" presId="urn:microsoft.com/office/officeart/2018/2/layout/IconVerticalSolidList"/>
    <dgm:cxn modelId="{A946D55E-1070-4EF7-A584-5B3CC1EC46BA}" type="presParOf" srcId="{FD767248-8DF6-4137-8883-11CBDC9D332D}" destId="{90ADDE26-FF69-4823-8CBF-24FBCAC67024}" srcOrd="2" destOrd="0" presId="urn:microsoft.com/office/officeart/2018/2/layout/IconVerticalSolidList"/>
    <dgm:cxn modelId="{D29BFCB8-BAC4-4098-8EC8-907134A78625}" type="presParOf" srcId="{90ADDE26-FF69-4823-8CBF-24FBCAC67024}" destId="{6DE28B23-5148-49C2-A948-1C26B4A9A86D}" srcOrd="0" destOrd="0" presId="urn:microsoft.com/office/officeart/2018/2/layout/IconVerticalSolidList"/>
    <dgm:cxn modelId="{E290147E-2C0A-46B4-8D0E-CD6E3F70AD7F}" type="presParOf" srcId="{90ADDE26-FF69-4823-8CBF-24FBCAC67024}" destId="{58B55876-86B6-4832-8971-7CEA68A5DEF6}" srcOrd="1" destOrd="0" presId="urn:microsoft.com/office/officeart/2018/2/layout/IconVerticalSolidList"/>
    <dgm:cxn modelId="{B456C12D-2FBC-4615-AA69-1DC6C64045C6}" type="presParOf" srcId="{90ADDE26-FF69-4823-8CBF-24FBCAC67024}" destId="{A10811CF-5017-4767-9A1A-0870D28F86FA}" srcOrd="2" destOrd="0" presId="urn:microsoft.com/office/officeart/2018/2/layout/IconVerticalSolidList"/>
    <dgm:cxn modelId="{50AFCE5B-40E8-4189-B732-4C5487C57DA9}" type="presParOf" srcId="{90ADDE26-FF69-4823-8CBF-24FBCAC67024}" destId="{5EB70D35-1D38-476A-A321-3332A932E9E3}" srcOrd="3" destOrd="0" presId="urn:microsoft.com/office/officeart/2018/2/layout/IconVerticalSolidList"/>
    <dgm:cxn modelId="{AE1AE19F-A665-46CE-801F-658149C239AB}" type="presParOf" srcId="{FD767248-8DF6-4137-8883-11CBDC9D332D}" destId="{39A68565-D04E-44CB-8BEA-438674F9BD88}" srcOrd="3" destOrd="0" presId="urn:microsoft.com/office/officeart/2018/2/layout/IconVerticalSolidList"/>
    <dgm:cxn modelId="{037D661C-4DEF-4DAF-8125-3FA88437612C}" type="presParOf" srcId="{FD767248-8DF6-4137-8883-11CBDC9D332D}" destId="{8C9B6FC1-1797-4BA8-AED6-9CD5FD25D0D5}" srcOrd="4" destOrd="0" presId="urn:microsoft.com/office/officeart/2018/2/layout/IconVerticalSolidList"/>
    <dgm:cxn modelId="{73B5413A-F295-45C9-8253-5805D445E651}" type="presParOf" srcId="{8C9B6FC1-1797-4BA8-AED6-9CD5FD25D0D5}" destId="{9965FCCF-F96E-412D-AA08-A58120EED1AF}" srcOrd="0" destOrd="0" presId="urn:microsoft.com/office/officeart/2018/2/layout/IconVerticalSolidList"/>
    <dgm:cxn modelId="{20074332-3572-461D-A3F7-4CB1606F0AA2}" type="presParOf" srcId="{8C9B6FC1-1797-4BA8-AED6-9CD5FD25D0D5}" destId="{DFC44268-3782-4103-B529-55D4D7AEBEF0}" srcOrd="1" destOrd="0" presId="urn:microsoft.com/office/officeart/2018/2/layout/IconVerticalSolidList"/>
    <dgm:cxn modelId="{59C17F09-60A7-4531-9D8B-CFD5743ECB85}" type="presParOf" srcId="{8C9B6FC1-1797-4BA8-AED6-9CD5FD25D0D5}" destId="{E2271210-F45B-4ECB-8DA5-CA3D15559AAC}" srcOrd="2" destOrd="0" presId="urn:microsoft.com/office/officeart/2018/2/layout/IconVerticalSolidList"/>
    <dgm:cxn modelId="{77C4AD43-5CEF-402D-AAA1-DA73F411D942}" type="presParOf" srcId="{8C9B6FC1-1797-4BA8-AED6-9CD5FD25D0D5}" destId="{3DD92234-52DB-4CFB-AEC5-20CDC0596BF5}" srcOrd="3" destOrd="0" presId="urn:microsoft.com/office/officeart/2018/2/layout/IconVerticalSolidList"/>
    <dgm:cxn modelId="{F9E074FE-D4E2-47C9-8468-2A4F5104FC5F}" type="presParOf" srcId="{FD767248-8DF6-4137-8883-11CBDC9D332D}" destId="{D7DD05CB-DEEA-450B-AC1D-1DD3D4B1AC96}" srcOrd="5" destOrd="0" presId="urn:microsoft.com/office/officeart/2018/2/layout/IconVerticalSolidList"/>
    <dgm:cxn modelId="{354EDE71-2F90-48A3-BBFA-DAE8F84065AC}" type="presParOf" srcId="{FD767248-8DF6-4137-8883-11CBDC9D332D}" destId="{850C48CA-1C32-46FB-8FC2-30EB715C1FDD}" srcOrd="6" destOrd="0" presId="urn:microsoft.com/office/officeart/2018/2/layout/IconVerticalSolidList"/>
    <dgm:cxn modelId="{AEEB58B1-497D-4930-B414-95F1CD76A0F1}" type="presParOf" srcId="{850C48CA-1C32-46FB-8FC2-30EB715C1FDD}" destId="{2E37DF76-FB60-4002-B179-50EF2C4BFB0D}" srcOrd="0" destOrd="0" presId="urn:microsoft.com/office/officeart/2018/2/layout/IconVerticalSolidList"/>
    <dgm:cxn modelId="{00C7D10D-75CD-45DA-A5AA-52BD602FA169}" type="presParOf" srcId="{850C48CA-1C32-46FB-8FC2-30EB715C1FDD}" destId="{75241D80-BB4B-4881-9FDB-22DEAF293620}" srcOrd="1" destOrd="0" presId="urn:microsoft.com/office/officeart/2018/2/layout/IconVerticalSolidList"/>
    <dgm:cxn modelId="{45D2D1A5-A019-4125-8C18-0EE6F22B9568}" type="presParOf" srcId="{850C48CA-1C32-46FB-8FC2-30EB715C1FDD}" destId="{AD22A8BC-A9E8-4A3A-B2B6-62D57D37CA19}" srcOrd="2" destOrd="0" presId="urn:microsoft.com/office/officeart/2018/2/layout/IconVerticalSolidList"/>
    <dgm:cxn modelId="{42008262-CED5-4699-8B99-E28D7348CFC5}" type="presParOf" srcId="{850C48CA-1C32-46FB-8FC2-30EB715C1FDD}" destId="{8C6097A0-1A61-4265-A7CF-010CAC23F06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F730A51-F6DE-4D68-84AD-1F396EF2BBA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2595380-D50C-4D74-81D5-E6CCB7B296A2}">
      <dgm:prSet custT="1"/>
      <dgm:spPr>
        <a:noFill/>
      </dgm:spPr>
      <dgm:t>
        <a:bodyPr/>
        <a:lstStyle/>
        <a:p>
          <a:pPr>
            <a:lnSpc>
              <a:spcPct val="100000"/>
            </a:lnSpc>
          </a:pPr>
          <a:r>
            <a:rPr lang="en-AU" sz="1600" cap="none">
              <a:solidFill>
                <a:schemeClr val="accent1"/>
              </a:solidFill>
            </a:rPr>
            <a:t>Who has a public or private social media profile in the class, and why? </a:t>
          </a:r>
          <a:endParaRPr lang="en-US" sz="1600" cap="none">
            <a:solidFill>
              <a:schemeClr val="accent1"/>
            </a:solidFill>
          </a:endParaRPr>
        </a:p>
      </dgm:t>
    </dgm:pt>
    <dgm:pt modelId="{C3CDCA8D-7625-48EC-93A8-F7B69A15159E}" type="parTrans" cxnId="{D08B4970-4453-4E14-9EAA-7213AF4F9DDB}">
      <dgm:prSet/>
      <dgm:spPr/>
      <dgm:t>
        <a:bodyPr/>
        <a:lstStyle/>
        <a:p>
          <a:endParaRPr lang="en-US" sz="1600">
            <a:solidFill>
              <a:schemeClr val="accent1"/>
            </a:solidFill>
          </a:endParaRPr>
        </a:p>
      </dgm:t>
    </dgm:pt>
    <dgm:pt modelId="{3D05885E-D842-456B-8C7D-6B45AF291B93}" type="sibTrans" cxnId="{D08B4970-4453-4E14-9EAA-7213AF4F9DDB}">
      <dgm:prSet/>
      <dgm:spPr/>
      <dgm:t>
        <a:bodyPr/>
        <a:lstStyle/>
        <a:p>
          <a:endParaRPr lang="en-US" sz="1600">
            <a:solidFill>
              <a:schemeClr val="accent1"/>
            </a:solidFill>
          </a:endParaRPr>
        </a:p>
      </dgm:t>
    </dgm:pt>
    <dgm:pt modelId="{475E203B-A19E-443A-AD12-6130981E0419}">
      <dgm:prSet custT="1"/>
      <dgm:spPr>
        <a:noFill/>
      </dgm:spPr>
      <dgm:t>
        <a:bodyPr/>
        <a:lstStyle/>
        <a:p>
          <a:pPr>
            <a:lnSpc>
              <a:spcPct val="100000"/>
            </a:lnSpc>
          </a:pPr>
          <a:r>
            <a:rPr lang="en-AU" sz="1600" cap="none">
              <a:solidFill>
                <a:schemeClr val="accent1"/>
              </a:solidFill>
            </a:rPr>
            <a:t>Who only accepts friend requests from people they already know</a:t>
          </a:r>
          <a:r>
            <a:rPr lang="en-AU" sz="1600">
              <a:solidFill>
                <a:schemeClr val="accent1"/>
              </a:solidFill>
            </a:rPr>
            <a:t>?</a:t>
          </a:r>
          <a:endParaRPr lang="en-US" sz="1600">
            <a:solidFill>
              <a:schemeClr val="accent1"/>
            </a:solidFill>
          </a:endParaRPr>
        </a:p>
      </dgm:t>
    </dgm:pt>
    <dgm:pt modelId="{19918A87-076D-4E29-BD1A-74FB282E261F}" type="parTrans" cxnId="{375CD976-679A-4835-988E-AAA67BF9881D}">
      <dgm:prSet/>
      <dgm:spPr/>
      <dgm:t>
        <a:bodyPr/>
        <a:lstStyle/>
        <a:p>
          <a:endParaRPr lang="en-US" sz="1600">
            <a:solidFill>
              <a:schemeClr val="accent1"/>
            </a:solidFill>
          </a:endParaRPr>
        </a:p>
      </dgm:t>
    </dgm:pt>
    <dgm:pt modelId="{4BD76C6B-C5F1-4848-9BE0-83A5237CE4A0}" type="sibTrans" cxnId="{375CD976-679A-4835-988E-AAA67BF9881D}">
      <dgm:prSet/>
      <dgm:spPr/>
      <dgm:t>
        <a:bodyPr/>
        <a:lstStyle/>
        <a:p>
          <a:endParaRPr lang="en-US" sz="1600">
            <a:solidFill>
              <a:schemeClr val="accent1"/>
            </a:solidFill>
          </a:endParaRPr>
        </a:p>
      </dgm:t>
    </dgm:pt>
    <dgm:pt modelId="{81DBCC16-60AB-4CBE-9A0E-8EAF8B4405B4}">
      <dgm:prSet custT="1"/>
      <dgm:spPr>
        <a:noFill/>
      </dgm:spPr>
      <dgm:t>
        <a:bodyPr/>
        <a:lstStyle/>
        <a:p>
          <a:pPr>
            <a:lnSpc>
              <a:spcPct val="100000"/>
            </a:lnSpc>
          </a:pPr>
          <a:r>
            <a:rPr lang="en-AU" sz="1600" cap="none">
              <a:solidFill>
                <a:schemeClr val="accent1"/>
              </a:solidFill>
            </a:rPr>
            <a:t>Who verifies a new account before accepting a friend request, even if it's from someone you already know?</a:t>
          </a:r>
          <a:endParaRPr lang="en-US" sz="1600" cap="none">
            <a:solidFill>
              <a:schemeClr val="accent1"/>
            </a:solidFill>
          </a:endParaRPr>
        </a:p>
      </dgm:t>
    </dgm:pt>
    <dgm:pt modelId="{3CD00FF5-F4C2-4DE5-83B9-9E32540AC255}" type="parTrans" cxnId="{57C9A37B-0CCC-454B-A0C9-57D0D1786740}">
      <dgm:prSet/>
      <dgm:spPr/>
      <dgm:t>
        <a:bodyPr/>
        <a:lstStyle/>
        <a:p>
          <a:endParaRPr lang="en-US" sz="1600">
            <a:solidFill>
              <a:schemeClr val="accent1"/>
            </a:solidFill>
          </a:endParaRPr>
        </a:p>
      </dgm:t>
    </dgm:pt>
    <dgm:pt modelId="{2EC7CE0E-AD49-476C-9A49-D4CB1843E275}" type="sibTrans" cxnId="{57C9A37B-0CCC-454B-A0C9-57D0D1786740}">
      <dgm:prSet/>
      <dgm:spPr/>
      <dgm:t>
        <a:bodyPr/>
        <a:lstStyle/>
        <a:p>
          <a:endParaRPr lang="en-US" sz="1600">
            <a:solidFill>
              <a:schemeClr val="accent1"/>
            </a:solidFill>
          </a:endParaRPr>
        </a:p>
      </dgm:t>
    </dgm:pt>
    <dgm:pt modelId="{DA1490D4-A306-4731-B5A5-4E6B6D0F2AD5}">
      <dgm:prSet custT="1"/>
      <dgm:spPr>
        <a:noFill/>
      </dgm:spPr>
      <dgm:t>
        <a:bodyPr/>
        <a:lstStyle/>
        <a:p>
          <a:pPr>
            <a:lnSpc>
              <a:spcPct val="100000"/>
            </a:lnSpc>
          </a:pPr>
          <a:r>
            <a:rPr lang="en-AU" sz="1600" cap="none">
              <a:solidFill>
                <a:schemeClr val="accent1"/>
              </a:solidFill>
            </a:rPr>
            <a:t>Who can share some examples of how you can do this? </a:t>
          </a:r>
          <a:endParaRPr lang="en-US" sz="1600" cap="none">
            <a:solidFill>
              <a:schemeClr val="accent1"/>
            </a:solidFill>
          </a:endParaRPr>
        </a:p>
      </dgm:t>
    </dgm:pt>
    <dgm:pt modelId="{3E689A39-8A26-4D66-ADA7-9E2CA6A72961}" type="parTrans" cxnId="{21658D33-D7B8-48D0-8721-89DFAE5A0D21}">
      <dgm:prSet/>
      <dgm:spPr/>
      <dgm:t>
        <a:bodyPr/>
        <a:lstStyle/>
        <a:p>
          <a:endParaRPr lang="en-US" sz="1600">
            <a:solidFill>
              <a:schemeClr val="accent1"/>
            </a:solidFill>
          </a:endParaRPr>
        </a:p>
      </dgm:t>
    </dgm:pt>
    <dgm:pt modelId="{E14B5427-94C7-4EB0-ADDA-AC02386E9BA6}" type="sibTrans" cxnId="{21658D33-D7B8-48D0-8721-89DFAE5A0D21}">
      <dgm:prSet/>
      <dgm:spPr/>
      <dgm:t>
        <a:bodyPr/>
        <a:lstStyle/>
        <a:p>
          <a:endParaRPr lang="en-US" sz="1600">
            <a:solidFill>
              <a:schemeClr val="accent1"/>
            </a:solidFill>
          </a:endParaRPr>
        </a:p>
      </dgm:t>
    </dgm:pt>
    <dgm:pt modelId="{8190FE2C-E6F1-4F73-93C2-B105E9669A39}">
      <dgm:prSet custT="1"/>
      <dgm:spPr>
        <a:noFill/>
      </dgm:spPr>
      <dgm:t>
        <a:bodyPr/>
        <a:lstStyle/>
        <a:p>
          <a:pPr>
            <a:lnSpc>
              <a:spcPct val="100000"/>
            </a:lnSpc>
          </a:pPr>
          <a:r>
            <a:rPr lang="en-AU" sz="1600" cap="none">
              <a:solidFill>
                <a:schemeClr val="accent1"/>
              </a:solidFill>
            </a:rPr>
            <a:t>Who has had an experience with fake social media profiles or scams?</a:t>
          </a:r>
          <a:endParaRPr lang="en-US" sz="1600" cap="none">
            <a:solidFill>
              <a:schemeClr val="accent1"/>
            </a:solidFill>
          </a:endParaRPr>
        </a:p>
      </dgm:t>
    </dgm:pt>
    <dgm:pt modelId="{5C34ECBA-DB2D-4F73-94EC-F4B34FA39AF4}" type="parTrans" cxnId="{9CCB28CF-C70D-4476-9944-94E442007221}">
      <dgm:prSet/>
      <dgm:spPr/>
      <dgm:t>
        <a:bodyPr/>
        <a:lstStyle/>
        <a:p>
          <a:endParaRPr lang="en-US" sz="1600">
            <a:solidFill>
              <a:schemeClr val="accent1"/>
            </a:solidFill>
          </a:endParaRPr>
        </a:p>
      </dgm:t>
    </dgm:pt>
    <dgm:pt modelId="{5ED1D9E6-13DA-4401-9D52-C7B28A0D03EC}" type="sibTrans" cxnId="{9CCB28CF-C70D-4476-9944-94E442007221}">
      <dgm:prSet/>
      <dgm:spPr/>
      <dgm:t>
        <a:bodyPr/>
        <a:lstStyle/>
        <a:p>
          <a:endParaRPr lang="en-US" sz="1600">
            <a:solidFill>
              <a:schemeClr val="accent1"/>
            </a:solidFill>
          </a:endParaRPr>
        </a:p>
      </dgm:t>
    </dgm:pt>
    <dgm:pt modelId="{039695A3-1AA2-4412-9513-7E78F23F5D18}" type="pres">
      <dgm:prSet presAssocID="{7F730A51-F6DE-4D68-84AD-1F396EF2BBA0}" presName="root" presStyleCnt="0">
        <dgm:presLayoutVars>
          <dgm:dir/>
          <dgm:resizeHandles val="exact"/>
        </dgm:presLayoutVars>
      </dgm:prSet>
      <dgm:spPr/>
    </dgm:pt>
    <dgm:pt modelId="{C3EC204B-D19B-430F-900D-D7DC1254D7B0}" type="pres">
      <dgm:prSet presAssocID="{02595380-D50C-4D74-81D5-E6CCB7B296A2}" presName="compNode" presStyleCnt="0"/>
      <dgm:spPr/>
    </dgm:pt>
    <dgm:pt modelId="{71848BD2-FD4D-4890-B43F-F510D3228063}" type="pres">
      <dgm:prSet presAssocID="{02595380-D50C-4D74-81D5-E6CCB7B296A2}" presName="bgRect" presStyleLbl="bgShp" presStyleIdx="0" presStyleCnt="5"/>
      <dgm:spPr>
        <a:solidFill>
          <a:schemeClr val="bg1"/>
        </a:solidFill>
      </dgm:spPr>
    </dgm:pt>
    <dgm:pt modelId="{7C6FD465-FD91-4EF8-B111-F6A6FE95DF72}" type="pres">
      <dgm:prSet presAssocID="{02595380-D50C-4D74-81D5-E6CCB7B296A2}" presName="iconRect" presStyleLbl="node1" presStyleIdx="0" presStyleCnt="5"/>
      <dgm:spPr>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pt>
    <dgm:pt modelId="{41B7B5B5-C6E1-48C6-A808-C60B9BB84B93}" type="pres">
      <dgm:prSet presAssocID="{02595380-D50C-4D74-81D5-E6CCB7B296A2}" presName="spaceRect" presStyleCnt="0"/>
      <dgm:spPr/>
    </dgm:pt>
    <dgm:pt modelId="{F1DA80E1-13BD-4A01-809A-3AC57BCB3679}" type="pres">
      <dgm:prSet presAssocID="{02595380-D50C-4D74-81D5-E6CCB7B296A2}" presName="parTx" presStyleLbl="revTx" presStyleIdx="0" presStyleCnt="5">
        <dgm:presLayoutVars>
          <dgm:chMax val="0"/>
          <dgm:chPref val="0"/>
        </dgm:presLayoutVars>
      </dgm:prSet>
      <dgm:spPr/>
    </dgm:pt>
    <dgm:pt modelId="{33AF5A72-2111-4138-AC03-CE4F79E8D03D}" type="pres">
      <dgm:prSet presAssocID="{3D05885E-D842-456B-8C7D-6B45AF291B93}" presName="sibTrans" presStyleCnt="0"/>
      <dgm:spPr/>
    </dgm:pt>
    <dgm:pt modelId="{EA80CD14-B83A-4970-9A05-2CCA4588C27E}" type="pres">
      <dgm:prSet presAssocID="{475E203B-A19E-443A-AD12-6130981E0419}" presName="compNode" presStyleCnt="0"/>
      <dgm:spPr/>
    </dgm:pt>
    <dgm:pt modelId="{2A8B8467-4329-4286-920D-D28C8AD21998}" type="pres">
      <dgm:prSet presAssocID="{475E203B-A19E-443A-AD12-6130981E0419}" presName="bgRect" presStyleLbl="bgShp" presStyleIdx="1" presStyleCnt="5"/>
      <dgm:spPr>
        <a:solidFill>
          <a:schemeClr val="bg1"/>
        </a:solidFill>
      </dgm:spPr>
    </dgm:pt>
    <dgm:pt modelId="{5A7DE0D5-F669-4DA8-BB66-F64AFC916AFB}" type="pres">
      <dgm:prSet presAssocID="{475E203B-A19E-443A-AD12-6130981E0419}" presName="iconRect" presStyleLbl="node1" presStyleIdx="1" presStyleCnt="5"/>
      <dgm:spPr>
        <a:blipFill>
          <a:blip xmlns:r="http://schemas.openxmlformats.org/officeDocument/2006/relationships" r:embed="rId3">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are With Person"/>
        </a:ext>
      </dgm:extLst>
    </dgm:pt>
    <dgm:pt modelId="{77D28846-287A-4E15-B67F-C1EE08A1D7D3}" type="pres">
      <dgm:prSet presAssocID="{475E203B-A19E-443A-AD12-6130981E0419}" presName="spaceRect" presStyleCnt="0"/>
      <dgm:spPr/>
    </dgm:pt>
    <dgm:pt modelId="{17ABD429-77D6-4E5A-9411-1C44AB1994A9}" type="pres">
      <dgm:prSet presAssocID="{475E203B-A19E-443A-AD12-6130981E0419}" presName="parTx" presStyleLbl="revTx" presStyleIdx="1" presStyleCnt="5">
        <dgm:presLayoutVars>
          <dgm:chMax val="0"/>
          <dgm:chPref val="0"/>
        </dgm:presLayoutVars>
      </dgm:prSet>
      <dgm:spPr/>
    </dgm:pt>
    <dgm:pt modelId="{DF6165EE-643C-4790-AA48-121F86C59770}" type="pres">
      <dgm:prSet presAssocID="{4BD76C6B-C5F1-4848-9BE0-83A5237CE4A0}" presName="sibTrans" presStyleCnt="0"/>
      <dgm:spPr/>
    </dgm:pt>
    <dgm:pt modelId="{FFFE2238-C567-466D-9AD7-E898B71A11B2}" type="pres">
      <dgm:prSet presAssocID="{81DBCC16-60AB-4CBE-9A0E-8EAF8B4405B4}" presName="compNode" presStyleCnt="0"/>
      <dgm:spPr/>
    </dgm:pt>
    <dgm:pt modelId="{644CB98A-952C-4F8A-8C1A-1A18D971A8ED}" type="pres">
      <dgm:prSet presAssocID="{81DBCC16-60AB-4CBE-9A0E-8EAF8B4405B4}" presName="bgRect" presStyleLbl="bgShp" presStyleIdx="2" presStyleCnt="5"/>
      <dgm:spPr>
        <a:solidFill>
          <a:schemeClr val="bg1"/>
        </a:solidFill>
      </dgm:spPr>
    </dgm:pt>
    <dgm:pt modelId="{452DD40A-4B84-4038-BBD3-DF02046A18C5}" type="pres">
      <dgm:prSet presAssocID="{81DBCC16-60AB-4CBE-9A0E-8EAF8B4405B4}" presName="iconRect" presStyleLbl="node1" presStyleIdx="2" presStyleCnt="5"/>
      <dgm:spPr>
        <a:blipFill>
          <a:blip xmlns:r="http://schemas.openxmlformats.org/officeDocument/2006/relationships" r:embed="rId5">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agnifying glass with solid fill"/>
        </a:ext>
      </dgm:extLst>
    </dgm:pt>
    <dgm:pt modelId="{D5CFB53A-213F-4F83-A339-DF05F0A237CE}" type="pres">
      <dgm:prSet presAssocID="{81DBCC16-60AB-4CBE-9A0E-8EAF8B4405B4}" presName="spaceRect" presStyleCnt="0"/>
      <dgm:spPr/>
    </dgm:pt>
    <dgm:pt modelId="{B684ABDE-A618-4CDF-9848-893E98354B30}" type="pres">
      <dgm:prSet presAssocID="{81DBCC16-60AB-4CBE-9A0E-8EAF8B4405B4}" presName="parTx" presStyleLbl="revTx" presStyleIdx="2" presStyleCnt="5">
        <dgm:presLayoutVars>
          <dgm:chMax val="0"/>
          <dgm:chPref val="0"/>
        </dgm:presLayoutVars>
      </dgm:prSet>
      <dgm:spPr/>
    </dgm:pt>
    <dgm:pt modelId="{AFACB509-95BE-41BD-AAD3-94A73C7FB2F6}" type="pres">
      <dgm:prSet presAssocID="{2EC7CE0E-AD49-476C-9A49-D4CB1843E275}" presName="sibTrans" presStyleCnt="0"/>
      <dgm:spPr/>
    </dgm:pt>
    <dgm:pt modelId="{0E7E2B87-64AC-41EE-BEC8-585C73567012}" type="pres">
      <dgm:prSet presAssocID="{DA1490D4-A306-4731-B5A5-4E6B6D0F2AD5}" presName="compNode" presStyleCnt="0"/>
      <dgm:spPr/>
    </dgm:pt>
    <dgm:pt modelId="{6ABBAAF5-E1E3-401D-8916-A16706C7324A}" type="pres">
      <dgm:prSet presAssocID="{DA1490D4-A306-4731-B5A5-4E6B6D0F2AD5}" presName="bgRect" presStyleLbl="bgShp" presStyleIdx="3" presStyleCnt="5"/>
      <dgm:spPr>
        <a:solidFill>
          <a:schemeClr val="bg1"/>
        </a:solidFill>
      </dgm:spPr>
    </dgm:pt>
    <dgm:pt modelId="{0DDBD1E2-68DB-4131-BCB8-0959BC524024}" type="pres">
      <dgm:prSet presAssocID="{DA1490D4-A306-4731-B5A5-4E6B6D0F2AD5}" presName="iconRect" presStyleLbl="node1" presStyleIdx="3" presStyleCnt="5"/>
      <dgm:spPr>
        <a:blipFill>
          <a:blip xmlns:r="http://schemas.openxmlformats.org/officeDocument/2006/relationships" r:embed="rId7">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Megaphone with solid fill"/>
        </a:ext>
      </dgm:extLst>
    </dgm:pt>
    <dgm:pt modelId="{BFC5A8EA-03A1-44F1-9057-B0C77BCFB377}" type="pres">
      <dgm:prSet presAssocID="{DA1490D4-A306-4731-B5A5-4E6B6D0F2AD5}" presName="spaceRect" presStyleCnt="0"/>
      <dgm:spPr/>
    </dgm:pt>
    <dgm:pt modelId="{9CAA89EA-4866-4184-98BF-5EC1355296A5}" type="pres">
      <dgm:prSet presAssocID="{DA1490D4-A306-4731-B5A5-4E6B6D0F2AD5}" presName="parTx" presStyleLbl="revTx" presStyleIdx="3" presStyleCnt="5">
        <dgm:presLayoutVars>
          <dgm:chMax val="0"/>
          <dgm:chPref val="0"/>
        </dgm:presLayoutVars>
      </dgm:prSet>
      <dgm:spPr/>
    </dgm:pt>
    <dgm:pt modelId="{68CC6F1C-14AB-4E10-A448-2A055D0B0246}" type="pres">
      <dgm:prSet presAssocID="{E14B5427-94C7-4EB0-ADDA-AC02386E9BA6}" presName="sibTrans" presStyleCnt="0"/>
      <dgm:spPr/>
    </dgm:pt>
    <dgm:pt modelId="{7CE6B378-1952-481B-B306-0F743B798744}" type="pres">
      <dgm:prSet presAssocID="{8190FE2C-E6F1-4F73-93C2-B105E9669A39}" presName="compNode" presStyleCnt="0"/>
      <dgm:spPr/>
    </dgm:pt>
    <dgm:pt modelId="{E5AD7E32-2FF5-4782-A638-F8FF84CEF8E4}" type="pres">
      <dgm:prSet presAssocID="{8190FE2C-E6F1-4F73-93C2-B105E9669A39}" presName="bgRect" presStyleLbl="bgShp" presStyleIdx="4" presStyleCnt="5"/>
      <dgm:spPr>
        <a:solidFill>
          <a:schemeClr val="bg1"/>
        </a:solidFill>
      </dgm:spPr>
    </dgm:pt>
    <dgm:pt modelId="{15421C77-759F-417C-9379-55EE72C1D6FB}" type="pres">
      <dgm:prSet presAssocID="{8190FE2C-E6F1-4F73-93C2-B105E9669A39}" presName="iconRect" presStyleLbl="node1" presStyleIdx="4" presStyleCnt="5"/>
      <dgm:spPr>
        <a:blipFill>
          <a:blip xmlns:r="http://schemas.openxmlformats.org/officeDocument/2006/relationships" r:embed="rId9">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Moustache face with solid fill with solid fill"/>
        </a:ext>
      </dgm:extLst>
    </dgm:pt>
    <dgm:pt modelId="{99609714-0CC3-4D75-B3A1-034F2514D8F9}" type="pres">
      <dgm:prSet presAssocID="{8190FE2C-E6F1-4F73-93C2-B105E9669A39}" presName="spaceRect" presStyleCnt="0"/>
      <dgm:spPr/>
    </dgm:pt>
    <dgm:pt modelId="{28EB781D-EE56-4949-A312-3252662143D6}" type="pres">
      <dgm:prSet presAssocID="{8190FE2C-E6F1-4F73-93C2-B105E9669A39}" presName="parTx" presStyleLbl="revTx" presStyleIdx="4" presStyleCnt="5">
        <dgm:presLayoutVars>
          <dgm:chMax val="0"/>
          <dgm:chPref val="0"/>
        </dgm:presLayoutVars>
      </dgm:prSet>
      <dgm:spPr/>
    </dgm:pt>
  </dgm:ptLst>
  <dgm:cxnLst>
    <dgm:cxn modelId="{21658D33-D7B8-48D0-8721-89DFAE5A0D21}" srcId="{7F730A51-F6DE-4D68-84AD-1F396EF2BBA0}" destId="{DA1490D4-A306-4731-B5A5-4E6B6D0F2AD5}" srcOrd="3" destOrd="0" parTransId="{3E689A39-8A26-4D66-ADA7-9E2CA6A72961}" sibTransId="{E14B5427-94C7-4EB0-ADDA-AC02386E9BA6}"/>
    <dgm:cxn modelId="{B184EA3B-49B8-476A-9BF2-12097C69A9E0}" type="presOf" srcId="{02595380-D50C-4D74-81D5-E6CCB7B296A2}" destId="{F1DA80E1-13BD-4A01-809A-3AC57BCB3679}" srcOrd="0" destOrd="0" presId="urn:microsoft.com/office/officeart/2018/2/layout/IconVerticalSolidList"/>
    <dgm:cxn modelId="{8E4E6A5F-38E0-4CF6-A3E0-5DE2AF847993}" type="presOf" srcId="{DA1490D4-A306-4731-B5A5-4E6B6D0F2AD5}" destId="{9CAA89EA-4866-4184-98BF-5EC1355296A5}" srcOrd="0" destOrd="0" presId="urn:microsoft.com/office/officeart/2018/2/layout/IconVerticalSolidList"/>
    <dgm:cxn modelId="{D08B4970-4453-4E14-9EAA-7213AF4F9DDB}" srcId="{7F730A51-F6DE-4D68-84AD-1F396EF2BBA0}" destId="{02595380-D50C-4D74-81D5-E6CCB7B296A2}" srcOrd="0" destOrd="0" parTransId="{C3CDCA8D-7625-48EC-93A8-F7B69A15159E}" sibTransId="{3D05885E-D842-456B-8C7D-6B45AF291B93}"/>
    <dgm:cxn modelId="{375CD976-679A-4835-988E-AAA67BF9881D}" srcId="{7F730A51-F6DE-4D68-84AD-1F396EF2BBA0}" destId="{475E203B-A19E-443A-AD12-6130981E0419}" srcOrd="1" destOrd="0" parTransId="{19918A87-076D-4E29-BD1A-74FB282E261F}" sibTransId="{4BD76C6B-C5F1-4848-9BE0-83A5237CE4A0}"/>
    <dgm:cxn modelId="{57C9A37B-0CCC-454B-A0C9-57D0D1786740}" srcId="{7F730A51-F6DE-4D68-84AD-1F396EF2BBA0}" destId="{81DBCC16-60AB-4CBE-9A0E-8EAF8B4405B4}" srcOrd="2" destOrd="0" parTransId="{3CD00FF5-F4C2-4DE5-83B9-9E32540AC255}" sibTransId="{2EC7CE0E-AD49-476C-9A49-D4CB1843E275}"/>
    <dgm:cxn modelId="{C1FB99A5-D6C1-4435-A07C-DDA81B428FB6}" type="presOf" srcId="{8190FE2C-E6F1-4F73-93C2-B105E9669A39}" destId="{28EB781D-EE56-4949-A312-3252662143D6}" srcOrd="0" destOrd="0" presId="urn:microsoft.com/office/officeart/2018/2/layout/IconVerticalSolidList"/>
    <dgm:cxn modelId="{EC90E1B7-06A6-497C-90E4-4585694ECA27}" type="presOf" srcId="{475E203B-A19E-443A-AD12-6130981E0419}" destId="{17ABD429-77D6-4E5A-9411-1C44AB1994A9}" srcOrd="0" destOrd="0" presId="urn:microsoft.com/office/officeart/2018/2/layout/IconVerticalSolidList"/>
    <dgm:cxn modelId="{A7AACBCD-55F9-4DFE-AA1B-87C2F00F63D0}" type="presOf" srcId="{81DBCC16-60AB-4CBE-9A0E-8EAF8B4405B4}" destId="{B684ABDE-A618-4CDF-9848-893E98354B30}" srcOrd="0" destOrd="0" presId="urn:microsoft.com/office/officeart/2018/2/layout/IconVerticalSolidList"/>
    <dgm:cxn modelId="{9CCB28CF-C70D-4476-9944-94E442007221}" srcId="{7F730A51-F6DE-4D68-84AD-1F396EF2BBA0}" destId="{8190FE2C-E6F1-4F73-93C2-B105E9669A39}" srcOrd="4" destOrd="0" parTransId="{5C34ECBA-DB2D-4F73-94EC-F4B34FA39AF4}" sibTransId="{5ED1D9E6-13DA-4401-9D52-C7B28A0D03EC}"/>
    <dgm:cxn modelId="{8A2FA6FD-B929-4AEF-AE8E-301DE99DB1C9}" type="presOf" srcId="{7F730A51-F6DE-4D68-84AD-1F396EF2BBA0}" destId="{039695A3-1AA2-4412-9513-7E78F23F5D18}" srcOrd="0" destOrd="0" presId="urn:microsoft.com/office/officeart/2018/2/layout/IconVerticalSolidList"/>
    <dgm:cxn modelId="{3F3D4CD0-4001-4937-81CF-8C7B374A65EF}" type="presParOf" srcId="{039695A3-1AA2-4412-9513-7E78F23F5D18}" destId="{C3EC204B-D19B-430F-900D-D7DC1254D7B0}" srcOrd="0" destOrd="0" presId="urn:microsoft.com/office/officeart/2018/2/layout/IconVerticalSolidList"/>
    <dgm:cxn modelId="{CB309DF1-6320-43EB-8036-9854F8EB63D1}" type="presParOf" srcId="{C3EC204B-D19B-430F-900D-D7DC1254D7B0}" destId="{71848BD2-FD4D-4890-B43F-F510D3228063}" srcOrd="0" destOrd="0" presId="urn:microsoft.com/office/officeart/2018/2/layout/IconVerticalSolidList"/>
    <dgm:cxn modelId="{6054A15B-0202-4ED2-AAD6-FBC71447C029}" type="presParOf" srcId="{C3EC204B-D19B-430F-900D-D7DC1254D7B0}" destId="{7C6FD465-FD91-4EF8-B111-F6A6FE95DF72}" srcOrd="1" destOrd="0" presId="urn:microsoft.com/office/officeart/2018/2/layout/IconVerticalSolidList"/>
    <dgm:cxn modelId="{06E4CC36-566D-4ACE-B293-41056DA5AC76}" type="presParOf" srcId="{C3EC204B-D19B-430F-900D-D7DC1254D7B0}" destId="{41B7B5B5-C6E1-48C6-A808-C60B9BB84B93}" srcOrd="2" destOrd="0" presId="urn:microsoft.com/office/officeart/2018/2/layout/IconVerticalSolidList"/>
    <dgm:cxn modelId="{C3561229-F2F5-4B76-BD26-7D948A5E5633}" type="presParOf" srcId="{C3EC204B-D19B-430F-900D-D7DC1254D7B0}" destId="{F1DA80E1-13BD-4A01-809A-3AC57BCB3679}" srcOrd="3" destOrd="0" presId="urn:microsoft.com/office/officeart/2018/2/layout/IconVerticalSolidList"/>
    <dgm:cxn modelId="{231CDB9E-BF4A-47C3-88FB-D8EF9B8F8778}" type="presParOf" srcId="{039695A3-1AA2-4412-9513-7E78F23F5D18}" destId="{33AF5A72-2111-4138-AC03-CE4F79E8D03D}" srcOrd="1" destOrd="0" presId="urn:microsoft.com/office/officeart/2018/2/layout/IconVerticalSolidList"/>
    <dgm:cxn modelId="{BB563739-0E05-4BE6-8820-8E4939778ED8}" type="presParOf" srcId="{039695A3-1AA2-4412-9513-7E78F23F5D18}" destId="{EA80CD14-B83A-4970-9A05-2CCA4588C27E}" srcOrd="2" destOrd="0" presId="urn:microsoft.com/office/officeart/2018/2/layout/IconVerticalSolidList"/>
    <dgm:cxn modelId="{48096B56-0915-4388-9606-9CD524F08336}" type="presParOf" srcId="{EA80CD14-B83A-4970-9A05-2CCA4588C27E}" destId="{2A8B8467-4329-4286-920D-D28C8AD21998}" srcOrd="0" destOrd="0" presId="urn:microsoft.com/office/officeart/2018/2/layout/IconVerticalSolidList"/>
    <dgm:cxn modelId="{FFDD4F41-E3D0-450A-B30F-6A2E30C71884}" type="presParOf" srcId="{EA80CD14-B83A-4970-9A05-2CCA4588C27E}" destId="{5A7DE0D5-F669-4DA8-BB66-F64AFC916AFB}" srcOrd="1" destOrd="0" presId="urn:microsoft.com/office/officeart/2018/2/layout/IconVerticalSolidList"/>
    <dgm:cxn modelId="{EFABE13B-2B23-4E92-8C44-CE22E6DB4E53}" type="presParOf" srcId="{EA80CD14-B83A-4970-9A05-2CCA4588C27E}" destId="{77D28846-287A-4E15-B67F-C1EE08A1D7D3}" srcOrd="2" destOrd="0" presId="urn:microsoft.com/office/officeart/2018/2/layout/IconVerticalSolidList"/>
    <dgm:cxn modelId="{040D19B2-76EB-410E-9109-31A1D4CF0F6C}" type="presParOf" srcId="{EA80CD14-B83A-4970-9A05-2CCA4588C27E}" destId="{17ABD429-77D6-4E5A-9411-1C44AB1994A9}" srcOrd="3" destOrd="0" presId="urn:microsoft.com/office/officeart/2018/2/layout/IconVerticalSolidList"/>
    <dgm:cxn modelId="{C7697F1A-7768-43FA-84FF-4F1AA986E37A}" type="presParOf" srcId="{039695A3-1AA2-4412-9513-7E78F23F5D18}" destId="{DF6165EE-643C-4790-AA48-121F86C59770}" srcOrd="3" destOrd="0" presId="urn:microsoft.com/office/officeart/2018/2/layout/IconVerticalSolidList"/>
    <dgm:cxn modelId="{B6750859-0A00-47B1-B189-602BDD7527BF}" type="presParOf" srcId="{039695A3-1AA2-4412-9513-7E78F23F5D18}" destId="{FFFE2238-C567-466D-9AD7-E898B71A11B2}" srcOrd="4" destOrd="0" presId="urn:microsoft.com/office/officeart/2018/2/layout/IconVerticalSolidList"/>
    <dgm:cxn modelId="{147059F4-A842-492A-A780-5FBEEA4E2B1A}" type="presParOf" srcId="{FFFE2238-C567-466D-9AD7-E898B71A11B2}" destId="{644CB98A-952C-4F8A-8C1A-1A18D971A8ED}" srcOrd="0" destOrd="0" presId="urn:microsoft.com/office/officeart/2018/2/layout/IconVerticalSolidList"/>
    <dgm:cxn modelId="{3DE1BEF7-D8A0-48E6-9E10-22A51041A2BD}" type="presParOf" srcId="{FFFE2238-C567-466D-9AD7-E898B71A11B2}" destId="{452DD40A-4B84-4038-BBD3-DF02046A18C5}" srcOrd="1" destOrd="0" presId="urn:microsoft.com/office/officeart/2018/2/layout/IconVerticalSolidList"/>
    <dgm:cxn modelId="{65B8B8D7-56E0-4956-8A06-05D6B6856B63}" type="presParOf" srcId="{FFFE2238-C567-466D-9AD7-E898B71A11B2}" destId="{D5CFB53A-213F-4F83-A339-DF05F0A237CE}" srcOrd="2" destOrd="0" presId="urn:microsoft.com/office/officeart/2018/2/layout/IconVerticalSolidList"/>
    <dgm:cxn modelId="{583D1395-8C78-4EBC-B4AD-21F26891549A}" type="presParOf" srcId="{FFFE2238-C567-466D-9AD7-E898B71A11B2}" destId="{B684ABDE-A618-4CDF-9848-893E98354B30}" srcOrd="3" destOrd="0" presId="urn:microsoft.com/office/officeart/2018/2/layout/IconVerticalSolidList"/>
    <dgm:cxn modelId="{D1B22224-91E8-4940-9D4E-6BF8C2FFA270}" type="presParOf" srcId="{039695A3-1AA2-4412-9513-7E78F23F5D18}" destId="{AFACB509-95BE-41BD-AAD3-94A73C7FB2F6}" srcOrd="5" destOrd="0" presId="urn:microsoft.com/office/officeart/2018/2/layout/IconVerticalSolidList"/>
    <dgm:cxn modelId="{59D76812-FFCF-45B1-8ECE-73633FCF38E2}" type="presParOf" srcId="{039695A3-1AA2-4412-9513-7E78F23F5D18}" destId="{0E7E2B87-64AC-41EE-BEC8-585C73567012}" srcOrd="6" destOrd="0" presId="urn:microsoft.com/office/officeart/2018/2/layout/IconVerticalSolidList"/>
    <dgm:cxn modelId="{212396CE-7DFA-4F4D-8FAF-CB8088493422}" type="presParOf" srcId="{0E7E2B87-64AC-41EE-BEC8-585C73567012}" destId="{6ABBAAF5-E1E3-401D-8916-A16706C7324A}" srcOrd="0" destOrd="0" presId="urn:microsoft.com/office/officeart/2018/2/layout/IconVerticalSolidList"/>
    <dgm:cxn modelId="{9A327CA7-C310-46A5-BCA5-BF7E8D078351}" type="presParOf" srcId="{0E7E2B87-64AC-41EE-BEC8-585C73567012}" destId="{0DDBD1E2-68DB-4131-BCB8-0959BC524024}" srcOrd="1" destOrd="0" presId="urn:microsoft.com/office/officeart/2018/2/layout/IconVerticalSolidList"/>
    <dgm:cxn modelId="{3301416C-97DF-4CFB-A0F3-B5886BA3DDFE}" type="presParOf" srcId="{0E7E2B87-64AC-41EE-BEC8-585C73567012}" destId="{BFC5A8EA-03A1-44F1-9057-B0C77BCFB377}" srcOrd="2" destOrd="0" presId="urn:microsoft.com/office/officeart/2018/2/layout/IconVerticalSolidList"/>
    <dgm:cxn modelId="{0F9C0C0C-523B-4F28-9D92-97CA437F547A}" type="presParOf" srcId="{0E7E2B87-64AC-41EE-BEC8-585C73567012}" destId="{9CAA89EA-4866-4184-98BF-5EC1355296A5}" srcOrd="3" destOrd="0" presId="urn:microsoft.com/office/officeart/2018/2/layout/IconVerticalSolidList"/>
    <dgm:cxn modelId="{C41C17E1-8AA6-48E4-BD76-C21E57B2A263}" type="presParOf" srcId="{039695A3-1AA2-4412-9513-7E78F23F5D18}" destId="{68CC6F1C-14AB-4E10-A448-2A055D0B0246}" srcOrd="7" destOrd="0" presId="urn:microsoft.com/office/officeart/2018/2/layout/IconVerticalSolidList"/>
    <dgm:cxn modelId="{ECF75148-F242-4EB1-9062-CB8B5974D191}" type="presParOf" srcId="{039695A3-1AA2-4412-9513-7E78F23F5D18}" destId="{7CE6B378-1952-481B-B306-0F743B798744}" srcOrd="8" destOrd="0" presId="urn:microsoft.com/office/officeart/2018/2/layout/IconVerticalSolidList"/>
    <dgm:cxn modelId="{B94AA86F-5F90-4F29-979F-AF609D09AAB6}" type="presParOf" srcId="{7CE6B378-1952-481B-B306-0F743B798744}" destId="{E5AD7E32-2FF5-4782-A638-F8FF84CEF8E4}" srcOrd="0" destOrd="0" presId="urn:microsoft.com/office/officeart/2018/2/layout/IconVerticalSolidList"/>
    <dgm:cxn modelId="{28D28F18-BB12-4466-B784-820202E40968}" type="presParOf" srcId="{7CE6B378-1952-481B-B306-0F743B798744}" destId="{15421C77-759F-417C-9379-55EE72C1D6FB}" srcOrd="1" destOrd="0" presId="urn:microsoft.com/office/officeart/2018/2/layout/IconVerticalSolidList"/>
    <dgm:cxn modelId="{F99BEF13-0FDC-4C12-B930-DE0D44641C93}" type="presParOf" srcId="{7CE6B378-1952-481B-B306-0F743B798744}" destId="{99609714-0CC3-4D75-B3A1-034F2514D8F9}" srcOrd="2" destOrd="0" presId="urn:microsoft.com/office/officeart/2018/2/layout/IconVerticalSolidList"/>
    <dgm:cxn modelId="{65479591-2DC8-4BC1-902B-F5F5624A66A5}" type="presParOf" srcId="{7CE6B378-1952-481B-B306-0F743B798744}" destId="{28EB781D-EE56-4949-A312-3252662143D6}" srcOrd="3" destOrd="0" presId="urn:microsoft.com/office/officeart/2018/2/layout/IconVerticalSoli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F730A51-F6DE-4D68-84AD-1F396EF2BBA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2595380-D50C-4D74-81D5-E6CCB7B296A2}">
      <dgm:prSet custT="1"/>
      <dgm:spPr>
        <a:solidFill>
          <a:schemeClr val="bg1"/>
        </a:solidFill>
      </dgm:spPr>
      <dgm:t>
        <a:bodyPr/>
        <a:lstStyle/>
        <a:p>
          <a:pPr>
            <a:lnSpc>
              <a:spcPct val="100000"/>
            </a:lnSpc>
          </a:pPr>
          <a:r>
            <a:rPr lang="en-AU" sz="1600" cap="none">
              <a:solidFill>
                <a:schemeClr val="accent1"/>
              </a:solidFill>
            </a:rPr>
            <a:t>Make sure your social media accounts are set to private. Tegan's account was not private, so the picture was visible to everyone, including criminals looking for identity information. </a:t>
          </a:r>
        </a:p>
      </dgm:t>
    </dgm:pt>
    <dgm:pt modelId="{C3CDCA8D-7625-48EC-93A8-F7B69A15159E}" type="parTrans" cxnId="{D08B4970-4453-4E14-9EAA-7213AF4F9DDB}">
      <dgm:prSet/>
      <dgm:spPr/>
      <dgm:t>
        <a:bodyPr/>
        <a:lstStyle/>
        <a:p>
          <a:endParaRPr lang="en-US" sz="1600">
            <a:solidFill>
              <a:schemeClr val="accent1"/>
            </a:solidFill>
          </a:endParaRPr>
        </a:p>
      </dgm:t>
    </dgm:pt>
    <dgm:pt modelId="{3D05885E-D842-456B-8C7D-6B45AF291B93}" type="sibTrans" cxnId="{D08B4970-4453-4E14-9EAA-7213AF4F9DDB}">
      <dgm:prSet/>
      <dgm:spPr/>
      <dgm:t>
        <a:bodyPr/>
        <a:lstStyle/>
        <a:p>
          <a:endParaRPr lang="en-US" sz="1600">
            <a:solidFill>
              <a:schemeClr val="accent1"/>
            </a:solidFill>
          </a:endParaRPr>
        </a:p>
      </dgm:t>
    </dgm:pt>
    <dgm:pt modelId="{475E203B-A19E-443A-AD12-6130981E0419}">
      <dgm:prSet custT="1"/>
      <dgm:spPr>
        <a:solidFill>
          <a:schemeClr val="bg1"/>
        </a:solidFill>
      </dgm:spPr>
      <dgm:t>
        <a:bodyPr/>
        <a:lstStyle/>
        <a:p>
          <a:pPr>
            <a:lnSpc>
              <a:spcPct val="100000"/>
            </a:lnSpc>
          </a:pPr>
          <a:r>
            <a:rPr lang="en-AU" sz="1600" cap="none">
              <a:solidFill>
                <a:schemeClr val="accent1"/>
              </a:solidFill>
            </a:rPr>
            <a:t>Never share </a:t>
          </a:r>
          <a:r>
            <a:rPr lang="en-AU" sz="1600" b="1" cap="none">
              <a:solidFill>
                <a:schemeClr val="accent1"/>
              </a:solidFill>
            </a:rPr>
            <a:t>any part </a:t>
          </a:r>
          <a:r>
            <a:rPr lang="en-AU" sz="1600" cap="none">
              <a:solidFill>
                <a:schemeClr val="accent1"/>
              </a:solidFill>
            </a:rPr>
            <a:t>of official proof of identity documents such as driver licences on social media, including on private accounts. </a:t>
          </a:r>
        </a:p>
      </dgm:t>
    </dgm:pt>
    <dgm:pt modelId="{4BD76C6B-C5F1-4848-9BE0-83A5237CE4A0}" type="sibTrans" cxnId="{375CD976-679A-4835-988E-AAA67BF9881D}">
      <dgm:prSet/>
      <dgm:spPr/>
      <dgm:t>
        <a:bodyPr/>
        <a:lstStyle/>
        <a:p>
          <a:endParaRPr lang="en-US" sz="1600">
            <a:solidFill>
              <a:schemeClr val="accent1"/>
            </a:solidFill>
          </a:endParaRPr>
        </a:p>
      </dgm:t>
    </dgm:pt>
    <dgm:pt modelId="{19918A87-076D-4E29-BD1A-74FB282E261F}" type="parTrans" cxnId="{375CD976-679A-4835-988E-AAA67BF9881D}">
      <dgm:prSet/>
      <dgm:spPr/>
      <dgm:t>
        <a:bodyPr/>
        <a:lstStyle/>
        <a:p>
          <a:endParaRPr lang="en-US" sz="1600">
            <a:solidFill>
              <a:schemeClr val="accent1"/>
            </a:solidFill>
          </a:endParaRPr>
        </a:p>
      </dgm:t>
    </dgm:pt>
    <dgm:pt modelId="{04104EC4-614A-4963-9A3B-4816BBC6C01A}">
      <dgm:prSet custT="1"/>
      <dgm:spPr/>
      <dgm:t>
        <a:bodyPr/>
        <a:lstStyle/>
        <a:p>
          <a:pPr>
            <a:lnSpc>
              <a:spcPct val="100000"/>
            </a:lnSpc>
          </a:pPr>
          <a:r>
            <a:rPr lang="en-AU" sz="1600">
              <a:solidFill>
                <a:schemeClr val="accent1"/>
              </a:solidFill>
            </a:rPr>
            <a:t>Criminals can assume your identity by using your NSW Driver Licence to apply for goods and services or gain access to your accounts without your knowledge or consent. </a:t>
          </a:r>
        </a:p>
      </dgm:t>
    </dgm:pt>
    <dgm:pt modelId="{A00418E6-34BF-4355-A7CD-EC2E1EE89D84}" type="parTrans" cxnId="{10901B1C-BFF8-4030-AF88-3619942252C7}">
      <dgm:prSet/>
      <dgm:spPr/>
      <dgm:t>
        <a:bodyPr/>
        <a:lstStyle/>
        <a:p>
          <a:endParaRPr lang="en-AU"/>
        </a:p>
      </dgm:t>
    </dgm:pt>
    <dgm:pt modelId="{5B3E39D2-313E-4D0A-AA09-8AE82B75DB02}" type="sibTrans" cxnId="{10901B1C-BFF8-4030-AF88-3619942252C7}">
      <dgm:prSet/>
      <dgm:spPr/>
      <dgm:t>
        <a:bodyPr/>
        <a:lstStyle/>
        <a:p>
          <a:endParaRPr lang="en-AU"/>
        </a:p>
      </dgm:t>
    </dgm:pt>
    <dgm:pt modelId="{D996E008-5F4D-47E1-AA92-3CB2E288D78F}">
      <dgm:prSet custT="1"/>
      <dgm:spPr/>
      <dgm:t>
        <a:bodyPr/>
        <a:lstStyle/>
        <a:p>
          <a:pPr>
            <a:lnSpc>
              <a:spcPct val="100000"/>
            </a:lnSpc>
          </a:pPr>
          <a:r>
            <a:rPr lang="en-AU" sz="1600">
              <a:solidFill>
                <a:schemeClr val="accent1"/>
              </a:solidFill>
              <a:latin typeface="+mn-lt"/>
            </a:rPr>
            <a:t>A NSW Driver Licence is considered a primary proof of identity document. It's often used to prove your identity either by physically presenting it or entering its details online.</a:t>
          </a:r>
        </a:p>
      </dgm:t>
    </dgm:pt>
    <dgm:pt modelId="{CAFAD365-B6B1-40D7-9BBB-88464636F5CC}" type="parTrans" cxnId="{E1961B61-AC8C-4706-84E9-AF7A3905D675}">
      <dgm:prSet/>
      <dgm:spPr/>
      <dgm:t>
        <a:bodyPr/>
        <a:lstStyle/>
        <a:p>
          <a:endParaRPr lang="en-AU"/>
        </a:p>
      </dgm:t>
    </dgm:pt>
    <dgm:pt modelId="{388147AD-B486-4863-B465-545A35A514F8}" type="sibTrans" cxnId="{E1961B61-AC8C-4706-84E9-AF7A3905D675}">
      <dgm:prSet/>
      <dgm:spPr/>
      <dgm:t>
        <a:bodyPr/>
        <a:lstStyle/>
        <a:p>
          <a:endParaRPr lang="en-AU"/>
        </a:p>
      </dgm:t>
    </dgm:pt>
    <dgm:pt modelId="{039695A3-1AA2-4412-9513-7E78F23F5D18}" type="pres">
      <dgm:prSet presAssocID="{7F730A51-F6DE-4D68-84AD-1F396EF2BBA0}" presName="root" presStyleCnt="0">
        <dgm:presLayoutVars>
          <dgm:dir/>
          <dgm:resizeHandles val="exact"/>
        </dgm:presLayoutVars>
      </dgm:prSet>
      <dgm:spPr/>
    </dgm:pt>
    <dgm:pt modelId="{A0E41C99-0DAC-46B5-8571-9F14F246069F}" type="pres">
      <dgm:prSet presAssocID="{D996E008-5F4D-47E1-AA92-3CB2E288D78F}" presName="compNode" presStyleCnt="0"/>
      <dgm:spPr/>
    </dgm:pt>
    <dgm:pt modelId="{3B27058D-EBCB-4196-9C40-46B7952D0E57}" type="pres">
      <dgm:prSet presAssocID="{D996E008-5F4D-47E1-AA92-3CB2E288D78F}" presName="bgRect" presStyleLbl="bgShp" presStyleIdx="0" presStyleCnt="4"/>
      <dgm:spPr>
        <a:solidFill>
          <a:schemeClr val="bg1"/>
        </a:solidFill>
      </dgm:spPr>
    </dgm:pt>
    <dgm:pt modelId="{61E778D5-3F50-497D-A1C5-A0D36818A8D2}" type="pres">
      <dgm:prSet presAssocID="{D996E008-5F4D-47E1-AA92-3CB2E288D78F}" presName="iconRect" presStyleLbl="node1" presStyleIdx="0" presStyleCnt="4"/>
      <dgm:spPr>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ar with solid fill"/>
        </a:ext>
      </dgm:extLst>
    </dgm:pt>
    <dgm:pt modelId="{2EB2132F-37A5-4079-B851-16EC6E144D83}" type="pres">
      <dgm:prSet presAssocID="{D996E008-5F4D-47E1-AA92-3CB2E288D78F}" presName="spaceRect" presStyleCnt="0"/>
      <dgm:spPr/>
    </dgm:pt>
    <dgm:pt modelId="{ACC5D9F2-39F5-40B8-AB08-87DFB53B9D7E}" type="pres">
      <dgm:prSet presAssocID="{D996E008-5F4D-47E1-AA92-3CB2E288D78F}" presName="parTx" presStyleLbl="revTx" presStyleIdx="0" presStyleCnt="4" custLinFactY="61393" custLinFactNeighborX="250" custLinFactNeighborY="100000">
        <dgm:presLayoutVars>
          <dgm:chMax val="0"/>
          <dgm:chPref val="0"/>
        </dgm:presLayoutVars>
      </dgm:prSet>
      <dgm:spPr/>
    </dgm:pt>
    <dgm:pt modelId="{8C911AAC-15E8-4335-806B-40D97876466D}" type="pres">
      <dgm:prSet presAssocID="{388147AD-B486-4863-B465-545A35A514F8}" presName="sibTrans" presStyleCnt="0"/>
      <dgm:spPr/>
    </dgm:pt>
    <dgm:pt modelId="{A5919FF2-3E11-4575-A480-EB4C267729D2}" type="pres">
      <dgm:prSet presAssocID="{04104EC4-614A-4963-9A3B-4816BBC6C01A}" presName="compNode" presStyleCnt="0"/>
      <dgm:spPr/>
    </dgm:pt>
    <dgm:pt modelId="{9F569F12-0B60-45A2-988F-B36ECC437809}" type="pres">
      <dgm:prSet presAssocID="{04104EC4-614A-4963-9A3B-4816BBC6C01A}" presName="bgRect" presStyleLbl="bgShp" presStyleIdx="1" presStyleCnt="4"/>
      <dgm:spPr>
        <a:solidFill>
          <a:schemeClr val="bg1"/>
        </a:solidFill>
      </dgm:spPr>
    </dgm:pt>
    <dgm:pt modelId="{EE3D3AB6-C24B-45BD-AFA1-148D2A501AC4}" type="pres">
      <dgm:prSet presAssocID="{04104EC4-614A-4963-9A3B-4816BBC6C01A}" presName="iconRect" presStyleLbl="node1" presStyleIdx="1" presStyleCnt="4"/>
      <dgm:spPr>
        <a:blipFill>
          <a:blip xmlns:r="http://schemas.openxmlformats.org/officeDocument/2006/relationships" r:embed="rId3">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Employee badge with solid fill"/>
        </a:ext>
      </dgm:extLst>
    </dgm:pt>
    <dgm:pt modelId="{7AD33860-333E-42BB-A5F7-FD4DAC2B6C1F}" type="pres">
      <dgm:prSet presAssocID="{04104EC4-614A-4963-9A3B-4816BBC6C01A}" presName="spaceRect" presStyleCnt="0"/>
      <dgm:spPr/>
    </dgm:pt>
    <dgm:pt modelId="{8C2A6AEF-F84B-4A78-814A-049B1841584A}" type="pres">
      <dgm:prSet presAssocID="{04104EC4-614A-4963-9A3B-4816BBC6C01A}" presName="parTx" presStyleLbl="revTx" presStyleIdx="1" presStyleCnt="4" custLinFactY="49891" custLinFactNeighborY="100000">
        <dgm:presLayoutVars>
          <dgm:chMax val="0"/>
          <dgm:chPref val="0"/>
        </dgm:presLayoutVars>
      </dgm:prSet>
      <dgm:spPr/>
    </dgm:pt>
    <dgm:pt modelId="{BB9CA2BF-F407-4DB6-AA69-C281B0E97397}" type="pres">
      <dgm:prSet presAssocID="{5B3E39D2-313E-4D0A-AA09-8AE82B75DB02}" presName="sibTrans" presStyleCnt="0"/>
      <dgm:spPr/>
    </dgm:pt>
    <dgm:pt modelId="{C3EC204B-D19B-430F-900D-D7DC1254D7B0}" type="pres">
      <dgm:prSet presAssocID="{02595380-D50C-4D74-81D5-E6CCB7B296A2}" presName="compNode" presStyleCnt="0"/>
      <dgm:spPr/>
    </dgm:pt>
    <dgm:pt modelId="{71848BD2-FD4D-4890-B43F-F510D3228063}" type="pres">
      <dgm:prSet presAssocID="{02595380-D50C-4D74-81D5-E6CCB7B296A2}" presName="bgRect" presStyleLbl="bgShp" presStyleIdx="2" presStyleCnt="4" custScaleY="100000" custLinFactNeighborX="-166" custLinFactNeighborY="-214"/>
      <dgm:spPr>
        <a:solidFill>
          <a:schemeClr val="bg1"/>
        </a:solidFill>
      </dgm:spPr>
    </dgm:pt>
    <dgm:pt modelId="{7C6FD465-FD91-4EF8-B111-F6A6FE95DF72}" type="pres">
      <dgm:prSet presAssocID="{02595380-D50C-4D74-81D5-E6CCB7B296A2}" presName="iconRect" presStyleLbl="node1" presStyleIdx="2" presStyleCnt="4"/>
      <dgm:spPr>
        <a:blipFill>
          <a:blip xmlns:r="http://schemas.openxmlformats.org/officeDocument/2006/relationships" r:embed="rId5">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Eye with solid fill"/>
        </a:ext>
      </dgm:extLst>
    </dgm:pt>
    <dgm:pt modelId="{41B7B5B5-C6E1-48C6-A808-C60B9BB84B93}" type="pres">
      <dgm:prSet presAssocID="{02595380-D50C-4D74-81D5-E6CCB7B296A2}" presName="spaceRect" presStyleCnt="0"/>
      <dgm:spPr/>
    </dgm:pt>
    <dgm:pt modelId="{F1DA80E1-13BD-4A01-809A-3AC57BCB3679}" type="pres">
      <dgm:prSet presAssocID="{02595380-D50C-4D74-81D5-E6CCB7B296A2}" presName="parTx" presStyleLbl="revTx" presStyleIdx="2" presStyleCnt="4" custScaleY="60870" custLinFactY="81636" custLinFactNeighborX="-355" custLinFactNeighborY="100000">
        <dgm:presLayoutVars>
          <dgm:chMax val="0"/>
          <dgm:chPref val="0"/>
        </dgm:presLayoutVars>
      </dgm:prSet>
      <dgm:spPr/>
    </dgm:pt>
    <dgm:pt modelId="{33AF5A72-2111-4138-AC03-CE4F79E8D03D}" type="pres">
      <dgm:prSet presAssocID="{3D05885E-D842-456B-8C7D-6B45AF291B93}" presName="sibTrans" presStyleCnt="0"/>
      <dgm:spPr/>
    </dgm:pt>
    <dgm:pt modelId="{EA80CD14-B83A-4970-9A05-2CCA4588C27E}" type="pres">
      <dgm:prSet presAssocID="{475E203B-A19E-443A-AD12-6130981E0419}" presName="compNode" presStyleCnt="0"/>
      <dgm:spPr/>
    </dgm:pt>
    <dgm:pt modelId="{2A8B8467-4329-4286-920D-D28C8AD21998}" type="pres">
      <dgm:prSet presAssocID="{475E203B-A19E-443A-AD12-6130981E0419}" presName="bgRect" presStyleLbl="bgShp" presStyleIdx="3" presStyleCnt="4" custLinFactNeighborX="302" custLinFactNeighborY="1424"/>
      <dgm:spPr>
        <a:solidFill>
          <a:schemeClr val="bg1"/>
        </a:solidFill>
      </dgm:spPr>
    </dgm:pt>
    <dgm:pt modelId="{5A7DE0D5-F669-4DA8-BB66-F64AFC916AFB}" type="pres">
      <dgm:prSet presAssocID="{475E203B-A19E-443A-AD12-6130981E0419}" presName="iconRect" presStyleLbl="node1" presStyleIdx="3" presStyleCnt="4"/>
      <dgm:spPr>
        <a:blipFill>
          <a:blip xmlns:r="http://schemas.openxmlformats.org/officeDocument/2006/relationships" r:embed="rId7">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Warning with solid fill"/>
        </a:ext>
      </dgm:extLst>
    </dgm:pt>
    <dgm:pt modelId="{77D28846-287A-4E15-B67F-C1EE08A1D7D3}" type="pres">
      <dgm:prSet presAssocID="{475E203B-A19E-443A-AD12-6130981E0419}" presName="spaceRect" presStyleCnt="0"/>
      <dgm:spPr/>
    </dgm:pt>
    <dgm:pt modelId="{17ABD429-77D6-4E5A-9411-1C44AB1994A9}" type="pres">
      <dgm:prSet presAssocID="{475E203B-A19E-443A-AD12-6130981E0419}" presName="parTx" presStyleLbl="revTx" presStyleIdx="3" presStyleCnt="4" custLinFactY="65877" custLinFactNeighborX="-1221" custLinFactNeighborY="100000">
        <dgm:presLayoutVars>
          <dgm:chMax val="0"/>
          <dgm:chPref val="0"/>
        </dgm:presLayoutVars>
      </dgm:prSet>
      <dgm:spPr/>
    </dgm:pt>
  </dgm:ptLst>
  <dgm:cxnLst>
    <dgm:cxn modelId="{10901B1C-BFF8-4030-AF88-3619942252C7}" srcId="{7F730A51-F6DE-4D68-84AD-1F396EF2BBA0}" destId="{04104EC4-614A-4963-9A3B-4816BBC6C01A}" srcOrd="1" destOrd="0" parTransId="{A00418E6-34BF-4355-A7CD-EC2E1EE89D84}" sibTransId="{5B3E39D2-313E-4D0A-AA09-8AE82B75DB02}"/>
    <dgm:cxn modelId="{B184EA3B-49B8-476A-9BF2-12097C69A9E0}" type="presOf" srcId="{02595380-D50C-4D74-81D5-E6CCB7B296A2}" destId="{F1DA80E1-13BD-4A01-809A-3AC57BCB3679}" srcOrd="0" destOrd="0" presId="urn:microsoft.com/office/officeart/2018/2/layout/IconVerticalSolidList"/>
    <dgm:cxn modelId="{E1961B61-AC8C-4706-84E9-AF7A3905D675}" srcId="{7F730A51-F6DE-4D68-84AD-1F396EF2BBA0}" destId="{D996E008-5F4D-47E1-AA92-3CB2E288D78F}" srcOrd="0" destOrd="0" parTransId="{CAFAD365-B6B1-40D7-9BBB-88464636F5CC}" sibTransId="{388147AD-B486-4863-B465-545A35A514F8}"/>
    <dgm:cxn modelId="{D08B4970-4453-4E14-9EAA-7213AF4F9DDB}" srcId="{7F730A51-F6DE-4D68-84AD-1F396EF2BBA0}" destId="{02595380-D50C-4D74-81D5-E6CCB7B296A2}" srcOrd="2" destOrd="0" parTransId="{C3CDCA8D-7625-48EC-93A8-F7B69A15159E}" sibTransId="{3D05885E-D842-456B-8C7D-6B45AF291B93}"/>
    <dgm:cxn modelId="{375CD976-679A-4835-988E-AAA67BF9881D}" srcId="{7F730A51-F6DE-4D68-84AD-1F396EF2BBA0}" destId="{475E203B-A19E-443A-AD12-6130981E0419}" srcOrd="3" destOrd="0" parTransId="{19918A87-076D-4E29-BD1A-74FB282E261F}" sibTransId="{4BD76C6B-C5F1-4848-9BE0-83A5237CE4A0}"/>
    <dgm:cxn modelId="{C7547CAD-AEDC-4BA6-83D4-6B06A326ABA8}" type="presOf" srcId="{D996E008-5F4D-47E1-AA92-3CB2E288D78F}" destId="{ACC5D9F2-39F5-40B8-AB08-87DFB53B9D7E}" srcOrd="0" destOrd="0" presId="urn:microsoft.com/office/officeart/2018/2/layout/IconVerticalSolidList"/>
    <dgm:cxn modelId="{EC90E1B7-06A6-497C-90E4-4585694ECA27}" type="presOf" srcId="{475E203B-A19E-443A-AD12-6130981E0419}" destId="{17ABD429-77D6-4E5A-9411-1C44AB1994A9}" srcOrd="0" destOrd="0" presId="urn:microsoft.com/office/officeart/2018/2/layout/IconVerticalSolidList"/>
    <dgm:cxn modelId="{1BCDB7E6-4C36-4161-8C92-A281864BBE83}" type="presOf" srcId="{04104EC4-614A-4963-9A3B-4816BBC6C01A}" destId="{8C2A6AEF-F84B-4A78-814A-049B1841584A}" srcOrd="0" destOrd="0" presId="urn:microsoft.com/office/officeart/2018/2/layout/IconVerticalSolidList"/>
    <dgm:cxn modelId="{8A2FA6FD-B929-4AEF-AE8E-301DE99DB1C9}" type="presOf" srcId="{7F730A51-F6DE-4D68-84AD-1F396EF2BBA0}" destId="{039695A3-1AA2-4412-9513-7E78F23F5D18}" srcOrd="0" destOrd="0" presId="urn:microsoft.com/office/officeart/2018/2/layout/IconVerticalSolidList"/>
    <dgm:cxn modelId="{9DE4C218-BB7A-4102-A30F-8FAE40B2EC5A}" type="presParOf" srcId="{039695A3-1AA2-4412-9513-7E78F23F5D18}" destId="{A0E41C99-0DAC-46B5-8571-9F14F246069F}" srcOrd="0" destOrd="0" presId="urn:microsoft.com/office/officeart/2018/2/layout/IconVerticalSolidList"/>
    <dgm:cxn modelId="{A89F037E-26E3-4A36-86D4-837266185EE4}" type="presParOf" srcId="{A0E41C99-0DAC-46B5-8571-9F14F246069F}" destId="{3B27058D-EBCB-4196-9C40-46B7952D0E57}" srcOrd="0" destOrd="0" presId="urn:microsoft.com/office/officeart/2018/2/layout/IconVerticalSolidList"/>
    <dgm:cxn modelId="{B4C1DC14-12D8-406D-BF09-DD4DCA6D578D}" type="presParOf" srcId="{A0E41C99-0DAC-46B5-8571-9F14F246069F}" destId="{61E778D5-3F50-497D-A1C5-A0D36818A8D2}" srcOrd="1" destOrd="0" presId="urn:microsoft.com/office/officeart/2018/2/layout/IconVerticalSolidList"/>
    <dgm:cxn modelId="{EBAD9C4D-B3CF-4A7A-9A63-726A5C746EB5}" type="presParOf" srcId="{A0E41C99-0DAC-46B5-8571-9F14F246069F}" destId="{2EB2132F-37A5-4079-B851-16EC6E144D83}" srcOrd="2" destOrd="0" presId="urn:microsoft.com/office/officeart/2018/2/layout/IconVerticalSolidList"/>
    <dgm:cxn modelId="{53A6016C-1DFB-4306-B39B-24EFF9117254}" type="presParOf" srcId="{A0E41C99-0DAC-46B5-8571-9F14F246069F}" destId="{ACC5D9F2-39F5-40B8-AB08-87DFB53B9D7E}" srcOrd="3" destOrd="0" presId="urn:microsoft.com/office/officeart/2018/2/layout/IconVerticalSolidList"/>
    <dgm:cxn modelId="{21B820DF-3752-41BA-B93F-92C817557FA0}" type="presParOf" srcId="{039695A3-1AA2-4412-9513-7E78F23F5D18}" destId="{8C911AAC-15E8-4335-806B-40D97876466D}" srcOrd="1" destOrd="0" presId="urn:microsoft.com/office/officeart/2018/2/layout/IconVerticalSolidList"/>
    <dgm:cxn modelId="{2CD91090-8F6A-4A0E-A769-7D029F041129}" type="presParOf" srcId="{039695A3-1AA2-4412-9513-7E78F23F5D18}" destId="{A5919FF2-3E11-4575-A480-EB4C267729D2}" srcOrd="2" destOrd="0" presId="urn:microsoft.com/office/officeart/2018/2/layout/IconVerticalSolidList"/>
    <dgm:cxn modelId="{465F871F-2F6A-4E9E-9366-FE1B7CF64F4E}" type="presParOf" srcId="{A5919FF2-3E11-4575-A480-EB4C267729D2}" destId="{9F569F12-0B60-45A2-988F-B36ECC437809}" srcOrd="0" destOrd="0" presId="urn:microsoft.com/office/officeart/2018/2/layout/IconVerticalSolidList"/>
    <dgm:cxn modelId="{464BED05-A450-4911-86BE-0AC92DD4CC1D}" type="presParOf" srcId="{A5919FF2-3E11-4575-A480-EB4C267729D2}" destId="{EE3D3AB6-C24B-45BD-AFA1-148D2A501AC4}" srcOrd="1" destOrd="0" presId="urn:microsoft.com/office/officeart/2018/2/layout/IconVerticalSolidList"/>
    <dgm:cxn modelId="{6D5F741B-B39B-467F-949C-4F89FE597D1C}" type="presParOf" srcId="{A5919FF2-3E11-4575-A480-EB4C267729D2}" destId="{7AD33860-333E-42BB-A5F7-FD4DAC2B6C1F}" srcOrd="2" destOrd="0" presId="urn:microsoft.com/office/officeart/2018/2/layout/IconVerticalSolidList"/>
    <dgm:cxn modelId="{330B98ED-0AAB-4A63-93B4-80AA4BD76AAB}" type="presParOf" srcId="{A5919FF2-3E11-4575-A480-EB4C267729D2}" destId="{8C2A6AEF-F84B-4A78-814A-049B1841584A}" srcOrd="3" destOrd="0" presId="urn:microsoft.com/office/officeart/2018/2/layout/IconVerticalSolidList"/>
    <dgm:cxn modelId="{EAA751F7-334E-48A8-ABFA-E081027A336E}" type="presParOf" srcId="{039695A3-1AA2-4412-9513-7E78F23F5D18}" destId="{BB9CA2BF-F407-4DB6-AA69-C281B0E97397}" srcOrd="3" destOrd="0" presId="urn:microsoft.com/office/officeart/2018/2/layout/IconVerticalSolidList"/>
    <dgm:cxn modelId="{3F3D4CD0-4001-4937-81CF-8C7B374A65EF}" type="presParOf" srcId="{039695A3-1AA2-4412-9513-7E78F23F5D18}" destId="{C3EC204B-D19B-430F-900D-D7DC1254D7B0}" srcOrd="4" destOrd="0" presId="urn:microsoft.com/office/officeart/2018/2/layout/IconVerticalSolidList"/>
    <dgm:cxn modelId="{CB309DF1-6320-43EB-8036-9854F8EB63D1}" type="presParOf" srcId="{C3EC204B-D19B-430F-900D-D7DC1254D7B0}" destId="{71848BD2-FD4D-4890-B43F-F510D3228063}" srcOrd="0" destOrd="0" presId="urn:microsoft.com/office/officeart/2018/2/layout/IconVerticalSolidList"/>
    <dgm:cxn modelId="{6054A15B-0202-4ED2-AAD6-FBC71447C029}" type="presParOf" srcId="{C3EC204B-D19B-430F-900D-D7DC1254D7B0}" destId="{7C6FD465-FD91-4EF8-B111-F6A6FE95DF72}" srcOrd="1" destOrd="0" presId="urn:microsoft.com/office/officeart/2018/2/layout/IconVerticalSolidList"/>
    <dgm:cxn modelId="{06E4CC36-566D-4ACE-B293-41056DA5AC76}" type="presParOf" srcId="{C3EC204B-D19B-430F-900D-D7DC1254D7B0}" destId="{41B7B5B5-C6E1-48C6-A808-C60B9BB84B93}" srcOrd="2" destOrd="0" presId="urn:microsoft.com/office/officeart/2018/2/layout/IconVerticalSolidList"/>
    <dgm:cxn modelId="{C3561229-F2F5-4B76-BD26-7D948A5E5633}" type="presParOf" srcId="{C3EC204B-D19B-430F-900D-D7DC1254D7B0}" destId="{F1DA80E1-13BD-4A01-809A-3AC57BCB3679}" srcOrd="3" destOrd="0" presId="urn:microsoft.com/office/officeart/2018/2/layout/IconVerticalSolidList"/>
    <dgm:cxn modelId="{231CDB9E-BF4A-47C3-88FB-D8EF9B8F8778}" type="presParOf" srcId="{039695A3-1AA2-4412-9513-7E78F23F5D18}" destId="{33AF5A72-2111-4138-AC03-CE4F79E8D03D}" srcOrd="5" destOrd="0" presId="urn:microsoft.com/office/officeart/2018/2/layout/IconVerticalSolidList"/>
    <dgm:cxn modelId="{BB563739-0E05-4BE6-8820-8E4939778ED8}" type="presParOf" srcId="{039695A3-1AA2-4412-9513-7E78F23F5D18}" destId="{EA80CD14-B83A-4970-9A05-2CCA4588C27E}" srcOrd="6" destOrd="0" presId="urn:microsoft.com/office/officeart/2018/2/layout/IconVerticalSolidList"/>
    <dgm:cxn modelId="{48096B56-0915-4388-9606-9CD524F08336}" type="presParOf" srcId="{EA80CD14-B83A-4970-9A05-2CCA4588C27E}" destId="{2A8B8467-4329-4286-920D-D28C8AD21998}" srcOrd="0" destOrd="0" presId="urn:microsoft.com/office/officeart/2018/2/layout/IconVerticalSolidList"/>
    <dgm:cxn modelId="{FFDD4F41-E3D0-450A-B30F-6A2E30C71884}" type="presParOf" srcId="{EA80CD14-B83A-4970-9A05-2CCA4588C27E}" destId="{5A7DE0D5-F669-4DA8-BB66-F64AFC916AFB}" srcOrd="1" destOrd="0" presId="urn:microsoft.com/office/officeart/2018/2/layout/IconVerticalSolidList"/>
    <dgm:cxn modelId="{EFABE13B-2B23-4E92-8C44-CE22E6DB4E53}" type="presParOf" srcId="{EA80CD14-B83A-4970-9A05-2CCA4588C27E}" destId="{77D28846-287A-4E15-B67F-C1EE08A1D7D3}" srcOrd="2" destOrd="0" presId="urn:microsoft.com/office/officeart/2018/2/layout/IconVerticalSolidList"/>
    <dgm:cxn modelId="{040D19B2-76EB-410E-9109-31A1D4CF0F6C}" type="presParOf" srcId="{EA80CD14-B83A-4970-9A05-2CCA4588C27E}" destId="{17ABD429-77D6-4E5A-9411-1C44AB1994A9}" srcOrd="3" destOrd="0" presId="urn:microsoft.com/office/officeart/2018/2/layout/IconVerticalSoli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9BFD8DD-71EC-4E9F-8607-110F00802419}"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n-AU"/>
        </a:p>
      </dgm:t>
    </dgm:pt>
    <dgm:pt modelId="{D6B6BD07-9054-47E1-ACDD-B72D44E47F11}">
      <dgm:prSet phldrT="[Text]" custT="1"/>
      <dgm:spPr/>
      <dgm:t>
        <a:bodyPr/>
        <a:lstStyle/>
        <a:p>
          <a:r>
            <a:rPr lang="en-AU" sz="1600"/>
            <a:t>Password or phrase PIN</a:t>
          </a:r>
        </a:p>
      </dgm:t>
    </dgm:pt>
    <dgm:pt modelId="{276F1833-823F-402B-BE03-0B106763AB16}" type="parTrans" cxnId="{04F84DFF-A479-48D1-88BE-ED9C97250EF1}">
      <dgm:prSet/>
      <dgm:spPr/>
      <dgm:t>
        <a:bodyPr/>
        <a:lstStyle/>
        <a:p>
          <a:endParaRPr lang="en-AU"/>
        </a:p>
      </dgm:t>
    </dgm:pt>
    <dgm:pt modelId="{7E757102-32EF-448D-AFA1-A8E8720A37CE}" type="sibTrans" cxnId="{04F84DFF-A479-48D1-88BE-ED9C97250EF1}">
      <dgm:prSet/>
      <dgm:spPr/>
      <dgm:t>
        <a:bodyPr/>
        <a:lstStyle/>
        <a:p>
          <a:endParaRPr lang="en-AU"/>
        </a:p>
      </dgm:t>
    </dgm:pt>
    <dgm:pt modelId="{7D5D4478-1B1E-4C6D-9BA6-54570B727E4B}">
      <dgm:prSet phldrT="[Text]" custT="1"/>
      <dgm:spPr/>
      <dgm:t>
        <a:bodyPr/>
        <a:lstStyle/>
        <a:p>
          <a:r>
            <a:rPr lang="en-AU" sz="1600"/>
            <a:t>Something you </a:t>
          </a:r>
          <a:br>
            <a:rPr lang="en-AU" sz="1600"/>
          </a:br>
          <a:r>
            <a:rPr lang="en-AU" sz="1600"/>
            <a:t>KNOW</a:t>
          </a:r>
        </a:p>
      </dgm:t>
    </dgm:pt>
    <dgm:pt modelId="{9DD8E5D4-22B3-4890-91AE-47D773F07857}" type="parTrans" cxnId="{2E466903-EE3C-4C5D-A2CF-3B87A24E4ECE}">
      <dgm:prSet/>
      <dgm:spPr/>
      <dgm:t>
        <a:bodyPr/>
        <a:lstStyle/>
        <a:p>
          <a:endParaRPr lang="en-AU"/>
        </a:p>
      </dgm:t>
    </dgm:pt>
    <dgm:pt modelId="{F29A6AEC-86F5-4BE8-A17E-2078B81A71CE}" type="sibTrans" cxnId="{2E466903-EE3C-4C5D-A2CF-3B87A24E4ECE}">
      <dgm:prSet/>
      <dgm:spPr/>
      <dgm:t>
        <a:bodyPr/>
        <a:lstStyle/>
        <a:p>
          <a:endParaRPr lang="en-AU"/>
        </a:p>
      </dgm:t>
    </dgm:pt>
    <dgm:pt modelId="{AD456EB7-9ED3-4845-A177-4BC8578830C5}">
      <dgm:prSet phldrT="[Text]" custT="1"/>
      <dgm:spPr/>
      <dgm:t>
        <a:bodyPr/>
        <a:lstStyle/>
        <a:p>
          <a:r>
            <a:rPr lang="en-AU" sz="1600" dirty="0"/>
            <a:t>Code from app or SMS, push notification, USB token</a:t>
          </a:r>
        </a:p>
      </dgm:t>
    </dgm:pt>
    <dgm:pt modelId="{093E853E-A9F7-4587-84BC-C626E7A283DE}" type="parTrans" cxnId="{0523FF78-DB81-41B0-92BA-8367C9E7F5E8}">
      <dgm:prSet/>
      <dgm:spPr/>
      <dgm:t>
        <a:bodyPr/>
        <a:lstStyle/>
        <a:p>
          <a:endParaRPr lang="en-AU"/>
        </a:p>
      </dgm:t>
    </dgm:pt>
    <dgm:pt modelId="{3D2D5993-3651-451C-88DB-716B8A077B90}" type="sibTrans" cxnId="{0523FF78-DB81-41B0-92BA-8367C9E7F5E8}">
      <dgm:prSet/>
      <dgm:spPr/>
      <dgm:t>
        <a:bodyPr/>
        <a:lstStyle/>
        <a:p>
          <a:endParaRPr lang="en-AU"/>
        </a:p>
      </dgm:t>
    </dgm:pt>
    <dgm:pt modelId="{0B94DFFD-3E72-43C5-8CEA-E09794DE966D}">
      <dgm:prSet phldrT="[Text]" custT="1"/>
      <dgm:spPr/>
      <dgm:t>
        <a:bodyPr/>
        <a:lstStyle/>
        <a:p>
          <a:r>
            <a:rPr lang="en-AU" sz="1600"/>
            <a:t>Something you</a:t>
          </a:r>
          <a:br>
            <a:rPr lang="en-AU" sz="1600"/>
          </a:br>
          <a:r>
            <a:rPr lang="en-AU" sz="1600"/>
            <a:t>HAVE</a:t>
          </a:r>
        </a:p>
      </dgm:t>
    </dgm:pt>
    <dgm:pt modelId="{CDD2E915-52FF-4657-BECD-9FC0D9FED6FB}" type="parTrans" cxnId="{48F2FAC4-85ED-434D-A9B1-1860C214BE4E}">
      <dgm:prSet/>
      <dgm:spPr/>
      <dgm:t>
        <a:bodyPr/>
        <a:lstStyle/>
        <a:p>
          <a:endParaRPr lang="en-AU"/>
        </a:p>
      </dgm:t>
    </dgm:pt>
    <dgm:pt modelId="{A322F22B-9041-45E6-B9F7-8647E795F330}" type="sibTrans" cxnId="{48F2FAC4-85ED-434D-A9B1-1860C214BE4E}">
      <dgm:prSet/>
      <dgm:spPr/>
      <dgm:t>
        <a:bodyPr/>
        <a:lstStyle/>
        <a:p>
          <a:endParaRPr lang="en-AU"/>
        </a:p>
      </dgm:t>
    </dgm:pt>
    <dgm:pt modelId="{5D20D5C2-6029-472A-93EF-80E98FF555DE}">
      <dgm:prSet phldrT="[Text]" custT="1"/>
      <dgm:spPr/>
      <dgm:t>
        <a:bodyPr/>
        <a:lstStyle/>
        <a:p>
          <a:r>
            <a:rPr lang="en-AU" sz="1600" dirty="0"/>
            <a:t>Finger or thumb print, face scan, iris scan</a:t>
          </a:r>
        </a:p>
      </dgm:t>
    </dgm:pt>
    <dgm:pt modelId="{7183CAD2-53F6-4ED1-9E1A-48C39695A1DA}" type="parTrans" cxnId="{20CAA4F8-B8EC-4D36-AF27-1551BBDD5966}">
      <dgm:prSet/>
      <dgm:spPr/>
      <dgm:t>
        <a:bodyPr/>
        <a:lstStyle/>
        <a:p>
          <a:endParaRPr lang="en-AU"/>
        </a:p>
      </dgm:t>
    </dgm:pt>
    <dgm:pt modelId="{2DDA8979-E81B-4694-8121-6F5EC9117412}" type="sibTrans" cxnId="{20CAA4F8-B8EC-4D36-AF27-1551BBDD5966}">
      <dgm:prSet/>
      <dgm:spPr/>
      <dgm:t>
        <a:bodyPr/>
        <a:lstStyle/>
        <a:p>
          <a:endParaRPr lang="en-AU"/>
        </a:p>
      </dgm:t>
    </dgm:pt>
    <dgm:pt modelId="{6DFB89AE-7838-41A0-AF9A-9DB933018930}">
      <dgm:prSet phldrT="[Text]" custT="1"/>
      <dgm:spPr/>
      <dgm:t>
        <a:bodyPr/>
        <a:lstStyle/>
        <a:p>
          <a:r>
            <a:rPr lang="en-AU" sz="1600"/>
            <a:t>Something you </a:t>
          </a:r>
          <a:br>
            <a:rPr lang="en-AU" sz="1600"/>
          </a:br>
          <a:r>
            <a:rPr lang="en-AU" sz="1600"/>
            <a:t>ARE</a:t>
          </a:r>
        </a:p>
      </dgm:t>
    </dgm:pt>
    <dgm:pt modelId="{F0E6B84A-9F20-48B5-AF54-C53CBD74DDAC}" type="parTrans" cxnId="{42FC6BB7-F823-4259-9557-A2BD85A1F313}">
      <dgm:prSet/>
      <dgm:spPr/>
      <dgm:t>
        <a:bodyPr/>
        <a:lstStyle/>
        <a:p>
          <a:endParaRPr lang="en-AU"/>
        </a:p>
      </dgm:t>
    </dgm:pt>
    <dgm:pt modelId="{3C3FC52C-5535-4C5C-ACDA-BB6969A64D57}" type="sibTrans" cxnId="{42FC6BB7-F823-4259-9557-A2BD85A1F313}">
      <dgm:prSet/>
      <dgm:spPr/>
      <dgm:t>
        <a:bodyPr/>
        <a:lstStyle/>
        <a:p>
          <a:endParaRPr lang="en-AU"/>
        </a:p>
      </dgm:t>
    </dgm:pt>
    <dgm:pt modelId="{39FE6746-7966-4EBF-BD43-BE167E961097}" type="pres">
      <dgm:prSet presAssocID="{59BFD8DD-71EC-4E9F-8607-110F00802419}" presName="Name0" presStyleCnt="0">
        <dgm:presLayoutVars>
          <dgm:chMax/>
          <dgm:chPref/>
          <dgm:dir/>
        </dgm:presLayoutVars>
      </dgm:prSet>
      <dgm:spPr/>
    </dgm:pt>
    <dgm:pt modelId="{EF93011A-FF9F-409A-978D-AF14842A124E}" type="pres">
      <dgm:prSet presAssocID="{D6B6BD07-9054-47E1-ACDD-B72D44E47F11}" presName="composite" presStyleCnt="0">
        <dgm:presLayoutVars>
          <dgm:chMax val="1"/>
          <dgm:chPref val="1"/>
        </dgm:presLayoutVars>
      </dgm:prSet>
      <dgm:spPr/>
    </dgm:pt>
    <dgm:pt modelId="{D0AB235D-2D05-4B2D-8E58-A21791D56718}" type="pres">
      <dgm:prSet presAssocID="{D6B6BD07-9054-47E1-ACDD-B72D44E47F11}" presName="Accent" presStyleLbl="trAlignAcc1" presStyleIdx="0" presStyleCnt="3">
        <dgm:presLayoutVars>
          <dgm:chMax val="0"/>
          <dgm:chPref val="0"/>
        </dgm:presLayoutVars>
      </dgm:prSet>
      <dgm:spPr>
        <a:ln>
          <a:noFill/>
        </a:ln>
      </dgm:spPr>
    </dgm:pt>
    <dgm:pt modelId="{A172FD72-D3A9-480F-8B5B-7D5CF26C1740}" type="pres">
      <dgm:prSet presAssocID="{D6B6BD07-9054-47E1-ACDD-B72D44E47F11}" presName="Image" presStyleLbl="alignImgPlace1" presStyleIdx="0" presStyleCnt="3" custScaleX="76001" custScaleY="76001" custLinFactNeighborX="-437" custLinFactNeighborY="-8235">
        <dgm:presLayoutVars>
          <dgm:chMax val="0"/>
          <dgm:chPref val="0"/>
        </dgm:presLayoutVars>
      </dgm:prSet>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7516" r="7516"/>
          </a:stretch>
        </a:blipFill>
      </dgm:spPr>
      <dgm:extLst>
        <a:ext uri="{E40237B7-FDA0-4F09-8148-C483321AD2D9}">
          <dgm14:cNvPr xmlns:dgm14="http://schemas.microsoft.com/office/drawing/2010/diagram" id="0" name="" descr="Lock with solid fill"/>
        </a:ext>
      </dgm:extLst>
    </dgm:pt>
    <dgm:pt modelId="{A7C0D591-2143-4684-96BE-66EDF42E9E5D}" type="pres">
      <dgm:prSet presAssocID="{D6B6BD07-9054-47E1-ACDD-B72D44E47F11}" presName="ChildComposite" presStyleCnt="0"/>
      <dgm:spPr/>
    </dgm:pt>
    <dgm:pt modelId="{AA89A592-9DD9-4CA5-95A6-6DC34701AF12}" type="pres">
      <dgm:prSet presAssocID="{D6B6BD07-9054-47E1-ACDD-B72D44E47F11}" presName="Child" presStyleLbl="node1" presStyleIdx="0" presStyleCnt="3" custLinFactNeighborX="437" custLinFactNeighborY="68886">
        <dgm:presLayoutVars>
          <dgm:chMax val="0"/>
          <dgm:chPref val="0"/>
          <dgm:bulletEnabled val="1"/>
        </dgm:presLayoutVars>
      </dgm:prSet>
      <dgm:spPr/>
    </dgm:pt>
    <dgm:pt modelId="{9C8FE847-C0EA-4486-B097-C3A08C6EBFB8}" type="pres">
      <dgm:prSet presAssocID="{D6B6BD07-9054-47E1-ACDD-B72D44E47F11}" presName="Parent" presStyleLbl="revTx" presStyleIdx="0" presStyleCnt="3">
        <dgm:presLayoutVars>
          <dgm:chMax val="1"/>
          <dgm:chPref val="0"/>
          <dgm:bulletEnabled val="1"/>
        </dgm:presLayoutVars>
      </dgm:prSet>
      <dgm:spPr/>
    </dgm:pt>
    <dgm:pt modelId="{5FB5D8B2-EDC8-4AE1-B893-178D824F8EE9}" type="pres">
      <dgm:prSet presAssocID="{7E757102-32EF-448D-AFA1-A8E8720A37CE}" presName="sibTrans" presStyleCnt="0"/>
      <dgm:spPr/>
    </dgm:pt>
    <dgm:pt modelId="{C40D2E01-6E37-4EC5-BB1D-654F1B752B4E}" type="pres">
      <dgm:prSet presAssocID="{AD456EB7-9ED3-4845-A177-4BC8578830C5}" presName="composite" presStyleCnt="0">
        <dgm:presLayoutVars>
          <dgm:chMax val="1"/>
          <dgm:chPref val="1"/>
        </dgm:presLayoutVars>
      </dgm:prSet>
      <dgm:spPr/>
    </dgm:pt>
    <dgm:pt modelId="{1FA3F1EF-BFCB-4C9B-8953-AB3988F1521C}" type="pres">
      <dgm:prSet presAssocID="{AD456EB7-9ED3-4845-A177-4BC8578830C5}" presName="Accent" presStyleLbl="trAlignAcc1" presStyleIdx="1" presStyleCnt="3">
        <dgm:presLayoutVars>
          <dgm:chMax val="0"/>
          <dgm:chPref val="0"/>
        </dgm:presLayoutVars>
      </dgm:prSet>
      <dgm:spPr>
        <a:ln>
          <a:noFill/>
        </a:ln>
      </dgm:spPr>
    </dgm:pt>
    <dgm:pt modelId="{E5D70B8E-0B09-4DE5-81B9-750C3B7D4274}" type="pres">
      <dgm:prSet presAssocID="{AD456EB7-9ED3-4845-A177-4BC8578830C5}" presName="Image" presStyleLbl="alignImgPlace1" presStyleIdx="1" presStyleCnt="3" custScaleX="76001" custScaleY="76001" custLinFactNeighborX="-437" custLinFactNeighborY="-8235">
        <dgm:presLayoutVars>
          <dgm:chMax val="0"/>
          <dgm:chPref val="0"/>
        </dgm:presLayoutVars>
      </dgm:prSet>
      <dgm:spPr>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7516" r="7516"/>
          </a:stretch>
        </a:blipFill>
      </dgm:spPr>
      <dgm:extLst>
        <a:ext uri="{E40237B7-FDA0-4F09-8148-C483321AD2D9}">
          <dgm14:cNvPr xmlns:dgm14="http://schemas.microsoft.com/office/drawing/2010/diagram" id="0" name="" descr="Phone Vibration with solid fill"/>
        </a:ext>
      </dgm:extLst>
    </dgm:pt>
    <dgm:pt modelId="{DADD695B-898A-498E-AE9B-82E2348EEC43}" type="pres">
      <dgm:prSet presAssocID="{AD456EB7-9ED3-4845-A177-4BC8578830C5}" presName="ChildComposite" presStyleCnt="0"/>
      <dgm:spPr/>
    </dgm:pt>
    <dgm:pt modelId="{56BB0596-C44A-4317-9AB3-5B415A7B952E}" type="pres">
      <dgm:prSet presAssocID="{AD456EB7-9ED3-4845-A177-4BC8578830C5}" presName="Child" presStyleLbl="node1" presStyleIdx="1" presStyleCnt="3" custLinFactNeighborX="437" custLinFactNeighborY="68886">
        <dgm:presLayoutVars>
          <dgm:chMax val="0"/>
          <dgm:chPref val="0"/>
          <dgm:bulletEnabled val="1"/>
        </dgm:presLayoutVars>
      </dgm:prSet>
      <dgm:spPr/>
    </dgm:pt>
    <dgm:pt modelId="{D016BF5E-6351-480B-9C47-A5FCFF8FE1D6}" type="pres">
      <dgm:prSet presAssocID="{AD456EB7-9ED3-4845-A177-4BC8578830C5}" presName="Parent" presStyleLbl="revTx" presStyleIdx="1" presStyleCnt="3" custScaleX="115460">
        <dgm:presLayoutVars>
          <dgm:chMax val="1"/>
          <dgm:chPref val="0"/>
          <dgm:bulletEnabled val="1"/>
        </dgm:presLayoutVars>
      </dgm:prSet>
      <dgm:spPr/>
    </dgm:pt>
    <dgm:pt modelId="{7A62A8F2-FE25-4210-8CC8-2508C1B8379A}" type="pres">
      <dgm:prSet presAssocID="{3D2D5993-3651-451C-88DB-716B8A077B90}" presName="sibTrans" presStyleCnt="0"/>
      <dgm:spPr/>
    </dgm:pt>
    <dgm:pt modelId="{FA185AA8-B572-45F7-9105-DDF3CA5BA742}" type="pres">
      <dgm:prSet presAssocID="{5D20D5C2-6029-472A-93EF-80E98FF555DE}" presName="composite" presStyleCnt="0">
        <dgm:presLayoutVars>
          <dgm:chMax val="1"/>
          <dgm:chPref val="1"/>
        </dgm:presLayoutVars>
      </dgm:prSet>
      <dgm:spPr/>
    </dgm:pt>
    <dgm:pt modelId="{C78FFA5B-2E48-4691-B59F-218F58411778}" type="pres">
      <dgm:prSet presAssocID="{5D20D5C2-6029-472A-93EF-80E98FF555DE}" presName="Accent" presStyleLbl="trAlignAcc1" presStyleIdx="2" presStyleCnt="3">
        <dgm:presLayoutVars>
          <dgm:chMax val="0"/>
          <dgm:chPref val="0"/>
        </dgm:presLayoutVars>
      </dgm:prSet>
      <dgm:spPr>
        <a:ln>
          <a:noFill/>
        </a:ln>
      </dgm:spPr>
    </dgm:pt>
    <dgm:pt modelId="{DC732457-0504-4C3B-B09B-00F4335D7743}" type="pres">
      <dgm:prSet presAssocID="{5D20D5C2-6029-472A-93EF-80E98FF555DE}" presName="Image" presStyleLbl="alignImgPlace1" presStyleIdx="2" presStyleCnt="3" custScaleX="76001" custScaleY="76001" custLinFactNeighborX="-437" custLinFactNeighborY="-8235">
        <dgm:presLayoutVars>
          <dgm:chMax val="0"/>
          <dgm:chPref val="0"/>
        </dgm:presLayoutVars>
      </dgm:prSet>
      <dgm:spPr>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7516" r="7516"/>
          </a:stretch>
        </a:blipFill>
      </dgm:spPr>
      <dgm:extLst>
        <a:ext uri="{E40237B7-FDA0-4F09-8148-C483321AD2D9}">
          <dgm14:cNvPr xmlns:dgm14="http://schemas.microsoft.com/office/drawing/2010/diagram" id="0" name="" descr="Eye Scan with solid fill"/>
        </a:ext>
      </dgm:extLst>
    </dgm:pt>
    <dgm:pt modelId="{D21A6224-D554-425D-AE21-E1B32D1C9C2C}" type="pres">
      <dgm:prSet presAssocID="{5D20D5C2-6029-472A-93EF-80E98FF555DE}" presName="ChildComposite" presStyleCnt="0"/>
      <dgm:spPr/>
    </dgm:pt>
    <dgm:pt modelId="{9F009673-28BE-4AF1-8076-563BB846E048}" type="pres">
      <dgm:prSet presAssocID="{5D20D5C2-6029-472A-93EF-80E98FF555DE}" presName="Child" presStyleLbl="node1" presStyleIdx="2" presStyleCnt="3" custLinFactNeighborX="437" custLinFactNeighborY="68886">
        <dgm:presLayoutVars>
          <dgm:chMax val="0"/>
          <dgm:chPref val="0"/>
          <dgm:bulletEnabled val="1"/>
        </dgm:presLayoutVars>
      </dgm:prSet>
      <dgm:spPr/>
    </dgm:pt>
    <dgm:pt modelId="{7B8C7E9E-C1CA-4446-BFFD-9D43ECB57221}" type="pres">
      <dgm:prSet presAssocID="{5D20D5C2-6029-472A-93EF-80E98FF555DE}" presName="Parent" presStyleLbl="revTx" presStyleIdx="2" presStyleCnt="3">
        <dgm:presLayoutVars>
          <dgm:chMax val="1"/>
          <dgm:chPref val="0"/>
          <dgm:bulletEnabled val="1"/>
        </dgm:presLayoutVars>
      </dgm:prSet>
      <dgm:spPr/>
    </dgm:pt>
  </dgm:ptLst>
  <dgm:cxnLst>
    <dgm:cxn modelId="{2E466903-EE3C-4C5D-A2CF-3B87A24E4ECE}" srcId="{D6B6BD07-9054-47E1-ACDD-B72D44E47F11}" destId="{7D5D4478-1B1E-4C6D-9BA6-54570B727E4B}" srcOrd="0" destOrd="0" parTransId="{9DD8E5D4-22B3-4890-91AE-47D773F07857}" sibTransId="{F29A6AEC-86F5-4BE8-A17E-2078B81A71CE}"/>
    <dgm:cxn modelId="{84F0C65E-70AD-413E-80C2-6FC9C5F55FB2}" type="presOf" srcId="{5D20D5C2-6029-472A-93EF-80E98FF555DE}" destId="{7B8C7E9E-C1CA-4446-BFFD-9D43ECB57221}" srcOrd="0" destOrd="0" presId="urn:microsoft.com/office/officeart/2008/layout/CaptionedPictures"/>
    <dgm:cxn modelId="{C5682667-C939-443F-9585-CD6A37685ED4}" type="presOf" srcId="{7D5D4478-1B1E-4C6D-9BA6-54570B727E4B}" destId="{AA89A592-9DD9-4CA5-95A6-6DC34701AF12}" srcOrd="0" destOrd="0" presId="urn:microsoft.com/office/officeart/2008/layout/CaptionedPictures"/>
    <dgm:cxn modelId="{AFB9B169-DDF6-4A13-9E8E-0B970017987E}" type="presOf" srcId="{D6B6BD07-9054-47E1-ACDD-B72D44E47F11}" destId="{9C8FE847-C0EA-4486-B097-C3A08C6EBFB8}" srcOrd="0" destOrd="0" presId="urn:microsoft.com/office/officeart/2008/layout/CaptionedPictures"/>
    <dgm:cxn modelId="{0523FF78-DB81-41B0-92BA-8367C9E7F5E8}" srcId="{59BFD8DD-71EC-4E9F-8607-110F00802419}" destId="{AD456EB7-9ED3-4845-A177-4BC8578830C5}" srcOrd="1" destOrd="0" parTransId="{093E853E-A9F7-4587-84BC-C626E7A283DE}" sibTransId="{3D2D5993-3651-451C-88DB-716B8A077B90}"/>
    <dgm:cxn modelId="{8D6F3BAA-12E5-4571-94F7-720E050518A9}" type="presOf" srcId="{AD456EB7-9ED3-4845-A177-4BC8578830C5}" destId="{D016BF5E-6351-480B-9C47-A5FCFF8FE1D6}" srcOrd="0" destOrd="0" presId="urn:microsoft.com/office/officeart/2008/layout/CaptionedPictures"/>
    <dgm:cxn modelId="{42FC6BB7-F823-4259-9557-A2BD85A1F313}" srcId="{5D20D5C2-6029-472A-93EF-80E98FF555DE}" destId="{6DFB89AE-7838-41A0-AF9A-9DB933018930}" srcOrd="0" destOrd="0" parTransId="{F0E6B84A-9F20-48B5-AF54-C53CBD74DDAC}" sibTransId="{3C3FC52C-5535-4C5C-ACDA-BB6969A64D57}"/>
    <dgm:cxn modelId="{48F2FAC4-85ED-434D-A9B1-1860C214BE4E}" srcId="{AD456EB7-9ED3-4845-A177-4BC8578830C5}" destId="{0B94DFFD-3E72-43C5-8CEA-E09794DE966D}" srcOrd="0" destOrd="0" parTransId="{CDD2E915-52FF-4657-BECD-9FC0D9FED6FB}" sibTransId="{A322F22B-9041-45E6-B9F7-8647E795F330}"/>
    <dgm:cxn modelId="{BD5F53D3-A4B1-450D-A8F5-4C6DE297187D}" type="presOf" srcId="{6DFB89AE-7838-41A0-AF9A-9DB933018930}" destId="{9F009673-28BE-4AF1-8076-563BB846E048}" srcOrd="0" destOrd="0" presId="urn:microsoft.com/office/officeart/2008/layout/CaptionedPictures"/>
    <dgm:cxn modelId="{45F56DDA-B3D5-42AA-95C0-7114D0806DE2}" type="presOf" srcId="{59BFD8DD-71EC-4E9F-8607-110F00802419}" destId="{39FE6746-7966-4EBF-BD43-BE167E961097}" srcOrd="0" destOrd="0" presId="urn:microsoft.com/office/officeart/2008/layout/CaptionedPictures"/>
    <dgm:cxn modelId="{AA8586F4-E505-46C7-897B-2FA1738776E5}" type="presOf" srcId="{0B94DFFD-3E72-43C5-8CEA-E09794DE966D}" destId="{56BB0596-C44A-4317-9AB3-5B415A7B952E}" srcOrd="0" destOrd="0" presId="urn:microsoft.com/office/officeart/2008/layout/CaptionedPictures"/>
    <dgm:cxn modelId="{20CAA4F8-B8EC-4D36-AF27-1551BBDD5966}" srcId="{59BFD8DD-71EC-4E9F-8607-110F00802419}" destId="{5D20D5C2-6029-472A-93EF-80E98FF555DE}" srcOrd="2" destOrd="0" parTransId="{7183CAD2-53F6-4ED1-9E1A-48C39695A1DA}" sibTransId="{2DDA8979-E81B-4694-8121-6F5EC9117412}"/>
    <dgm:cxn modelId="{04F84DFF-A479-48D1-88BE-ED9C97250EF1}" srcId="{59BFD8DD-71EC-4E9F-8607-110F00802419}" destId="{D6B6BD07-9054-47E1-ACDD-B72D44E47F11}" srcOrd="0" destOrd="0" parTransId="{276F1833-823F-402B-BE03-0B106763AB16}" sibTransId="{7E757102-32EF-448D-AFA1-A8E8720A37CE}"/>
    <dgm:cxn modelId="{6C141CC7-3383-487B-9B55-6169C75602C6}" type="presParOf" srcId="{39FE6746-7966-4EBF-BD43-BE167E961097}" destId="{EF93011A-FF9F-409A-978D-AF14842A124E}" srcOrd="0" destOrd="0" presId="urn:microsoft.com/office/officeart/2008/layout/CaptionedPictures"/>
    <dgm:cxn modelId="{0B02B300-18D5-4C41-9CB6-CA64017B939B}" type="presParOf" srcId="{EF93011A-FF9F-409A-978D-AF14842A124E}" destId="{D0AB235D-2D05-4B2D-8E58-A21791D56718}" srcOrd="0" destOrd="0" presId="urn:microsoft.com/office/officeart/2008/layout/CaptionedPictures"/>
    <dgm:cxn modelId="{8FFF08BB-E2DB-4EE7-827C-E97064809E32}" type="presParOf" srcId="{EF93011A-FF9F-409A-978D-AF14842A124E}" destId="{A172FD72-D3A9-480F-8B5B-7D5CF26C1740}" srcOrd="1" destOrd="0" presId="urn:microsoft.com/office/officeart/2008/layout/CaptionedPictures"/>
    <dgm:cxn modelId="{81927529-D1C2-4C94-B038-80201BD39A54}" type="presParOf" srcId="{EF93011A-FF9F-409A-978D-AF14842A124E}" destId="{A7C0D591-2143-4684-96BE-66EDF42E9E5D}" srcOrd="2" destOrd="0" presId="urn:microsoft.com/office/officeart/2008/layout/CaptionedPictures"/>
    <dgm:cxn modelId="{E72B8E4D-F4CB-4680-8A3A-5E7347877014}" type="presParOf" srcId="{A7C0D591-2143-4684-96BE-66EDF42E9E5D}" destId="{AA89A592-9DD9-4CA5-95A6-6DC34701AF12}" srcOrd="0" destOrd="0" presId="urn:microsoft.com/office/officeart/2008/layout/CaptionedPictures"/>
    <dgm:cxn modelId="{D949B8FE-6911-44D3-B664-F504C9956F5A}" type="presParOf" srcId="{A7C0D591-2143-4684-96BE-66EDF42E9E5D}" destId="{9C8FE847-C0EA-4486-B097-C3A08C6EBFB8}" srcOrd="1" destOrd="0" presId="urn:microsoft.com/office/officeart/2008/layout/CaptionedPictures"/>
    <dgm:cxn modelId="{B9153FD4-A106-443A-9904-58279D5D33B1}" type="presParOf" srcId="{39FE6746-7966-4EBF-BD43-BE167E961097}" destId="{5FB5D8B2-EDC8-4AE1-B893-178D824F8EE9}" srcOrd="1" destOrd="0" presId="urn:microsoft.com/office/officeart/2008/layout/CaptionedPictures"/>
    <dgm:cxn modelId="{DD01749A-7EA4-4D63-9785-EC9DBA785351}" type="presParOf" srcId="{39FE6746-7966-4EBF-BD43-BE167E961097}" destId="{C40D2E01-6E37-4EC5-BB1D-654F1B752B4E}" srcOrd="2" destOrd="0" presId="urn:microsoft.com/office/officeart/2008/layout/CaptionedPictures"/>
    <dgm:cxn modelId="{0CFA2E55-E653-4F9B-8F7B-C508B39E4A7B}" type="presParOf" srcId="{C40D2E01-6E37-4EC5-BB1D-654F1B752B4E}" destId="{1FA3F1EF-BFCB-4C9B-8953-AB3988F1521C}" srcOrd="0" destOrd="0" presId="urn:microsoft.com/office/officeart/2008/layout/CaptionedPictures"/>
    <dgm:cxn modelId="{5404B437-EA05-454D-ABE2-42C06287F9D3}" type="presParOf" srcId="{C40D2E01-6E37-4EC5-BB1D-654F1B752B4E}" destId="{E5D70B8E-0B09-4DE5-81B9-750C3B7D4274}" srcOrd="1" destOrd="0" presId="urn:microsoft.com/office/officeart/2008/layout/CaptionedPictures"/>
    <dgm:cxn modelId="{24414E4A-55CD-4BC8-9AE5-A2F4F77D29F8}" type="presParOf" srcId="{C40D2E01-6E37-4EC5-BB1D-654F1B752B4E}" destId="{DADD695B-898A-498E-AE9B-82E2348EEC43}" srcOrd="2" destOrd="0" presId="urn:microsoft.com/office/officeart/2008/layout/CaptionedPictures"/>
    <dgm:cxn modelId="{6F0863E1-188E-47A4-A76C-DDFD5F20AC79}" type="presParOf" srcId="{DADD695B-898A-498E-AE9B-82E2348EEC43}" destId="{56BB0596-C44A-4317-9AB3-5B415A7B952E}" srcOrd="0" destOrd="0" presId="urn:microsoft.com/office/officeart/2008/layout/CaptionedPictures"/>
    <dgm:cxn modelId="{9D102602-6D52-4BD8-98D4-82519E18DBEE}" type="presParOf" srcId="{DADD695B-898A-498E-AE9B-82E2348EEC43}" destId="{D016BF5E-6351-480B-9C47-A5FCFF8FE1D6}" srcOrd="1" destOrd="0" presId="urn:microsoft.com/office/officeart/2008/layout/CaptionedPictures"/>
    <dgm:cxn modelId="{C5611011-BC49-4073-8492-AA0850B57FC1}" type="presParOf" srcId="{39FE6746-7966-4EBF-BD43-BE167E961097}" destId="{7A62A8F2-FE25-4210-8CC8-2508C1B8379A}" srcOrd="3" destOrd="0" presId="urn:microsoft.com/office/officeart/2008/layout/CaptionedPictures"/>
    <dgm:cxn modelId="{B518CC82-733B-43B1-AC4C-D6DA23CCC9EB}" type="presParOf" srcId="{39FE6746-7966-4EBF-BD43-BE167E961097}" destId="{FA185AA8-B572-45F7-9105-DDF3CA5BA742}" srcOrd="4" destOrd="0" presId="urn:microsoft.com/office/officeart/2008/layout/CaptionedPictures"/>
    <dgm:cxn modelId="{5FE4F04F-793C-4C2D-92C3-F25022EC3078}" type="presParOf" srcId="{FA185AA8-B572-45F7-9105-DDF3CA5BA742}" destId="{C78FFA5B-2E48-4691-B59F-218F58411778}" srcOrd="0" destOrd="0" presId="urn:microsoft.com/office/officeart/2008/layout/CaptionedPictures"/>
    <dgm:cxn modelId="{0E4BBB08-EF54-4063-B394-637C524083D5}" type="presParOf" srcId="{FA185AA8-B572-45F7-9105-DDF3CA5BA742}" destId="{DC732457-0504-4C3B-B09B-00F4335D7743}" srcOrd="1" destOrd="0" presId="urn:microsoft.com/office/officeart/2008/layout/CaptionedPictures"/>
    <dgm:cxn modelId="{63C263D0-7D17-43DC-A982-83A656BD1C69}" type="presParOf" srcId="{FA185AA8-B572-45F7-9105-DDF3CA5BA742}" destId="{D21A6224-D554-425D-AE21-E1B32D1C9C2C}" srcOrd="2" destOrd="0" presId="urn:microsoft.com/office/officeart/2008/layout/CaptionedPictures"/>
    <dgm:cxn modelId="{418CB3B5-80D5-4ACC-AB5E-062C54DE2311}" type="presParOf" srcId="{D21A6224-D554-425D-AE21-E1B32D1C9C2C}" destId="{9F009673-28BE-4AF1-8076-563BB846E048}" srcOrd="0" destOrd="0" presId="urn:microsoft.com/office/officeart/2008/layout/CaptionedPictures"/>
    <dgm:cxn modelId="{5660F64A-05EA-458A-9027-912FC4FEB2C4}" type="presParOf" srcId="{D21A6224-D554-425D-AE21-E1B32D1C9C2C}" destId="{7B8C7E9E-C1CA-4446-BFFD-9D43ECB57221}" srcOrd="1" destOrd="0" presId="urn:microsoft.com/office/officeart/2008/layout/CaptionedPictures"/>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C05CD17-0116-4E1A-A0B7-DBB3C57893C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2276417-8EEA-4A38-87F6-778575BA37DF}">
      <dgm:prSet custT="1"/>
      <dgm:spPr>
        <a:noFill/>
      </dgm:spPr>
      <dgm:t>
        <a:bodyPr/>
        <a:lstStyle/>
        <a:p>
          <a:r>
            <a:rPr lang="en-AU" sz="1800" dirty="0">
              <a:solidFill>
                <a:schemeClr val="accent1"/>
              </a:solidFill>
            </a:rPr>
            <a:t>One day, Sasha receives an email with an attachment for the purchase of a very expensive pair of shoes. </a:t>
          </a:r>
          <a:endParaRPr lang="en-US" sz="1800" dirty="0">
            <a:solidFill>
              <a:schemeClr val="accent1"/>
            </a:solidFill>
          </a:endParaRPr>
        </a:p>
      </dgm:t>
    </dgm:pt>
    <dgm:pt modelId="{085D7E65-BE76-4741-AB4E-E5905A297FBD}" type="parTrans" cxnId="{E08DA590-B604-45E5-A956-779A46A4F469}">
      <dgm:prSet/>
      <dgm:spPr/>
      <dgm:t>
        <a:bodyPr/>
        <a:lstStyle/>
        <a:p>
          <a:endParaRPr lang="en-US"/>
        </a:p>
      </dgm:t>
    </dgm:pt>
    <dgm:pt modelId="{6A69360C-41A0-4694-8895-BEA639CA9B25}" type="sibTrans" cxnId="{E08DA590-B604-45E5-A956-779A46A4F469}">
      <dgm:prSet/>
      <dgm:spPr/>
      <dgm:t>
        <a:bodyPr/>
        <a:lstStyle/>
        <a:p>
          <a:endParaRPr lang="en-US"/>
        </a:p>
      </dgm:t>
    </dgm:pt>
    <dgm:pt modelId="{E795E10A-3DDA-4F6F-B854-05E7CD97B44D}">
      <dgm:prSet custT="1"/>
      <dgm:spPr>
        <a:noFill/>
      </dgm:spPr>
      <dgm:t>
        <a:bodyPr/>
        <a:lstStyle/>
        <a:p>
          <a:r>
            <a:rPr lang="en-AU" sz="1800" dirty="0">
              <a:solidFill>
                <a:schemeClr val="accent1"/>
              </a:solidFill>
            </a:rPr>
            <a:t>Sasha did not make this purchase, but the receipt included all her contact details and bank details used for payment. </a:t>
          </a:r>
          <a:endParaRPr lang="en-US" sz="1800" dirty="0">
            <a:solidFill>
              <a:schemeClr val="accent1"/>
            </a:solidFill>
          </a:endParaRPr>
        </a:p>
      </dgm:t>
    </dgm:pt>
    <dgm:pt modelId="{0BC0D0D4-BD80-41DA-AD72-DCCF0D8DE2AA}" type="parTrans" cxnId="{CEE4442D-FAB1-4CE3-AB2D-C1755404191A}">
      <dgm:prSet/>
      <dgm:spPr/>
      <dgm:t>
        <a:bodyPr/>
        <a:lstStyle/>
        <a:p>
          <a:endParaRPr lang="en-US"/>
        </a:p>
      </dgm:t>
    </dgm:pt>
    <dgm:pt modelId="{2D5E647D-E308-4F2B-B53D-477DCD601599}" type="sibTrans" cxnId="{CEE4442D-FAB1-4CE3-AB2D-C1755404191A}">
      <dgm:prSet/>
      <dgm:spPr/>
      <dgm:t>
        <a:bodyPr/>
        <a:lstStyle/>
        <a:p>
          <a:endParaRPr lang="en-US"/>
        </a:p>
      </dgm:t>
    </dgm:pt>
    <dgm:pt modelId="{858B8E10-1507-4BB1-887A-A66536721184}">
      <dgm:prSet custT="1"/>
      <dgm:spPr>
        <a:noFill/>
      </dgm:spPr>
      <dgm:t>
        <a:bodyPr/>
        <a:lstStyle/>
        <a:p>
          <a:r>
            <a:rPr lang="en-AU" sz="1800" dirty="0">
              <a:solidFill>
                <a:schemeClr val="accent1"/>
              </a:solidFill>
            </a:rPr>
            <a:t>Sasha logged into her banking app and noticed there were a few more purchases she did not recognise. </a:t>
          </a:r>
          <a:endParaRPr lang="en-US" sz="1800" dirty="0">
            <a:solidFill>
              <a:schemeClr val="accent1"/>
            </a:solidFill>
          </a:endParaRPr>
        </a:p>
      </dgm:t>
    </dgm:pt>
    <dgm:pt modelId="{7B515A92-C0AD-45DA-BE69-C0E923F6581E}" type="parTrans" cxnId="{D09168E4-8C9B-418E-AB5C-E94A6CA1C137}">
      <dgm:prSet/>
      <dgm:spPr/>
      <dgm:t>
        <a:bodyPr/>
        <a:lstStyle/>
        <a:p>
          <a:endParaRPr lang="en-US"/>
        </a:p>
      </dgm:t>
    </dgm:pt>
    <dgm:pt modelId="{DA6784CA-5C4F-43D0-9F1B-E76B158C3E8B}" type="sibTrans" cxnId="{D09168E4-8C9B-418E-AB5C-E94A6CA1C137}">
      <dgm:prSet/>
      <dgm:spPr/>
      <dgm:t>
        <a:bodyPr/>
        <a:lstStyle/>
        <a:p>
          <a:endParaRPr lang="en-US"/>
        </a:p>
      </dgm:t>
    </dgm:pt>
    <dgm:pt modelId="{199989ED-8124-4347-9E70-5E635504D824}">
      <dgm:prSet custT="1"/>
      <dgm:spPr>
        <a:noFill/>
      </dgm:spPr>
      <dgm:t>
        <a:bodyPr/>
        <a:lstStyle/>
        <a:p>
          <a:r>
            <a:rPr lang="en-AU" sz="1800" dirty="0">
              <a:solidFill>
                <a:schemeClr val="accent1"/>
              </a:solidFill>
            </a:rPr>
            <a:t>She tried changing her passwords for her important accounts, but it was too late as the hacker had already logged her out. </a:t>
          </a:r>
          <a:endParaRPr lang="en-US" sz="1800" dirty="0">
            <a:solidFill>
              <a:schemeClr val="accent1"/>
            </a:solidFill>
          </a:endParaRPr>
        </a:p>
      </dgm:t>
    </dgm:pt>
    <dgm:pt modelId="{D9BD8B64-964B-44BC-AB6F-5F233498F1EF}" type="parTrans" cxnId="{647E9681-58B0-416E-9E3F-9BAEDC8ABA5B}">
      <dgm:prSet/>
      <dgm:spPr/>
      <dgm:t>
        <a:bodyPr/>
        <a:lstStyle/>
        <a:p>
          <a:endParaRPr lang="en-US"/>
        </a:p>
      </dgm:t>
    </dgm:pt>
    <dgm:pt modelId="{5619010D-B234-4964-AA6F-7D80D1C853EE}" type="sibTrans" cxnId="{647E9681-58B0-416E-9E3F-9BAEDC8ABA5B}">
      <dgm:prSet/>
      <dgm:spPr/>
      <dgm:t>
        <a:bodyPr/>
        <a:lstStyle/>
        <a:p>
          <a:endParaRPr lang="en-US"/>
        </a:p>
      </dgm:t>
    </dgm:pt>
    <dgm:pt modelId="{1D395405-4824-403F-9110-5AD749123E21}" type="pres">
      <dgm:prSet presAssocID="{9C05CD17-0116-4E1A-A0B7-DBB3C57893C1}" presName="root" presStyleCnt="0">
        <dgm:presLayoutVars>
          <dgm:dir/>
          <dgm:resizeHandles val="exact"/>
        </dgm:presLayoutVars>
      </dgm:prSet>
      <dgm:spPr/>
    </dgm:pt>
    <dgm:pt modelId="{6681A657-594B-4C57-A0C7-9E2380A79E7E}" type="pres">
      <dgm:prSet presAssocID="{82276417-8EEA-4A38-87F6-778575BA37DF}" presName="compNode" presStyleCnt="0"/>
      <dgm:spPr/>
    </dgm:pt>
    <dgm:pt modelId="{3848A514-0ABD-4C0F-8644-5CF3C995E36E}" type="pres">
      <dgm:prSet presAssocID="{82276417-8EEA-4A38-87F6-778575BA37DF}" presName="bgRect" presStyleLbl="bgShp" presStyleIdx="0" presStyleCnt="4"/>
      <dgm:spPr>
        <a:solidFill>
          <a:schemeClr val="bg1"/>
        </a:solidFill>
      </dgm:spPr>
    </dgm:pt>
    <dgm:pt modelId="{450E68A6-763F-467D-AA63-2B4094B64AEC}" type="pres">
      <dgm:prSet presAssocID="{82276417-8EEA-4A38-87F6-778575BA37D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hoe with solid fill"/>
        </a:ext>
      </dgm:extLst>
    </dgm:pt>
    <dgm:pt modelId="{3D3BB0A7-2E74-4A7C-8FA3-EE463B4983E2}" type="pres">
      <dgm:prSet presAssocID="{82276417-8EEA-4A38-87F6-778575BA37DF}" presName="spaceRect" presStyleCnt="0"/>
      <dgm:spPr/>
    </dgm:pt>
    <dgm:pt modelId="{BF055D8C-B712-4F16-891F-9F0B69512BE6}" type="pres">
      <dgm:prSet presAssocID="{82276417-8EEA-4A38-87F6-778575BA37DF}" presName="parTx" presStyleLbl="revTx" presStyleIdx="0" presStyleCnt="4">
        <dgm:presLayoutVars>
          <dgm:chMax val="0"/>
          <dgm:chPref val="0"/>
        </dgm:presLayoutVars>
      </dgm:prSet>
      <dgm:spPr/>
    </dgm:pt>
    <dgm:pt modelId="{745A9410-4B89-483D-8723-79EA80825300}" type="pres">
      <dgm:prSet presAssocID="{6A69360C-41A0-4694-8895-BEA639CA9B25}" presName="sibTrans" presStyleCnt="0"/>
      <dgm:spPr/>
    </dgm:pt>
    <dgm:pt modelId="{22367251-6DA7-4D09-838B-5E389D938391}" type="pres">
      <dgm:prSet presAssocID="{E795E10A-3DDA-4F6F-B854-05E7CD97B44D}" presName="compNode" presStyleCnt="0"/>
      <dgm:spPr/>
    </dgm:pt>
    <dgm:pt modelId="{61A58FE8-4125-4B89-A7C5-5A10D4C8B270}" type="pres">
      <dgm:prSet presAssocID="{E795E10A-3DDA-4F6F-B854-05E7CD97B44D}" presName="bgRect" presStyleLbl="bgShp" presStyleIdx="1" presStyleCnt="4"/>
      <dgm:spPr>
        <a:solidFill>
          <a:schemeClr val="bg1"/>
        </a:solidFill>
      </dgm:spPr>
    </dgm:pt>
    <dgm:pt modelId="{94245D82-7D2A-4830-B047-E746DE1B4F81}" type="pres">
      <dgm:prSet presAssocID="{E795E10A-3DDA-4F6F-B854-05E7CD97B44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Receipt with solid fill"/>
        </a:ext>
      </dgm:extLst>
    </dgm:pt>
    <dgm:pt modelId="{AAF32E51-1932-40F8-B9EA-5D78F29B750F}" type="pres">
      <dgm:prSet presAssocID="{E795E10A-3DDA-4F6F-B854-05E7CD97B44D}" presName="spaceRect" presStyleCnt="0"/>
      <dgm:spPr/>
    </dgm:pt>
    <dgm:pt modelId="{DF5B718C-A553-42C7-B575-43158136C6D1}" type="pres">
      <dgm:prSet presAssocID="{E795E10A-3DDA-4F6F-B854-05E7CD97B44D}" presName="parTx" presStyleLbl="revTx" presStyleIdx="1" presStyleCnt="4">
        <dgm:presLayoutVars>
          <dgm:chMax val="0"/>
          <dgm:chPref val="0"/>
        </dgm:presLayoutVars>
      </dgm:prSet>
      <dgm:spPr/>
    </dgm:pt>
    <dgm:pt modelId="{12F780D0-918B-472B-86A0-88222E3046BD}" type="pres">
      <dgm:prSet presAssocID="{2D5E647D-E308-4F2B-B53D-477DCD601599}" presName="sibTrans" presStyleCnt="0"/>
      <dgm:spPr/>
    </dgm:pt>
    <dgm:pt modelId="{D3955089-249D-4D12-84AC-E3128133373C}" type="pres">
      <dgm:prSet presAssocID="{858B8E10-1507-4BB1-887A-A66536721184}" presName="compNode" presStyleCnt="0"/>
      <dgm:spPr/>
    </dgm:pt>
    <dgm:pt modelId="{81F8EC06-851F-403D-8E69-AB9EA714F463}" type="pres">
      <dgm:prSet presAssocID="{858B8E10-1507-4BB1-887A-A66536721184}" presName="bgRect" presStyleLbl="bgShp" presStyleIdx="2" presStyleCnt="4"/>
      <dgm:spPr>
        <a:solidFill>
          <a:schemeClr val="bg1"/>
        </a:solidFill>
      </dgm:spPr>
    </dgm:pt>
    <dgm:pt modelId="{09D45CE3-A1FD-4AF8-B3D0-531BC3BE93E1}" type="pres">
      <dgm:prSet presAssocID="{858B8E10-1507-4BB1-887A-A6653672118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redit card with solid fill"/>
        </a:ext>
      </dgm:extLst>
    </dgm:pt>
    <dgm:pt modelId="{4F00CB4A-C46E-48E0-AA01-CCDB85DD4C11}" type="pres">
      <dgm:prSet presAssocID="{858B8E10-1507-4BB1-887A-A66536721184}" presName="spaceRect" presStyleCnt="0"/>
      <dgm:spPr/>
    </dgm:pt>
    <dgm:pt modelId="{C8EED278-6273-4811-9B5B-C13B75DC6255}" type="pres">
      <dgm:prSet presAssocID="{858B8E10-1507-4BB1-887A-A66536721184}" presName="parTx" presStyleLbl="revTx" presStyleIdx="2" presStyleCnt="4">
        <dgm:presLayoutVars>
          <dgm:chMax val="0"/>
          <dgm:chPref val="0"/>
        </dgm:presLayoutVars>
      </dgm:prSet>
      <dgm:spPr/>
    </dgm:pt>
    <dgm:pt modelId="{ED0754F0-D5F9-4DE0-8CC7-A96471CC84F3}" type="pres">
      <dgm:prSet presAssocID="{DA6784CA-5C4F-43D0-9F1B-E76B158C3E8B}" presName="sibTrans" presStyleCnt="0"/>
      <dgm:spPr/>
    </dgm:pt>
    <dgm:pt modelId="{830A1B4D-7D0E-40EF-8BA9-AEF77DE23AB1}" type="pres">
      <dgm:prSet presAssocID="{199989ED-8124-4347-9E70-5E635504D824}" presName="compNode" presStyleCnt="0"/>
      <dgm:spPr/>
    </dgm:pt>
    <dgm:pt modelId="{3D507450-5219-4688-A81B-6708168FF928}" type="pres">
      <dgm:prSet presAssocID="{199989ED-8124-4347-9E70-5E635504D824}" presName="bgRect" presStyleLbl="bgShp" presStyleIdx="3" presStyleCnt="4"/>
      <dgm:spPr>
        <a:solidFill>
          <a:schemeClr val="bg1"/>
        </a:solidFill>
      </dgm:spPr>
    </dgm:pt>
    <dgm:pt modelId="{293351FA-7B30-4575-8658-2F57B578988F}" type="pres">
      <dgm:prSet presAssocID="{199989ED-8124-4347-9E70-5E635504D82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Unlock with solid fill"/>
        </a:ext>
      </dgm:extLst>
    </dgm:pt>
    <dgm:pt modelId="{23D9FFEE-A752-4AB9-BEAF-3330AED398AC}" type="pres">
      <dgm:prSet presAssocID="{199989ED-8124-4347-9E70-5E635504D824}" presName="spaceRect" presStyleCnt="0"/>
      <dgm:spPr/>
    </dgm:pt>
    <dgm:pt modelId="{7BE86D9A-1D9E-49F2-B1A8-FDE9E09F4732}" type="pres">
      <dgm:prSet presAssocID="{199989ED-8124-4347-9E70-5E635504D824}" presName="parTx" presStyleLbl="revTx" presStyleIdx="3" presStyleCnt="4">
        <dgm:presLayoutVars>
          <dgm:chMax val="0"/>
          <dgm:chPref val="0"/>
        </dgm:presLayoutVars>
      </dgm:prSet>
      <dgm:spPr/>
    </dgm:pt>
  </dgm:ptLst>
  <dgm:cxnLst>
    <dgm:cxn modelId="{FEE5E125-A6BD-4F89-A52A-7747563EB1FC}" type="presOf" srcId="{9C05CD17-0116-4E1A-A0B7-DBB3C57893C1}" destId="{1D395405-4824-403F-9110-5AD749123E21}" srcOrd="0" destOrd="0" presId="urn:microsoft.com/office/officeart/2018/2/layout/IconVerticalSolidList"/>
    <dgm:cxn modelId="{CEE4442D-FAB1-4CE3-AB2D-C1755404191A}" srcId="{9C05CD17-0116-4E1A-A0B7-DBB3C57893C1}" destId="{E795E10A-3DDA-4F6F-B854-05E7CD97B44D}" srcOrd="1" destOrd="0" parTransId="{0BC0D0D4-BD80-41DA-AD72-DCCF0D8DE2AA}" sibTransId="{2D5E647D-E308-4F2B-B53D-477DCD601599}"/>
    <dgm:cxn modelId="{61E5DC7D-FC55-41B7-8A88-58FC36C6E7DC}" type="presOf" srcId="{858B8E10-1507-4BB1-887A-A66536721184}" destId="{C8EED278-6273-4811-9B5B-C13B75DC6255}" srcOrd="0" destOrd="0" presId="urn:microsoft.com/office/officeart/2018/2/layout/IconVerticalSolidList"/>
    <dgm:cxn modelId="{647E9681-58B0-416E-9E3F-9BAEDC8ABA5B}" srcId="{9C05CD17-0116-4E1A-A0B7-DBB3C57893C1}" destId="{199989ED-8124-4347-9E70-5E635504D824}" srcOrd="3" destOrd="0" parTransId="{D9BD8B64-964B-44BC-AB6F-5F233498F1EF}" sibTransId="{5619010D-B234-4964-AA6F-7D80D1C853EE}"/>
    <dgm:cxn modelId="{E08DA590-B604-45E5-A956-779A46A4F469}" srcId="{9C05CD17-0116-4E1A-A0B7-DBB3C57893C1}" destId="{82276417-8EEA-4A38-87F6-778575BA37DF}" srcOrd="0" destOrd="0" parTransId="{085D7E65-BE76-4741-AB4E-E5905A297FBD}" sibTransId="{6A69360C-41A0-4694-8895-BEA639CA9B25}"/>
    <dgm:cxn modelId="{096C9C93-B616-447B-99C8-94471D37823F}" type="presOf" srcId="{199989ED-8124-4347-9E70-5E635504D824}" destId="{7BE86D9A-1D9E-49F2-B1A8-FDE9E09F4732}" srcOrd="0" destOrd="0" presId="urn:microsoft.com/office/officeart/2018/2/layout/IconVerticalSolidList"/>
    <dgm:cxn modelId="{CB73F7A1-5471-413A-9E40-4FB56934FD45}" type="presOf" srcId="{82276417-8EEA-4A38-87F6-778575BA37DF}" destId="{BF055D8C-B712-4F16-891F-9F0B69512BE6}" srcOrd="0" destOrd="0" presId="urn:microsoft.com/office/officeart/2018/2/layout/IconVerticalSolidList"/>
    <dgm:cxn modelId="{2FC5DBAC-F59E-48E1-8F9F-42386C46D119}" type="presOf" srcId="{E795E10A-3DDA-4F6F-B854-05E7CD97B44D}" destId="{DF5B718C-A553-42C7-B575-43158136C6D1}" srcOrd="0" destOrd="0" presId="urn:microsoft.com/office/officeart/2018/2/layout/IconVerticalSolidList"/>
    <dgm:cxn modelId="{D09168E4-8C9B-418E-AB5C-E94A6CA1C137}" srcId="{9C05CD17-0116-4E1A-A0B7-DBB3C57893C1}" destId="{858B8E10-1507-4BB1-887A-A66536721184}" srcOrd="2" destOrd="0" parTransId="{7B515A92-C0AD-45DA-BE69-C0E923F6581E}" sibTransId="{DA6784CA-5C4F-43D0-9F1B-E76B158C3E8B}"/>
    <dgm:cxn modelId="{4DD9B370-0F2E-4230-B895-418083ACC2BA}" type="presParOf" srcId="{1D395405-4824-403F-9110-5AD749123E21}" destId="{6681A657-594B-4C57-A0C7-9E2380A79E7E}" srcOrd="0" destOrd="0" presId="urn:microsoft.com/office/officeart/2018/2/layout/IconVerticalSolidList"/>
    <dgm:cxn modelId="{D2807C0D-FA2A-45FB-BF5C-BDFB67584D18}" type="presParOf" srcId="{6681A657-594B-4C57-A0C7-9E2380A79E7E}" destId="{3848A514-0ABD-4C0F-8644-5CF3C995E36E}" srcOrd="0" destOrd="0" presId="urn:microsoft.com/office/officeart/2018/2/layout/IconVerticalSolidList"/>
    <dgm:cxn modelId="{54CF5A19-702C-4A78-B218-BE512CF6BFA8}" type="presParOf" srcId="{6681A657-594B-4C57-A0C7-9E2380A79E7E}" destId="{450E68A6-763F-467D-AA63-2B4094B64AEC}" srcOrd="1" destOrd="0" presId="urn:microsoft.com/office/officeart/2018/2/layout/IconVerticalSolidList"/>
    <dgm:cxn modelId="{B89C2AB7-6276-48D6-83FD-54F08B5BBEF6}" type="presParOf" srcId="{6681A657-594B-4C57-A0C7-9E2380A79E7E}" destId="{3D3BB0A7-2E74-4A7C-8FA3-EE463B4983E2}" srcOrd="2" destOrd="0" presId="urn:microsoft.com/office/officeart/2018/2/layout/IconVerticalSolidList"/>
    <dgm:cxn modelId="{6519FFDE-BC64-4174-9146-34692318488F}" type="presParOf" srcId="{6681A657-594B-4C57-A0C7-9E2380A79E7E}" destId="{BF055D8C-B712-4F16-891F-9F0B69512BE6}" srcOrd="3" destOrd="0" presId="urn:microsoft.com/office/officeart/2018/2/layout/IconVerticalSolidList"/>
    <dgm:cxn modelId="{B7B7198F-EC4A-417F-8106-2F121A16E7EC}" type="presParOf" srcId="{1D395405-4824-403F-9110-5AD749123E21}" destId="{745A9410-4B89-483D-8723-79EA80825300}" srcOrd="1" destOrd="0" presId="urn:microsoft.com/office/officeart/2018/2/layout/IconVerticalSolidList"/>
    <dgm:cxn modelId="{06B9D48D-CA62-493F-88F2-AF8AD4C0528A}" type="presParOf" srcId="{1D395405-4824-403F-9110-5AD749123E21}" destId="{22367251-6DA7-4D09-838B-5E389D938391}" srcOrd="2" destOrd="0" presId="urn:microsoft.com/office/officeart/2018/2/layout/IconVerticalSolidList"/>
    <dgm:cxn modelId="{F2A6AF39-76C8-406F-9719-858509CED8C7}" type="presParOf" srcId="{22367251-6DA7-4D09-838B-5E389D938391}" destId="{61A58FE8-4125-4B89-A7C5-5A10D4C8B270}" srcOrd="0" destOrd="0" presId="urn:microsoft.com/office/officeart/2018/2/layout/IconVerticalSolidList"/>
    <dgm:cxn modelId="{460B7127-0414-42B4-BFA9-6571DD0A94EC}" type="presParOf" srcId="{22367251-6DA7-4D09-838B-5E389D938391}" destId="{94245D82-7D2A-4830-B047-E746DE1B4F81}" srcOrd="1" destOrd="0" presId="urn:microsoft.com/office/officeart/2018/2/layout/IconVerticalSolidList"/>
    <dgm:cxn modelId="{6070D1F3-4D9F-44F4-9976-E9BF21FC6D33}" type="presParOf" srcId="{22367251-6DA7-4D09-838B-5E389D938391}" destId="{AAF32E51-1932-40F8-B9EA-5D78F29B750F}" srcOrd="2" destOrd="0" presId="urn:microsoft.com/office/officeart/2018/2/layout/IconVerticalSolidList"/>
    <dgm:cxn modelId="{DE08681D-51A3-4632-ADE1-381CA110F369}" type="presParOf" srcId="{22367251-6DA7-4D09-838B-5E389D938391}" destId="{DF5B718C-A553-42C7-B575-43158136C6D1}" srcOrd="3" destOrd="0" presId="urn:microsoft.com/office/officeart/2018/2/layout/IconVerticalSolidList"/>
    <dgm:cxn modelId="{DDCB1C3F-FB80-42F0-AE49-39019033601B}" type="presParOf" srcId="{1D395405-4824-403F-9110-5AD749123E21}" destId="{12F780D0-918B-472B-86A0-88222E3046BD}" srcOrd="3" destOrd="0" presId="urn:microsoft.com/office/officeart/2018/2/layout/IconVerticalSolidList"/>
    <dgm:cxn modelId="{0281B72B-DA21-459F-B226-8DCC7D5748A9}" type="presParOf" srcId="{1D395405-4824-403F-9110-5AD749123E21}" destId="{D3955089-249D-4D12-84AC-E3128133373C}" srcOrd="4" destOrd="0" presId="urn:microsoft.com/office/officeart/2018/2/layout/IconVerticalSolidList"/>
    <dgm:cxn modelId="{7D5EB2C2-8847-4058-B349-FB785CFE6412}" type="presParOf" srcId="{D3955089-249D-4D12-84AC-E3128133373C}" destId="{81F8EC06-851F-403D-8E69-AB9EA714F463}" srcOrd="0" destOrd="0" presId="urn:microsoft.com/office/officeart/2018/2/layout/IconVerticalSolidList"/>
    <dgm:cxn modelId="{FF0995E7-9B58-4C02-ABDB-4316F648D67A}" type="presParOf" srcId="{D3955089-249D-4D12-84AC-E3128133373C}" destId="{09D45CE3-A1FD-4AF8-B3D0-531BC3BE93E1}" srcOrd="1" destOrd="0" presId="urn:microsoft.com/office/officeart/2018/2/layout/IconVerticalSolidList"/>
    <dgm:cxn modelId="{7A8B29B6-835A-4052-81A2-07FB4EC635E3}" type="presParOf" srcId="{D3955089-249D-4D12-84AC-E3128133373C}" destId="{4F00CB4A-C46E-48E0-AA01-CCDB85DD4C11}" srcOrd="2" destOrd="0" presId="urn:microsoft.com/office/officeart/2018/2/layout/IconVerticalSolidList"/>
    <dgm:cxn modelId="{17EF587D-D8F4-4C48-800C-851AD4C6FD96}" type="presParOf" srcId="{D3955089-249D-4D12-84AC-E3128133373C}" destId="{C8EED278-6273-4811-9B5B-C13B75DC6255}" srcOrd="3" destOrd="0" presId="urn:microsoft.com/office/officeart/2018/2/layout/IconVerticalSolidList"/>
    <dgm:cxn modelId="{03326EB0-301F-40FE-A1A7-1D6E5EB4E532}" type="presParOf" srcId="{1D395405-4824-403F-9110-5AD749123E21}" destId="{ED0754F0-D5F9-4DE0-8CC7-A96471CC84F3}" srcOrd="5" destOrd="0" presId="urn:microsoft.com/office/officeart/2018/2/layout/IconVerticalSolidList"/>
    <dgm:cxn modelId="{233D3128-36FC-4FD8-A1C1-90E9470E488C}" type="presParOf" srcId="{1D395405-4824-403F-9110-5AD749123E21}" destId="{830A1B4D-7D0E-40EF-8BA9-AEF77DE23AB1}" srcOrd="6" destOrd="0" presId="urn:microsoft.com/office/officeart/2018/2/layout/IconVerticalSolidList"/>
    <dgm:cxn modelId="{FB3E5E45-47F9-468F-9819-DF9F2EBECF60}" type="presParOf" srcId="{830A1B4D-7D0E-40EF-8BA9-AEF77DE23AB1}" destId="{3D507450-5219-4688-A81B-6708168FF928}" srcOrd="0" destOrd="0" presId="urn:microsoft.com/office/officeart/2018/2/layout/IconVerticalSolidList"/>
    <dgm:cxn modelId="{6597E9B3-9AE0-4547-AB32-5EDCC5047DF5}" type="presParOf" srcId="{830A1B4D-7D0E-40EF-8BA9-AEF77DE23AB1}" destId="{293351FA-7B30-4575-8658-2F57B578988F}" srcOrd="1" destOrd="0" presId="urn:microsoft.com/office/officeart/2018/2/layout/IconVerticalSolidList"/>
    <dgm:cxn modelId="{027935CD-8C97-46C4-B8D7-889CCDFF3E35}" type="presParOf" srcId="{830A1B4D-7D0E-40EF-8BA9-AEF77DE23AB1}" destId="{23D9FFEE-A752-4AB9-BEAF-3330AED398AC}" srcOrd="2" destOrd="0" presId="urn:microsoft.com/office/officeart/2018/2/layout/IconVerticalSolidList"/>
    <dgm:cxn modelId="{B2B3AA76-059D-4032-BBB1-FFF68089E8F3}" type="presParOf" srcId="{830A1B4D-7D0E-40EF-8BA9-AEF77DE23AB1}" destId="{7BE86D9A-1D9E-49F2-B1A8-FDE9E09F473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E2C6D8-47B2-469F-BB38-EA30DC596E89}">
      <dsp:nvSpPr>
        <dsp:cNvPr id="0" name=""/>
        <dsp:cNvSpPr/>
      </dsp:nvSpPr>
      <dsp:spPr>
        <a:xfrm>
          <a:off x="0" y="0"/>
          <a:ext cx="6806169" cy="722759"/>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9F1AC0F6-D3D7-48B2-811B-C91B3AAC2188}">
      <dsp:nvSpPr>
        <dsp:cNvPr id="0" name=""/>
        <dsp:cNvSpPr/>
      </dsp:nvSpPr>
      <dsp:spPr>
        <a:xfrm>
          <a:off x="218634" y="166014"/>
          <a:ext cx="397517" cy="3975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D7F555-D3E7-4BB6-90B8-BF8169B1D251}">
      <dsp:nvSpPr>
        <dsp:cNvPr id="0" name=""/>
        <dsp:cNvSpPr/>
      </dsp:nvSpPr>
      <dsp:spPr>
        <a:xfrm>
          <a:off x="834786" y="3393"/>
          <a:ext cx="5971382" cy="722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492" tIns="76492" rIns="76492" bIns="76492" numCol="1" spcCol="1270" anchor="ctr" anchorCtr="0">
          <a:noAutofit/>
        </a:bodyPr>
        <a:lstStyle/>
        <a:p>
          <a:pPr marL="0" lvl="0" indent="0" algn="l" defTabSz="800100">
            <a:lnSpc>
              <a:spcPct val="100000"/>
            </a:lnSpc>
            <a:spcBef>
              <a:spcPct val="0"/>
            </a:spcBef>
            <a:spcAft>
              <a:spcPct val="35000"/>
            </a:spcAft>
            <a:buNone/>
          </a:pPr>
          <a:r>
            <a:rPr lang="en-AU" sz="1800" kern="1200" cap="none" dirty="0">
              <a:solidFill>
                <a:schemeClr val="accent1"/>
              </a:solidFill>
            </a:rPr>
            <a:t>What was the personal information you were asked to share?</a:t>
          </a:r>
          <a:endParaRPr lang="en-US" sz="1800" kern="1200" cap="none" dirty="0">
            <a:solidFill>
              <a:schemeClr val="accent1"/>
            </a:solidFill>
          </a:endParaRPr>
        </a:p>
      </dsp:txBody>
      <dsp:txXfrm>
        <a:off x="834786" y="3393"/>
        <a:ext cx="5971382" cy="722759"/>
      </dsp:txXfrm>
    </dsp:sp>
    <dsp:sp modelId="{7A079F10-0513-44D4-9EB7-58414B965054}">
      <dsp:nvSpPr>
        <dsp:cNvPr id="0" name=""/>
        <dsp:cNvSpPr/>
      </dsp:nvSpPr>
      <dsp:spPr>
        <a:xfrm>
          <a:off x="0" y="906842"/>
          <a:ext cx="6806169" cy="722759"/>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7E4CCA52-0C1A-40AB-9B13-AA3785C8EC58}">
      <dsp:nvSpPr>
        <dsp:cNvPr id="0" name=""/>
        <dsp:cNvSpPr/>
      </dsp:nvSpPr>
      <dsp:spPr>
        <a:xfrm>
          <a:off x="218634" y="1069462"/>
          <a:ext cx="397517" cy="3975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13D45C-8ADF-4EDC-A3B8-98ECF5D53618}">
      <dsp:nvSpPr>
        <dsp:cNvPr id="0" name=""/>
        <dsp:cNvSpPr/>
      </dsp:nvSpPr>
      <dsp:spPr>
        <a:xfrm>
          <a:off x="834786" y="906842"/>
          <a:ext cx="5971382" cy="722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492" tIns="76492" rIns="76492" bIns="76492" numCol="1" spcCol="1270" anchor="ctr" anchorCtr="0">
          <a:noAutofit/>
        </a:bodyPr>
        <a:lstStyle/>
        <a:p>
          <a:pPr marL="0" lvl="0" indent="0" algn="l" defTabSz="800100">
            <a:lnSpc>
              <a:spcPct val="100000"/>
            </a:lnSpc>
            <a:spcBef>
              <a:spcPct val="0"/>
            </a:spcBef>
            <a:spcAft>
              <a:spcPct val="35000"/>
            </a:spcAft>
            <a:buNone/>
          </a:pPr>
          <a:r>
            <a:rPr lang="en-AU" sz="1800" kern="1200" cap="none" dirty="0">
              <a:solidFill>
                <a:schemeClr val="accent1"/>
              </a:solidFill>
            </a:rPr>
            <a:t>What were the pros and cons of sharing this information</a:t>
          </a:r>
          <a:endParaRPr lang="en-US" sz="1800" kern="1200" cap="none" dirty="0">
            <a:solidFill>
              <a:schemeClr val="accent1"/>
            </a:solidFill>
          </a:endParaRPr>
        </a:p>
      </dsp:txBody>
      <dsp:txXfrm>
        <a:off x="834786" y="906842"/>
        <a:ext cx="5971382" cy="722759"/>
      </dsp:txXfrm>
    </dsp:sp>
    <dsp:sp modelId="{89D2A308-F199-461B-994A-3FBA11BB0510}">
      <dsp:nvSpPr>
        <dsp:cNvPr id="0" name=""/>
        <dsp:cNvSpPr/>
      </dsp:nvSpPr>
      <dsp:spPr>
        <a:xfrm>
          <a:off x="0" y="1810290"/>
          <a:ext cx="6806169" cy="722759"/>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A5E618CD-E84B-4785-80F2-6C1CEC91F95F}">
      <dsp:nvSpPr>
        <dsp:cNvPr id="0" name=""/>
        <dsp:cNvSpPr/>
      </dsp:nvSpPr>
      <dsp:spPr>
        <a:xfrm>
          <a:off x="218634" y="1972911"/>
          <a:ext cx="397517" cy="3975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F6438D-99FC-4D03-A75A-32D928D6A204}">
      <dsp:nvSpPr>
        <dsp:cNvPr id="0" name=""/>
        <dsp:cNvSpPr/>
      </dsp:nvSpPr>
      <dsp:spPr>
        <a:xfrm>
          <a:off x="834786" y="1810290"/>
          <a:ext cx="5971382" cy="722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492" tIns="76492" rIns="76492" bIns="76492" numCol="1" spcCol="1270" anchor="ctr" anchorCtr="0">
          <a:noAutofit/>
        </a:bodyPr>
        <a:lstStyle/>
        <a:p>
          <a:pPr marL="0" lvl="0" indent="0" algn="l" defTabSz="800100">
            <a:lnSpc>
              <a:spcPct val="100000"/>
            </a:lnSpc>
            <a:spcBef>
              <a:spcPct val="0"/>
            </a:spcBef>
            <a:spcAft>
              <a:spcPct val="35000"/>
            </a:spcAft>
            <a:buNone/>
          </a:pPr>
          <a:r>
            <a:rPr lang="en-AU" sz="1800" kern="1200" cap="none" dirty="0">
              <a:solidFill>
                <a:schemeClr val="accent1"/>
              </a:solidFill>
            </a:rPr>
            <a:t>How did you know it was the right thing to share the information or to keep it private? </a:t>
          </a:r>
          <a:endParaRPr lang="en-US" sz="1800" kern="1200" cap="none" dirty="0">
            <a:solidFill>
              <a:schemeClr val="accent1"/>
            </a:solidFill>
          </a:endParaRPr>
        </a:p>
      </dsp:txBody>
      <dsp:txXfrm>
        <a:off x="834786" y="1810290"/>
        <a:ext cx="5971382" cy="722759"/>
      </dsp:txXfrm>
    </dsp:sp>
    <dsp:sp modelId="{9018048A-0627-4BAC-AED3-83D3A0F81336}">
      <dsp:nvSpPr>
        <dsp:cNvPr id="0" name=""/>
        <dsp:cNvSpPr/>
      </dsp:nvSpPr>
      <dsp:spPr>
        <a:xfrm>
          <a:off x="0" y="2713739"/>
          <a:ext cx="6806169" cy="722759"/>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3743CD49-26D6-45FD-AF98-5E257A5D7BFC}">
      <dsp:nvSpPr>
        <dsp:cNvPr id="0" name=""/>
        <dsp:cNvSpPr/>
      </dsp:nvSpPr>
      <dsp:spPr>
        <a:xfrm>
          <a:off x="218634" y="2876360"/>
          <a:ext cx="397517" cy="39751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CE961E-C83C-4316-9E54-D926753CF2C1}">
      <dsp:nvSpPr>
        <dsp:cNvPr id="0" name=""/>
        <dsp:cNvSpPr/>
      </dsp:nvSpPr>
      <dsp:spPr>
        <a:xfrm>
          <a:off x="834786" y="2713739"/>
          <a:ext cx="5971382" cy="722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492" tIns="76492" rIns="76492" bIns="76492" numCol="1" spcCol="1270" anchor="ctr" anchorCtr="0">
          <a:noAutofit/>
        </a:bodyPr>
        <a:lstStyle/>
        <a:p>
          <a:pPr marL="0" lvl="0" indent="0" algn="l" defTabSz="800100">
            <a:lnSpc>
              <a:spcPct val="100000"/>
            </a:lnSpc>
            <a:spcBef>
              <a:spcPct val="0"/>
            </a:spcBef>
            <a:spcAft>
              <a:spcPct val="35000"/>
            </a:spcAft>
            <a:buNone/>
          </a:pPr>
          <a:r>
            <a:rPr lang="en-AU" sz="1800" kern="1200" cap="none">
              <a:solidFill>
                <a:schemeClr val="accent1"/>
              </a:solidFill>
            </a:rPr>
            <a:t>Did anything happen after posting or sending your personal information?</a:t>
          </a:r>
          <a:r>
            <a:rPr lang="en-AU" sz="1800" kern="1200" cap="none">
              <a:solidFill>
                <a:schemeClr val="accent1"/>
              </a:solidFill>
              <a:latin typeface="Public Sans"/>
            </a:rPr>
            <a:t> </a:t>
          </a:r>
          <a:endParaRPr lang="en-US" sz="1800" kern="1200" cap="none">
            <a:solidFill>
              <a:schemeClr val="accent1"/>
            </a:solidFill>
          </a:endParaRPr>
        </a:p>
      </dsp:txBody>
      <dsp:txXfrm>
        <a:off x="834786" y="2713739"/>
        <a:ext cx="5971382" cy="722759"/>
      </dsp:txXfrm>
    </dsp:sp>
    <dsp:sp modelId="{800611DD-5E74-48FB-9AD0-F19FC9889E96}">
      <dsp:nvSpPr>
        <dsp:cNvPr id="0" name=""/>
        <dsp:cNvSpPr/>
      </dsp:nvSpPr>
      <dsp:spPr>
        <a:xfrm>
          <a:off x="0" y="3620581"/>
          <a:ext cx="6806169" cy="722759"/>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B15EFAA8-8C3D-4498-9C73-4B49AB42092E}">
      <dsp:nvSpPr>
        <dsp:cNvPr id="0" name=""/>
        <dsp:cNvSpPr/>
      </dsp:nvSpPr>
      <dsp:spPr>
        <a:xfrm>
          <a:off x="218634" y="3779809"/>
          <a:ext cx="397517" cy="39751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69CDC9-E714-44F5-8415-D1725816F096}">
      <dsp:nvSpPr>
        <dsp:cNvPr id="0" name=""/>
        <dsp:cNvSpPr/>
      </dsp:nvSpPr>
      <dsp:spPr>
        <a:xfrm>
          <a:off x="834786" y="3617188"/>
          <a:ext cx="5971382" cy="722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492" tIns="76492" rIns="76492" bIns="76492" numCol="1" spcCol="1270" anchor="ctr" anchorCtr="0">
          <a:noAutofit/>
        </a:bodyPr>
        <a:lstStyle/>
        <a:p>
          <a:pPr marL="0" lvl="0" indent="0" algn="l" defTabSz="800100">
            <a:lnSpc>
              <a:spcPct val="100000"/>
            </a:lnSpc>
            <a:spcBef>
              <a:spcPct val="0"/>
            </a:spcBef>
            <a:spcAft>
              <a:spcPct val="35000"/>
            </a:spcAft>
            <a:buNone/>
          </a:pPr>
          <a:r>
            <a:rPr lang="en-AU" sz="1800" kern="1200" cap="none">
              <a:solidFill>
                <a:schemeClr val="accent1"/>
              </a:solidFill>
            </a:rPr>
            <a:t>Would you do it again?</a:t>
          </a:r>
          <a:endParaRPr lang="en-US" sz="1800" kern="1200" cap="none">
            <a:solidFill>
              <a:schemeClr val="accent1"/>
            </a:solidFill>
          </a:endParaRPr>
        </a:p>
      </dsp:txBody>
      <dsp:txXfrm>
        <a:off x="834786" y="3617188"/>
        <a:ext cx="5971382" cy="72275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48A514-0ABD-4C0F-8644-5CF3C995E36E}">
      <dsp:nvSpPr>
        <dsp:cNvPr id="0" name=""/>
        <dsp:cNvSpPr/>
      </dsp:nvSpPr>
      <dsp:spPr>
        <a:xfrm>
          <a:off x="0" y="4033"/>
          <a:ext cx="6804000" cy="910285"/>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450E68A6-763F-467D-AA63-2B4094B64AEC}">
      <dsp:nvSpPr>
        <dsp:cNvPr id="0" name=""/>
        <dsp:cNvSpPr/>
      </dsp:nvSpPr>
      <dsp:spPr>
        <a:xfrm>
          <a:off x="275361" y="208847"/>
          <a:ext cx="501146" cy="5006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055D8C-B712-4F16-891F-9F0B69512BE6}">
      <dsp:nvSpPr>
        <dsp:cNvPr id="0" name=""/>
        <dsp:cNvSpPr/>
      </dsp:nvSpPr>
      <dsp:spPr>
        <a:xfrm>
          <a:off x="1051869" y="4033"/>
          <a:ext cx="5735931" cy="938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349" tIns="99349" rIns="99349" bIns="99349" numCol="1" spcCol="1270" anchor="ctr" anchorCtr="0">
          <a:noAutofit/>
        </a:bodyPr>
        <a:lstStyle/>
        <a:p>
          <a:pPr marL="0" lvl="0" indent="0" algn="l" defTabSz="755650">
            <a:lnSpc>
              <a:spcPct val="100000"/>
            </a:lnSpc>
            <a:spcBef>
              <a:spcPct val="0"/>
            </a:spcBef>
            <a:spcAft>
              <a:spcPct val="35000"/>
            </a:spcAft>
            <a:buNone/>
          </a:pPr>
          <a:r>
            <a:rPr lang="en-AU" sz="1700" kern="1200" dirty="0">
              <a:solidFill>
                <a:schemeClr val="accent1"/>
              </a:solidFill>
              <a:effectLst/>
              <a:cs typeface="Times New Roman" panose="02020603050405020304" pitchFamily="18" charset="0"/>
            </a:rPr>
            <a:t>Created unique passwords for each account so that if one was cracked, the other accounts would still be safe.</a:t>
          </a:r>
          <a:endParaRPr lang="en-US" sz="1700" kern="1200" dirty="0">
            <a:solidFill>
              <a:schemeClr val="accent1"/>
            </a:solidFill>
          </a:endParaRPr>
        </a:p>
      </dsp:txBody>
      <dsp:txXfrm>
        <a:off x="1051869" y="4033"/>
        <a:ext cx="5735931" cy="938732"/>
      </dsp:txXfrm>
    </dsp:sp>
    <dsp:sp modelId="{61A58FE8-4125-4B89-A7C5-5A10D4C8B270}">
      <dsp:nvSpPr>
        <dsp:cNvPr id="0" name=""/>
        <dsp:cNvSpPr/>
      </dsp:nvSpPr>
      <dsp:spPr>
        <a:xfrm>
          <a:off x="0" y="1159916"/>
          <a:ext cx="6804000" cy="910285"/>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94245D82-7D2A-4830-B047-E746DE1B4F81}">
      <dsp:nvSpPr>
        <dsp:cNvPr id="0" name=""/>
        <dsp:cNvSpPr/>
      </dsp:nvSpPr>
      <dsp:spPr>
        <a:xfrm>
          <a:off x="275361" y="1382263"/>
          <a:ext cx="501146" cy="5006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5B718C-A553-42C7-B575-43158136C6D1}">
      <dsp:nvSpPr>
        <dsp:cNvPr id="0" name=""/>
        <dsp:cNvSpPr/>
      </dsp:nvSpPr>
      <dsp:spPr>
        <a:xfrm>
          <a:off x="1051869" y="1177448"/>
          <a:ext cx="5735931" cy="938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349" tIns="99349" rIns="99349" bIns="99349" numCol="1" spcCol="1270" anchor="ctr" anchorCtr="0">
          <a:noAutofit/>
        </a:bodyPr>
        <a:lstStyle/>
        <a:p>
          <a:pPr marL="0" lvl="0" indent="0" algn="l" defTabSz="755650">
            <a:lnSpc>
              <a:spcPct val="100000"/>
            </a:lnSpc>
            <a:spcBef>
              <a:spcPct val="0"/>
            </a:spcBef>
            <a:spcAft>
              <a:spcPct val="35000"/>
            </a:spcAft>
            <a:buNone/>
          </a:pPr>
          <a:r>
            <a:rPr lang="en-AU" sz="1700" kern="1200" dirty="0">
              <a:solidFill>
                <a:schemeClr val="accent1"/>
              </a:solidFill>
              <a:effectLst/>
              <a:cs typeface="Times New Roman" panose="02020603050405020304" pitchFamily="18" charset="0"/>
            </a:rPr>
            <a:t>Set up multi-factor authentication (MFA) so she would be notified when someone else tried to log into her account.</a:t>
          </a:r>
          <a:endParaRPr lang="en-US" sz="1700" kern="1200" dirty="0">
            <a:solidFill>
              <a:schemeClr val="accent1"/>
            </a:solidFill>
          </a:endParaRPr>
        </a:p>
      </dsp:txBody>
      <dsp:txXfrm>
        <a:off x="1051869" y="1177448"/>
        <a:ext cx="5735931" cy="938732"/>
      </dsp:txXfrm>
    </dsp:sp>
    <dsp:sp modelId="{0B4F03AD-0A04-4347-89C2-5A778B3B32AA}">
      <dsp:nvSpPr>
        <dsp:cNvPr id="0" name=""/>
        <dsp:cNvSpPr/>
      </dsp:nvSpPr>
      <dsp:spPr>
        <a:xfrm>
          <a:off x="0" y="2322144"/>
          <a:ext cx="6804000" cy="910285"/>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6505F78A-EAF9-4F5D-AC81-3C2A72B160AB}">
      <dsp:nvSpPr>
        <dsp:cNvPr id="0" name=""/>
        <dsp:cNvSpPr/>
      </dsp:nvSpPr>
      <dsp:spPr>
        <a:xfrm>
          <a:off x="275361" y="2555678"/>
          <a:ext cx="501146" cy="5006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5AC6F9-ED95-4BE5-9E5B-6EDE8FE9F67C}">
      <dsp:nvSpPr>
        <dsp:cNvPr id="0" name=""/>
        <dsp:cNvSpPr/>
      </dsp:nvSpPr>
      <dsp:spPr>
        <a:xfrm>
          <a:off x="1169594" y="2321275"/>
          <a:ext cx="5634405" cy="938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349" tIns="99349" rIns="99349" bIns="99349" numCol="1" spcCol="1270" anchor="ctr" anchorCtr="0">
          <a:noAutofit/>
        </a:bodyPr>
        <a:lstStyle/>
        <a:p>
          <a:pPr marL="0" lvl="0" indent="0" algn="l" defTabSz="755650">
            <a:lnSpc>
              <a:spcPct val="100000"/>
            </a:lnSpc>
            <a:spcBef>
              <a:spcPct val="0"/>
            </a:spcBef>
            <a:spcAft>
              <a:spcPct val="35000"/>
            </a:spcAft>
            <a:buNone/>
          </a:pPr>
          <a:r>
            <a:rPr lang="en-US" sz="1700" kern="1200">
              <a:solidFill>
                <a:schemeClr val="accent1"/>
              </a:solidFill>
            </a:rPr>
            <a:t>Kept her passwords secret. </a:t>
          </a:r>
        </a:p>
      </dsp:txBody>
      <dsp:txXfrm>
        <a:off x="1169594" y="2321275"/>
        <a:ext cx="5634405" cy="938732"/>
      </dsp:txXfrm>
    </dsp:sp>
    <dsp:sp modelId="{2E854A8F-E135-4156-A470-18F2E8367B56}">
      <dsp:nvSpPr>
        <dsp:cNvPr id="0" name=""/>
        <dsp:cNvSpPr/>
      </dsp:nvSpPr>
      <dsp:spPr>
        <a:xfrm>
          <a:off x="0" y="3524279"/>
          <a:ext cx="6804000" cy="910285"/>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697F3344-7ACE-43C8-B6FE-5EE63613609A}">
      <dsp:nvSpPr>
        <dsp:cNvPr id="0" name=""/>
        <dsp:cNvSpPr/>
      </dsp:nvSpPr>
      <dsp:spPr>
        <a:xfrm>
          <a:off x="275361" y="3729093"/>
          <a:ext cx="501146" cy="5006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137815-8C43-47CF-BFD7-A109637C1ED9}">
      <dsp:nvSpPr>
        <dsp:cNvPr id="0" name=""/>
        <dsp:cNvSpPr/>
      </dsp:nvSpPr>
      <dsp:spPr>
        <a:xfrm>
          <a:off x="1051869" y="3524279"/>
          <a:ext cx="5735931" cy="938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349" tIns="99349" rIns="99349" bIns="99349" numCol="1" spcCol="1270" anchor="ctr" anchorCtr="0">
          <a:noAutofit/>
        </a:bodyPr>
        <a:lstStyle/>
        <a:p>
          <a:pPr marL="0" lvl="0" indent="0" algn="l" defTabSz="755650">
            <a:lnSpc>
              <a:spcPct val="100000"/>
            </a:lnSpc>
            <a:spcBef>
              <a:spcPct val="0"/>
            </a:spcBef>
            <a:spcAft>
              <a:spcPct val="35000"/>
            </a:spcAft>
            <a:buNone/>
          </a:pPr>
          <a:r>
            <a:rPr lang="en-AU" sz="1700" kern="1200" dirty="0">
              <a:solidFill>
                <a:schemeClr val="accent1"/>
              </a:solidFill>
              <a:effectLst/>
              <a:ea typeface="Calibri" panose="020F0502020204030204" pitchFamily="34" charset="0"/>
              <a:cs typeface="Times New Roman" panose="02020603050405020304" pitchFamily="18" charset="0"/>
            </a:rPr>
            <a:t>Sasha should report the incident to her bank, </a:t>
          </a:r>
          <a:r>
            <a:rPr lang="en-AU" sz="1700" kern="1200" dirty="0">
              <a:solidFill>
                <a:schemeClr val="accent1"/>
              </a:solidFill>
              <a:ea typeface="Calibri" panose="020F0502020204030204" pitchFamily="34" charset="0"/>
              <a:cs typeface="Times New Roman" panose="02020603050405020304" pitchFamily="18" charset="0"/>
            </a:rPr>
            <a:t>change her passwords and add MFA to accounts she can still access. </a:t>
          </a:r>
          <a:endParaRPr lang="en-US" sz="1700" kern="1200" dirty="0">
            <a:solidFill>
              <a:schemeClr val="accent1"/>
            </a:solidFill>
          </a:endParaRPr>
        </a:p>
      </dsp:txBody>
      <dsp:txXfrm>
        <a:off x="1051869" y="3524279"/>
        <a:ext cx="5735931" cy="9387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60D4CC-66F1-4CD8-ABF2-381D48D027D5}">
      <dsp:nvSpPr>
        <dsp:cNvPr id="0" name=""/>
        <dsp:cNvSpPr/>
      </dsp:nvSpPr>
      <dsp:spPr>
        <a:xfrm>
          <a:off x="0" y="129429"/>
          <a:ext cx="835294" cy="835294"/>
        </a:xfrm>
        <a:prstGeom prst="ellipse">
          <a:avLst/>
        </a:prstGeom>
        <a:solidFill>
          <a:schemeClr val="bg1"/>
        </a:solidFill>
        <a:ln>
          <a:noFill/>
        </a:ln>
        <a:effectLst/>
      </dsp:spPr>
      <dsp:style>
        <a:lnRef idx="0">
          <a:scrgbClr r="0" g="0" b="0"/>
        </a:lnRef>
        <a:fillRef idx="1">
          <a:scrgbClr r="0" g="0" b="0"/>
        </a:fillRef>
        <a:effectRef idx="0">
          <a:scrgbClr r="0" g="0" b="0"/>
        </a:effectRef>
        <a:fontRef idx="minor"/>
      </dsp:style>
    </dsp:sp>
    <dsp:sp modelId="{4B14518F-E062-4C26-AD7D-92126693E036}">
      <dsp:nvSpPr>
        <dsp:cNvPr id="0" name=""/>
        <dsp:cNvSpPr/>
      </dsp:nvSpPr>
      <dsp:spPr>
        <a:xfrm>
          <a:off x="76841" y="205216"/>
          <a:ext cx="671367" cy="6516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9ECE84-66A6-4891-882A-500A1998D1B2}">
      <dsp:nvSpPr>
        <dsp:cNvPr id="0" name=""/>
        <dsp:cNvSpPr/>
      </dsp:nvSpPr>
      <dsp:spPr>
        <a:xfrm>
          <a:off x="0" y="1083950"/>
          <a:ext cx="2474951" cy="209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defRPr cap="all"/>
          </a:pPr>
          <a:r>
            <a:rPr lang="en-AU" sz="1700" b="1" kern="1200" cap="none">
              <a:solidFill>
                <a:schemeClr val="accent1"/>
              </a:solidFill>
              <a:latin typeface="Public Sans SemiBold" pitchFamily="2" charset="0"/>
            </a:rPr>
            <a:t>Sense of urgency</a:t>
          </a:r>
          <a:endParaRPr lang="en-AU" sz="1700" kern="1200" cap="none">
            <a:solidFill>
              <a:schemeClr val="accent1"/>
            </a:solidFill>
            <a:latin typeface="Public Sans SemiBold" pitchFamily="2" charset="0"/>
          </a:endParaRPr>
        </a:p>
        <a:p>
          <a:pPr marL="0" lvl="0" indent="0" algn="l" defTabSz="755650">
            <a:lnSpc>
              <a:spcPct val="100000"/>
            </a:lnSpc>
            <a:spcBef>
              <a:spcPct val="0"/>
            </a:spcBef>
            <a:spcAft>
              <a:spcPct val="35000"/>
            </a:spcAft>
            <a:buNone/>
            <a:defRPr cap="all"/>
          </a:pPr>
          <a:r>
            <a:rPr lang="en-AU" sz="1700" kern="1200" cap="none">
              <a:solidFill>
                <a:schemeClr val="accent1"/>
              </a:solidFill>
            </a:rPr>
            <a:t>A legitimate organisation will never pressure you to hand over personal information immediately.</a:t>
          </a:r>
        </a:p>
        <a:p>
          <a:pPr marL="0" lvl="0" indent="0" algn="l" defTabSz="755650">
            <a:lnSpc>
              <a:spcPct val="100000"/>
            </a:lnSpc>
            <a:spcBef>
              <a:spcPct val="0"/>
            </a:spcBef>
            <a:spcAft>
              <a:spcPct val="35000"/>
            </a:spcAft>
            <a:buNone/>
            <a:defRPr cap="all"/>
          </a:pPr>
          <a:r>
            <a:rPr lang="en-US" sz="1700" kern="1200" cap="none">
              <a:solidFill>
                <a:schemeClr val="accent1"/>
              </a:solidFill>
            </a:rPr>
            <a:t>Contact the </a:t>
          </a:r>
          <a:r>
            <a:rPr lang="en-US" sz="1700" kern="1200" cap="none" err="1">
              <a:solidFill>
                <a:schemeClr val="accent1"/>
              </a:solidFill>
            </a:rPr>
            <a:t>organisation</a:t>
          </a:r>
          <a:r>
            <a:rPr lang="en-US" sz="1700" kern="1200" cap="none">
              <a:solidFill>
                <a:schemeClr val="accent1"/>
              </a:solidFill>
            </a:rPr>
            <a:t> directly to confirm if a message is a scam</a:t>
          </a:r>
          <a:r>
            <a:rPr lang="en-US" sz="1700" kern="1200">
              <a:solidFill>
                <a:schemeClr val="accent1"/>
              </a:solidFill>
            </a:rPr>
            <a:t>.</a:t>
          </a:r>
        </a:p>
      </dsp:txBody>
      <dsp:txXfrm>
        <a:off x="0" y="1083950"/>
        <a:ext cx="2474951" cy="2096182"/>
      </dsp:txXfrm>
    </dsp:sp>
    <dsp:sp modelId="{281C3439-D07D-4F01-AAC1-6EEFF2544C5F}">
      <dsp:nvSpPr>
        <dsp:cNvPr id="0" name=""/>
        <dsp:cNvSpPr/>
      </dsp:nvSpPr>
      <dsp:spPr>
        <a:xfrm>
          <a:off x="2959314" y="152225"/>
          <a:ext cx="835294" cy="835294"/>
        </a:xfrm>
        <a:prstGeom prst="ellipse">
          <a:avLst/>
        </a:prstGeom>
        <a:solidFill>
          <a:schemeClr val="bg1"/>
        </a:solidFill>
        <a:ln>
          <a:noFill/>
        </a:ln>
        <a:effectLst/>
      </dsp:spPr>
      <dsp:style>
        <a:lnRef idx="0">
          <a:scrgbClr r="0" g="0" b="0"/>
        </a:lnRef>
        <a:fillRef idx="1">
          <a:scrgbClr r="0" g="0" b="0"/>
        </a:fillRef>
        <a:effectRef idx="0">
          <a:scrgbClr r="0" g="0" b="0"/>
        </a:effectRef>
        <a:fontRef idx="minor"/>
      </dsp:style>
    </dsp:sp>
    <dsp:sp modelId="{162CCB87-7103-42E3-A403-CB33CAD5EBD4}">
      <dsp:nvSpPr>
        <dsp:cNvPr id="0" name=""/>
        <dsp:cNvSpPr/>
      </dsp:nvSpPr>
      <dsp:spPr>
        <a:xfrm>
          <a:off x="3074954" y="253050"/>
          <a:ext cx="600896" cy="6210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000" r="-2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969AA6-E2DC-4B4A-AC7A-98846BDE0543}">
      <dsp:nvSpPr>
        <dsp:cNvPr id="0" name=""/>
        <dsp:cNvSpPr/>
      </dsp:nvSpPr>
      <dsp:spPr>
        <a:xfrm>
          <a:off x="2955991" y="1083950"/>
          <a:ext cx="2443114" cy="209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defRPr cap="all"/>
          </a:pPr>
          <a:r>
            <a:rPr lang="en-AU" sz="1700" b="1" kern="1200" cap="none">
              <a:solidFill>
                <a:schemeClr val="accent1"/>
              </a:solidFill>
              <a:latin typeface="Public Sans SemiBold" pitchFamily="2" charset="0"/>
            </a:rPr>
            <a:t>Unusual domain name</a:t>
          </a:r>
          <a:endParaRPr lang="en-AU" sz="1700" kern="1200" cap="none">
            <a:solidFill>
              <a:schemeClr val="accent1"/>
            </a:solidFill>
            <a:latin typeface="Public Sans SemiBold" pitchFamily="2" charset="0"/>
          </a:endParaRPr>
        </a:p>
        <a:p>
          <a:pPr marL="0" lvl="0" indent="0" algn="l" defTabSz="755650">
            <a:lnSpc>
              <a:spcPct val="100000"/>
            </a:lnSpc>
            <a:spcBef>
              <a:spcPct val="0"/>
            </a:spcBef>
            <a:spcAft>
              <a:spcPct val="35000"/>
            </a:spcAft>
            <a:buNone/>
            <a:defRPr cap="all"/>
          </a:pPr>
          <a:r>
            <a:rPr lang="en-AU" sz="1700" kern="1200" cap="none">
              <a:solidFill>
                <a:schemeClr val="accent1"/>
              </a:solidFill>
            </a:rPr>
            <a:t>Hover your mouse over the sender's link to check the domain name matches their official website. </a:t>
          </a:r>
        </a:p>
        <a:p>
          <a:pPr marL="0" lvl="0" indent="0" algn="ctr" defTabSz="755650" rtl="0">
            <a:spcBef>
              <a:spcPct val="0"/>
            </a:spcBef>
            <a:spcAft>
              <a:spcPct val="35000"/>
            </a:spcAft>
            <a:buNone/>
            <a:defRPr cap="all"/>
          </a:pPr>
          <a:endParaRPr lang="en-US" sz="1100" kern="1200">
            <a:solidFill>
              <a:schemeClr val="accent1"/>
            </a:solidFill>
          </a:endParaRPr>
        </a:p>
      </dsp:txBody>
      <dsp:txXfrm>
        <a:off x="2955991" y="1083950"/>
        <a:ext cx="2443114" cy="2096182"/>
      </dsp:txXfrm>
    </dsp:sp>
    <dsp:sp modelId="{3707BA46-B1C9-40D5-B4C3-C2BE9E5B312E}">
      <dsp:nvSpPr>
        <dsp:cNvPr id="0" name=""/>
        <dsp:cNvSpPr/>
      </dsp:nvSpPr>
      <dsp:spPr>
        <a:xfrm>
          <a:off x="6028631" y="129429"/>
          <a:ext cx="835294" cy="835294"/>
        </a:xfrm>
        <a:prstGeom prst="ellipse">
          <a:avLst/>
        </a:prstGeom>
        <a:solidFill>
          <a:schemeClr val="bg1"/>
        </a:solidFill>
        <a:ln>
          <a:noFill/>
        </a:ln>
        <a:effectLst/>
      </dsp:spPr>
      <dsp:style>
        <a:lnRef idx="0">
          <a:scrgbClr r="0" g="0" b="0"/>
        </a:lnRef>
        <a:fillRef idx="1">
          <a:scrgbClr r="0" g="0" b="0"/>
        </a:fillRef>
        <a:effectRef idx="0">
          <a:scrgbClr r="0" g="0" b="0"/>
        </a:effectRef>
        <a:fontRef idx="minor"/>
      </dsp:style>
    </dsp:sp>
    <dsp:sp modelId="{D61D67CD-7FE7-4C91-B6C9-E7B57C381C23}">
      <dsp:nvSpPr>
        <dsp:cNvPr id="0" name=""/>
        <dsp:cNvSpPr/>
      </dsp:nvSpPr>
      <dsp:spPr>
        <a:xfrm>
          <a:off x="6160729" y="268568"/>
          <a:ext cx="567649" cy="5797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1C3899-79E2-4EB1-9988-0DD3FFB44A47}">
      <dsp:nvSpPr>
        <dsp:cNvPr id="0" name=""/>
        <dsp:cNvSpPr/>
      </dsp:nvSpPr>
      <dsp:spPr>
        <a:xfrm>
          <a:off x="5971748" y="1088477"/>
          <a:ext cx="2230853" cy="209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defRPr cap="all"/>
          </a:pPr>
          <a:r>
            <a:rPr lang="en-AU" sz="1700" b="1" kern="1200" cap="none">
              <a:solidFill>
                <a:schemeClr val="accent1"/>
              </a:solidFill>
              <a:latin typeface="Public Sans SemiBold" pitchFamily="2" charset="0"/>
            </a:rPr>
            <a:t>Unusual email format, spelling errors or a generic greeting </a:t>
          </a:r>
          <a:endParaRPr lang="en-AU" sz="1700" kern="1200" cap="none">
            <a:solidFill>
              <a:schemeClr val="accent1"/>
            </a:solidFill>
            <a:latin typeface="Public Sans SemiBold" pitchFamily="2" charset="0"/>
          </a:endParaRPr>
        </a:p>
        <a:p>
          <a:pPr marL="0" lvl="0" indent="0" algn="l" defTabSz="755650">
            <a:lnSpc>
              <a:spcPct val="100000"/>
            </a:lnSpc>
            <a:spcBef>
              <a:spcPct val="0"/>
            </a:spcBef>
            <a:spcAft>
              <a:spcPct val="35000"/>
            </a:spcAft>
            <a:buNone/>
            <a:defRPr cap="all"/>
          </a:pPr>
          <a:r>
            <a:rPr lang="en-AU" sz="1700" kern="1200" cap="none">
              <a:solidFill>
                <a:schemeClr val="accent1"/>
              </a:solidFill>
            </a:rPr>
            <a:t>Does the email or message address you by name and does it have spelling or formatting errors? </a:t>
          </a:r>
        </a:p>
        <a:p>
          <a:pPr marL="0" lvl="0" indent="0" algn="ctr" defTabSz="755650">
            <a:lnSpc>
              <a:spcPct val="100000"/>
            </a:lnSpc>
            <a:spcBef>
              <a:spcPct val="0"/>
            </a:spcBef>
            <a:spcAft>
              <a:spcPct val="35000"/>
            </a:spcAft>
            <a:buNone/>
            <a:defRPr cap="all"/>
          </a:pPr>
          <a:endParaRPr lang="en-AU" sz="1100" kern="1200">
            <a:solidFill>
              <a:schemeClr val="accent1"/>
            </a:solidFill>
          </a:endParaRPr>
        </a:p>
        <a:p>
          <a:pPr marL="0" lvl="0" indent="0" algn="ctr" defTabSz="755650">
            <a:lnSpc>
              <a:spcPct val="100000"/>
            </a:lnSpc>
            <a:spcBef>
              <a:spcPct val="0"/>
            </a:spcBef>
            <a:spcAft>
              <a:spcPct val="35000"/>
            </a:spcAft>
            <a:buNone/>
            <a:defRPr cap="all"/>
          </a:pPr>
          <a:endParaRPr lang="en-AU" sz="1100" kern="1200">
            <a:solidFill>
              <a:schemeClr val="accent1"/>
            </a:solidFill>
          </a:endParaRPr>
        </a:p>
        <a:p>
          <a:pPr marL="0" lvl="0" indent="0" algn="ctr" defTabSz="755650" rtl="0">
            <a:spcBef>
              <a:spcPct val="0"/>
            </a:spcBef>
            <a:spcAft>
              <a:spcPct val="35000"/>
            </a:spcAft>
            <a:buNone/>
            <a:defRPr cap="all"/>
          </a:pPr>
          <a:endParaRPr lang="en-US" sz="1100" kern="1200">
            <a:solidFill>
              <a:schemeClr val="accent1"/>
            </a:solidFill>
          </a:endParaRPr>
        </a:p>
      </dsp:txBody>
      <dsp:txXfrm>
        <a:off x="5971748" y="1088477"/>
        <a:ext cx="2230853" cy="2096182"/>
      </dsp:txXfrm>
    </dsp:sp>
    <dsp:sp modelId="{3DE5486A-E054-4FC6-B748-2EEB9810286C}">
      <dsp:nvSpPr>
        <dsp:cNvPr id="0" name=""/>
        <dsp:cNvSpPr/>
      </dsp:nvSpPr>
      <dsp:spPr>
        <a:xfrm>
          <a:off x="8609671" y="129429"/>
          <a:ext cx="835294" cy="835294"/>
        </a:xfrm>
        <a:prstGeom prst="ellipse">
          <a:avLst/>
        </a:prstGeom>
        <a:solidFill>
          <a:schemeClr val="bg1"/>
        </a:solidFill>
        <a:ln>
          <a:noFill/>
        </a:ln>
        <a:effectLst/>
      </dsp:spPr>
      <dsp:style>
        <a:lnRef idx="0">
          <a:scrgbClr r="0" g="0" b="0"/>
        </a:lnRef>
        <a:fillRef idx="1">
          <a:scrgbClr r="0" g="0" b="0"/>
        </a:fillRef>
        <a:effectRef idx="0">
          <a:scrgbClr r="0" g="0" b="0"/>
        </a:effectRef>
        <a:fontRef idx="minor"/>
      </dsp:style>
    </dsp:sp>
    <dsp:sp modelId="{4178CFDB-82FB-45D3-A98E-01A0A64F269B}">
      <dsp:nvSpPr>
        <dsp:cNvPr id="0" name=""/>
        <dsp:cNvSpPr/>
      </dsp:nvSpPr>
      <dsp:spPr>
        <a:xfrm>
          <a:off x="8802826" y="307444"/>
          <a:ext cx="479267" cy="47926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73002C-1814-4C9B-97B9-914FE0577FD2}">
      <dsp:nvSpPr>
        <dsp:cNvPr id="0" name=""/>
        <dsp:cNvSpPr/>
      </dsp:nvSpPr>
      <dsp:spPr>
        <a:xfrm>
          <a:off x="8729837" y="1083950"/>
          <a:ext cx="2323256" cy="209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defRPr cap="all"/>
          </a:pPr>
          <a:r>
            <a:rPr lang="en-AU" sz="1700" b="1" kern="1200" cap="none">
              <a:solidFill>
                <a:schemeClr val="accent1"/>
              </a:solidFill>
              <a:latin typeface="Public Sans SemiBold" pitchFamily="2" charset="0"/>
            </a:rPr>
            <a:t>Misleading hyperlinks and unsolicited attachments</a:t>
          </a:r>
          <a:endParaRPr lang="en-AU" sz="1700" kern="1200" cap="none">
            <a:solidFill>
              <a:schemeClr val="accent1"/>
            </a:solidFill>
            <a:latin typeface="Public Sans SemiBold" pitchFamily="2" charset="0"/>
          </a:endParaRPr>
        </a:p>
        <a:p>
          <a:pPr marL="0" lvl="0" indent="0" algn="l" defTabSz="755650">
            <a:lnSpc>
              <a:spcPct val="100000"/>
            </a:lnSpc>
            <a:spcBef>
              <a:spcPct val="0"/>
            </a:spcBef>
            <a:spcAft>
              <a:spcPct val="35000"/>
            </a:spcAft>
            <a:buNone/>
            <a:defRPr cap="all"/>
          </a:pPr>
          <a:r>
            <a:rPr lang="en-AU" sz="1700" kern="1200" cap="none">
              <a:solidFill>
                <a:schemeClr val="accent1"/>
              </a:solidFill>
            </a:rPr>
            <a:t>Never open attachments or click on links in messages you are not certain are legitimate. </a:t>
          </a:r>
        </a:p>
        <a:p>
          <a:pPr marL="0" lvl="0" indent="0" algn="ctr" defTabSz="755650" rtl="0">
            <a:spcBef>
              <a:spcPct val="0"/>
            </a:spcBef>
            <a:spcAft>
              <a:spcPct val="35000"/>
            </a:spcAft>
            <a:buNone/>
            <a:defRPr cap="all"/>
          </a:pPr>
          <a:endParaRPr lang="en-US" sz="1100" kern="1200">
            <a:solidFill>
              <a:schemeClr val="accent1"/>
            </a:solidFill>
          </a:endParaRPr>
        </a:p>
      </dsp:txBody>
      <dsp:txXfrm>
        <a:off x="8729837" y="1083950"/>
        <a:ext cx="2323256" cy="20961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48BD2-FD4D-4890-B43F-F510D3228063}">
      <dsp:nvSpPr>
        <dsp:cNvPr id="0" name=""/>
        <dsp:cNvSpPr/>
      </dsp:nvSpPr>
      <dsp:spPr>
        <a:xfrm>
          <a:off x="0" y="10781"/>
          <a:ext cx="6903290" cy="1339025"/>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7C6FD465-FD91-4EF8-B111-F6A6FE95DF72}">
      <dsp:nvSpPr>
        <dsp:cNvPr id="0" name=""/>
        <dsp:cNvSpPr/>
      </dsp:nvSpPr>
      <dsp:spPr>
        <a:xfrm>
          <a:off x="405055" y="312062"/>
          <a:ext cx="736464" cy="736464"/>
        </a:xfrm>
        <a:prstGeom prst="rect">
          <a:avLst/>
        </a:prstGeom>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DA80E1-13BD-4A01-809A-3AC57BCB3679}">
      <dsp:nvSpPr>
        <dsp:cNvPr id="0" name=""/>
        <dsp:cNvSpPr/>
      </dsp:nvSpPr>
      <dsp:spPr>
        <a:xfrm>
          <a:off x="1448035" y="777739"/>
          <a:ext cx="4939302" cy="66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76" tIns="7076" rIns="7076" bIns="7076" numCol="1" spcCol="1270" anchor="ctr" anchorCtr="0">
          <a:noAutofit/>
        </a:bodyPr>
        <a:lstStyle/>
        <a:p>
          <a:pPr marL="0" lvl="0" indent="0" algn="l" defTabSz="800100">
            <a:lnSpc>
              <a:spcPct val="100000"/>
            </a:lnSpc>
            <a:spcBef>
              <a:spcPct val="0"/>
            </a:spcBef>
            <a:spcAft>
              <a:spcPct val="35000"/>
            </a:spcAft>
            <a:buNone/>
          </a:pPr>
          <a:endParaRPr lang="en-AU" sz="1800" kern="1200" cap="none">
            <a:solidFill>
              <a:schemeClr val="accent1"/>
            </a:solidFill>
          </a:endParaRPr>
        </a:p>
        <a:p>
          <a:pPr marL="0" lvl="0" indent="0" algn="l" defTabSz="800100">
            <a:lnSpc>
              <a:spcPct val="100000"/>
            </a:lnSpc>
            <a:spcBef>
              <a:spcPct val="0"/>
            </a:spcBef>
            <a:spcAft>
              <a:spcPct val="35000"/>
            </a:spcAft>
            <a:buNone/>
          </a:pPr>
          <a:r>
            <a:rPr lang="en-AU" sz="1800" kern="1200" cap="none">
              <a:solidFill>
                <a:schemeClr val="accent1"/>
              </a:solidFill>
            </a:rPr>
            <a:t>It’s important that you and your family communicate online in a safe manner. </a:t>
          </a:r>
        </a:p>
        <a:p>
          <a:pPr marL="0" lvl="0" indent="0" algn="l" defTabSz="800100">
            <a:lnSpc>
              <a:spcPct val="100000"/>
            </a:lnSpc>
            <a:spcBef>
              <a:spcPct val="0"/>
            </a:spcBef>
            <a:spcAft>
              <a:spcPct val="35000"/>
            </a:spcAft>
            <a:buNone/>
          </a:pPr>
          <a:endParaRPr lang="en-AU" sz="1800" kern="1200" cap="none">
            <a:solidFill>
              <a:schemeClr val="accent1"/>
            </a:solidFill>
          </a:endParaRPr>
        </a:p>
        <a:p>
          <a:pPr marL="0" lvl="0" indent="0" algn="l" defTabSz="800100">
            <a:lnSpc>
              <a:spcPct val="100000"/>
            </a:lnSpc>
            <a:spcBef>
              <a:spcPct val="0"/>
            </a:spcBef>
            <a:spcAft>
              <a:spcPct val="35000"/>
            </a:spcAft>
            <a:buNone/>
          </a:pPr>
          <a:endParaRPr lang="en-US" sz="1800" kern="1200" cap="none">
            <a:solidFill>
              <a:schemeClr val="accent1"/>
            </a:solidFill>
          </a:endParaRPr>
        </a:p>
      </dsp:txBody>
      <dsp:txXfrm>
        <a:off x="1448035" y="777739"/>
        <a:ext cx="4939302" cy="66864"/>
      </dsp:txXfrm>
    </dsp:sp>
    <dsp:sp modelId="{2A8B8467-4329-4286-920D-D28C8AD21998}">
      <dsp:nvSpPr>
        <dsp:cNvPr id="0" name=""/>
        <dsp:cNvSpPr/>
      </dsp:nvSpPr>
      <dsp:spPr>
        <a:xfrm>
          <a:off x="0" y="1564378"/>
          <a:ext cx="6903290" cy="1339025"/>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5A7DE0D5-F669-4DA8-BB66-F64AFC916AFB}">
      <dsp:nvSpPr>
        <dsp:cNvPr id="0" name=""/>
        <dsp:cNvSpPr/>
      </dsp:nvSpPr>
      <dsp:spPr>
        <a:xfrm>
          <a:off x="405055" y="1865658"/>
          <a:ext cx="736464" cy="736464"/>
        </a:xfrm>
        <a:prstGeom prst="rect">
          <a:avLst/>
        </a:prstGeom>
        <a:blipFill>
          <a:blip xmlns:r="http://schemas.openxmlformats.org/officeDocument/2006/relationships" r:embed="rId3">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ABD429-77D6-4E5A-9411-1C44AB1994A9}">
      <dsp:nvSpPr>
        <dsp:cNvPr id="0" name=""/>
        <dsp:cNvSpPr/>
      </dsp:nvSpPr>
      <dsp:spPr>
        <a:xfrm>
          <a:off x="1448035" y="2417635"/>
          <a:ext cx="4939302" cy="66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76" tIns="7076" rIns="7076" bIns="7076" numCol="1" spcCol="1270" anchor="ctr" anchorCtr="0">
          <a:noAutofit/>
        </a:bodyPr>
        <a:lstStyle/>
        <a:p>
          <a:pPr marL="0" lvl="0" indent="0" algn="l" defTabSz="800100">
            <a:lnSpc>
              <a:spcPct val="100000"/>
            </a:lnSpc>
            <a:spcBef>
              <a:spcPct val="0"/>
            </a:spcBef>
            <a:spcAft>
              <a:spcPct val="35000"/>
            </a:spcAft>
            <a:buNone/>
          </a:pPr>
          <a:r>
            <a:rPr lang="en-AU" sz="1800" kern="1200" cap="none">
              <a:solidFill>
                <a:schemeClr val="accent1"/>
              </a:solidFill>
            </a:rPr>
            <a:t>Try and make your family aware of this scam and have a conversation about the language you would use in an emergency. </a:t>
          </a:r>
        </a:p>
        <a:p>
          <a:pPr marL="0" lvl="0" indent="0" algn="l" defTabSz="800100">
            <a:lnSpc>
              <a:spcPct val="100000"/>
            </a:lnSpc>
            <a:spcBef>
              <a:spcPct val="0"/>
            </a:spcBef>
            <a:spcAft>
              <a:spcPct val="35000"/>
            </a:spcAft>
            <a:buNone/>
          </a:pPr>
          <a:endParaRPr lang="en-US" sz="1800" kern="1200">
            <a:solidFill>
              <a:schemeClr val="accent1"/>
            </a:solidFill>
          </a:endParaRPr>
        </a:p>
      </dsp:txBody>
      <dsp:txXfrm>
        <a:off x="1448035" y="2417635"/>
        <a:ext cx="4939302" cy="66864"/>
      </dsp:txXfrm>
    </dsp:sp>
    <dsp:sp modelId="{644CB98A-952C-4F8A-8C1A-1A18D971A8ED}">
      <dsp:nvSpPr>
        <dsp:cNvPr id="0" name=""/>
        <dsp:cNvSpPr/>
      </dsp:nvSpPr>
      <dsp:spPr>
        <a:xfrm>
          <a:off x="0" y="3117974"/>
          <a:ext cx="6903290" cy="1339025"/>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452DD40A-4B84-4038-BBD3-DF02046A18C5}">
      <dsp:nvSpPr>
        <dsp:cNvPr id="0" name=""/>
        <dsp:cNvSpPr/>
      </dsp:nvSpPr>
      <dsp:spPr>
        <a:xfrm>
          <a:off x="405055" y="3419255"/>
          <a:ext cx="736464" cy="736464"/>
        </a:xfrm>
        <a:prstGeom prst="rect">
          <a:avLst/>
        </a:prstGeom>
        <a:blipFill>
          <a:blip xmlns:r="http://schemas.openxmlformats.org/officeDocument/2006/relationships" r:embed="rId5">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84ABDE-A618-4CDF-9848-893E98354B30}">
      <dsp:nvSpPr>
        <dsp:cNvPr id="0" name=""/>
        <dsp:cNvSpPr/>
      </dsp:nvSpPr>
      <dsp:spPr>
        <a:xfrm>
          <a:off x="1528422" y="3955638"/>
          <a:ext cx="5043768" cy="25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76" tIns="7076" rIns="7076" bIns="7076" numCol="1" spcCol="1270" anchor="ctr" anchorCtr="0">
          <a:noAutofit/>
        </a:bodyPr>
        <a:lstStyle/>
        <a:p>
          <a:pPr marL="0" lvl="0" indent="0" algn="l" defTabSz="800100">
            <a:lnSpc>
              <a:spcPct val="100000"/>
            </a:lnSpc>
            <a:spcBef>
              <a:spcPct val="0"/>
            </a:spcBef>
            <a:spcAft>
              <a:spcPct val="35000"/>
            </a:spcAft>
            <a:buNone/>
          </a:pPr>
          <a:r>
            <a:rPr lang="en-AU" sz="1800" kern="1200" cap="none">
              <a:solidFill>
                <a:schemeClr val="accent1"/>
              </a:solidFill>
            </a:rPr>
            <a:t>In emergencies, always try and call your family or emergency contacts rather than sending messages, so they are certain it is you. </a:t>
          </a:r>
        </a:p>
        <a:p>
          <a:pPr marL="0" lvl="0" indent="0" algn="l" defTabSz="800100">
            <a:lnSpc>
              <a:spcPct val="100000"/>
            </a:lnSpc>
            <a:spcBef>
              <a:spcPct val="0"/>
            </a:spcBef>
            <a:spcAft>
              <a:spcPct val="35000"/>
            </a:spcAft>
            <a:buNone/>
          </a:pPr>
          <a:endParaRPr lang="en-US" sz="1800" kern="1200" cap="none">
            <a:solidFill>
              <a:schemeClr val="accent1"/>
            </a:solidFill>
          </a:endParaRPr>
        </a:p>
      </dsp:txBody>
      <dsp:txXfrm>
        <a:off x="1528422" y="3955638"/>
        <a:ext cx="5043768" cy="256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78CB98-9BA7-493F-A7EA-FEEFC325472A}">
      <dsp:nvSpPr>
        <dsp:cNvPr id="0" name=""/>
        <dsp:cNvSpPr/>
      </dsp:nvSpPr>
      <dsp:spPr>
        <a:xfrm>
          <a:off x="10082" y="916725"/>
          <a:ext cx="3013640" cy="1808184"/>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AU" sz="2000" kern="1200">
              <a:solidFill>
                <a:schemeClr val="bg1"/>
              </a:solidFill>
              <a:latin typeface="Public Sans SemiBold" pitchFamily="2" charset="0"/>
            </a:rPr>
            <a:t>STOP</a:t>
          </a:r>
        </a:p>
        <a:p>
          <a:pPr marL="0" lvl="0" indent="0" algn="l" defTabSz="889000">
            <a:lnSpc>
              <a:spcPct val="90000"/>
            </a:lnSpc>
            <a:spcBef>
              <a:spcPct val="0"/>
            </a:spcBef>
            <a:spcAft>
              <a:spcPct val="35000"/>
            </a:spcAft>
            <a:buNone/>
          </a:pPr>
          <a:r>
            <a:rPr lang="en-AU" sz="2000" kern="1200">
              <a:solidFill>
                <a:schemeClr val="bg1"/>
              </a:solidFill>
            </a:rPr>
            <a:t>Take a moment to pause and assess the situation.</a:t>
          </a:r>
        </a:p>
      </dsp:txBody>
      <dsp:txXfrm>
        <a:off x="63042" y="969685"/>
        <a:ext cx="2907720" cy="1702264"/>
      </dsp:txXfrm>
    </dsp:sp>
    <dsp:sp modelId="{65B71827-1621-4C34-99C7-D517E94200AA}">
      <dsp:nvSpPr>
        <dsp:cNvPr id="0" name=""/>
        <dsp:cNvSpPr/>
      </dsp:nvSpPr>
      <dsp:spPr>
        <a:xfrm>
          <a:off x="3325087" y="1447126"/>
          <a:ext cx="638891" cy="747382"/>
        </a:xfrm>
        <a:prstGeom prst="rightArrow">
          <a:avLst>
            <a:gd name="adj1" fmla="val 60000"/>
            <a:gd name="adj2" fmla="val 50000"/>
          </a:avLst>
        </a:prstGeom>
        <a:solidFill>
          <a:schemeClr val="accent4"/>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AU" sz="1600" kern="1200"/>
        </a:p>
      </dsp:txBody>
      <dsp:txXfrm>
        <a:off x="3325087" y="1596602"/>
        <a:ext cx="447224" cy="448430"/>
      </dsp:txXfrm>
    </dsp:sp>
    <dsp:sp modelId="{23294A43-E287-45B9-BD62-318B7E9834E6}">
      <dsp:nvSpPr>
        <dsp:cNvPr id="0" name=""/>
        <dsp:cNvSpPr/>
      </dsp:nvSpPr>
      <dsp:spPr>
        <a:xfrm>
          <a:off x="4229179" y="916725"/>
          <a:ext cx="3013640" cy="1808184"/>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AU" sz="2000" kern="1200">
              <a:solidFill>
                <a:schemeClr val="bg1"/>
              </a:solidFill>
              <a:latin typeface="Public Sans SemiBold" pitchFamily="2" charset="0"/>
            </a:rPr>
            <a:t>CHECK</a:t>
          </a:r>
        </a:p>
        <a:p>
          <a:pPr marL="0" lvl="0" indent="0" algn="l" defTabSz="889000">
            <a:lnSpc>
              <a:spcPct val="90000"/>
            </a:lnSpc>
            <a:spcBef>
              <a:spcPct val="0"/>
            </a:spcBef>
            <a:spcAft>
              <a:spcPct val="35000"/>
            </a:spcAft>
            <a:buNone/>
          </a:pPr>
          <a:r>
            <a:rPr lang="en-AU" sz="2000" kern="1200">
              <a:solidFill>
                <a:schemeClr val="bg1"/>
              </a:solidFill>
            </a:rPr>
            <a:t>Look into the request and check it is legitimate.</a:t>
          </a:r>
        </a:p>
      </dsp:txBody>
      <dsp:txXfrm>
        <a:off x="4282139" y="969685"/>
        <a:ext cx="2907720" cy="1702264"/>
      </dsp:txXfrm>
    </dsp:sp>
    <dsp:sp modelId="{8DBF8E35-82C1-4FD5-A583-267849952EB2}">
      <dsp:nvSpPr>
        <dsp:cNvPr id="0" name=""/>
        <dsp:cNvSpPr/>
      </dsp:nvSpPr>
      <dsp:spPr>
        <a:xfrm>
          <a:off x="7544184" y="1447126"/>
          <a:ext cx="638891" cy="747382"/>
        </a:xfrm>
        <a:prstGeom prst="rightArrow">
          <a:avLst>
            <a:gd name="adj1" fmla="val 60000"/>
            <a:gd name="adj2" fmla="val 50000"/>
          </a:avLst>
        </a:prstGeom>
        <a:solidFill>
          <a:schemeClr val="accent4"/>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AU" sz="1600" kern="1200"/>
        </a:p>
      </dsp:txBody>
      <dsp:txXfrm>
        <a:off x="7544184" y="1596602"/>
        <a:ext cx="447224" cy="448430"/>
      </dsp:txXfrm>
    </dsp:sp>
    <dsp:sp modelId="{9F5C02B2-8B09-4696-A54B-E521281798DD}">
      <dsp:nvSpPr>
        <dsp:cNvPr id="0" name=""/>
        <dsp:cNvSpPr/>
      </dsp:nvSpPr>
      <dsp:spPr>
        <a:xfrm>
          <a:off x="8448276" y="916725"/>
          <a:ext cx="3013640" cy="1808184"/>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AU" sz="2000" kern="1200">
              <a:solidFill>
                <a:schemeClr val="bg1"/>
              </a:solidFill>
              <a:latin typeface="Public Sans SemiBold" pitchFamily="2" charset="0"/>
            </a:rPr>
            <a:t>REJECT</a:t>
          </a:r>
        </a:p>
        <a:p>
          <a:pPr marL="0" lvl="0" indent="0" algn="l" defTabSz="889000">
            <a:lnSpc>
              <a:spcPct val="90000"/>
            </a:lnSpc>
            <a:spcBef>
              <a:spcPct val="0"/>
            </a:spcBef>
            <a:spcAft>
              <a:spcPct val="35000"/>
            </a:spcAft>
            <a:buNone/>
          </a:pPr>
          <a:r>
            <a:rPr lang="en-AU" sz="2000" kern="1200">
              <a:solidFill>
                <a:schemeClr val="bg1"/>
              </a:solidFill>
            </a:rPr>
            <a:t>If you are unsure, hang up the phone, delete the email or SMS, or block the number.</a:t>
          </a:r>
        </a:p>
      </dsp:txBody>
      <dsp:txXfrm>
        <a:off x="8501236" y="969685"/>
        <a:ext cx="2907720" cy="17022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7E1EB-4D96-4762-A169-41C8317A8EFD}">
      <dsp:nvSpPr>
        <dsp:cNvPr id="0" name=""/>
        <dsp:cNvSpPr/>
      </dsp:nvSpPr>
      <dsp:spPr>
        <a:xfrm>
          <a:off x="0" y="1979"/>
          <a:ext cx="7560000" cy="1003308"/>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108CB50C-39D9-421C-AF11-6447E3966B69}">
      <dsp:nvSpPr>
        <dsp:cNvPr id="0" name=""/>
        <dsp:cNvSpPr/>
      </dsp:nvSpPr>
      <dsp:spPr>
        <a:xfrm>
          <a:off x="303500" y="227724"/>
          <a:ext cx="551819" cy="55181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C83407-EB81-4FAE-BAF6-8F3A5FC61598}">
      <dsp:nvSpPr>
        <dsp:cNvPr id="0" name=""/>
        <dsp:cNvSpPr/>
      </dsp:nvSpPr>
      <dsp:spPr>
        <a:xfrm>
          <a:off x="1158821" y="1979"/>
          <a:ext cx="6401178" cy="1003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183" tIns="106183" rIns="106183" bIns="106183" numCol="1" spcCol="1270" anchor="ctr" anchorCtr="0">
          <a:noAutofit/>
        </a:bodyPr>
        <a:lstStyle/>
        <a:p>
          <a:pPr marL="0" lvl="0" indent="0" algn="l" defTabSz="800100">
            <a:lnSpc>
              <a:spcPct val="100000"/>
            </a:lnSpc>
            <a:spcBef>
              <a:spcPct val="0"/>
            </a:spcBef>
            <a:spcAft>
              <a:spcPct val="35000"/>
            </a:spcAft>
            <a:buNone/>
          </a:pPr>
          <a:r>
            <a:rPr lang="en-AU" sz="1800" kern="1200" dirty="0">
              <a:solidFill>
                <a:schemeClr val="accent1"/>
              </a:solidFill>
            </a:rPr>
            <a:t>Has anyone in the class bought concert tickets online?</a:t>
          </a:r>
          <a:endParaRPr lang="en-US" sz="1800" kern="1200" dirty="0">
            <a:solidFill>
              <a:schemeClr val="accent1"/>
            </a:solidFill>
          </a:endParaRPr>
        </a:p>
      </dsp:txBody>
      <dsp:txXfrm>
        <a:off x="1158821" y="1979"/>
        <a:ext cx="6401178" cy="1003308"/>
      </dsp:txXfrm>
    </dsp:sp>
    <dsp:sp modelId="{6DE28B23-5148-49C2-A948-1C26B4A9A86D}">
      <dsp:nvSpPr>
        <dsp:cNvPr id="0" name=""/>
        <dsp:cNvSpPr/>
      </dsp:nvSpPr>
      <dsp:spPr>
        <a:xfrm>
          <a:off x="0" y="1256115"/>
          <a:ext cx="7560000" cy="1003308"/>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58B55876-86B6-4832-8971-7CEA68A5DEF6}">
      <dsp:nvSpPr>
        <dsp:cNvPr id="0" name=""/>
        <dsp:cNvSpPr/>
      </dsp:nvSpPr>
      <dsp:spPr>
        <a:xfrm>
          <a:off x="303500" y="1481859"/>
          <a:ext cx="551819" cy="5518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B70D35-1D38-476A-A321-3332A932E9E3}">
      <dsp:nvSpPr>
        <dsp:cNvPr id="0" name=""/>
        <dsp:cNvSpPr/>
      </dsp:nvSpPr>
      <dsp:spPr>
        <a:xfrm>
          <a:off x="1158821" y="1256115"/>
          <a:ext cx="6401178" cy="1003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183" tIns="106183" rIns="106183" bIns="106183" numCol="1" spcCol="1270" anchor="ctr" anchorCtr="0">
          <a:noAutofit/>
        </a:bodyPr>
        <a:lstStyle/>
        <a:p>
          <a:pPr marL="0" lvl="0" indent="0" algn="l" defTabSz="800100">
            <a:lnSpc>
              <a:spcPct val="100000"/>
            </a:lnSpc>
            <a:spcBef>
              <a:spcPct val="0"/>
            </a:spcBef>
            <a:spcAft>
              <a:spcPct val="35000"/>
            </a:spcAft>
            <a:buNone/>
          </a:pPr>
          <a:r>
            <a:rPr lang="en-AU" sz="1800" kern="1200" dirty="0">
              <a:solidFill>
                <a:schemeClr val="accent1"/>
              </a:solidFill>
            </a:rPr>
            <a:t>How many people have seen advertisements for concert tickets on social media?</a:t>
          </a:r>
          <a:endParaRPr lang="en-US" sz="1800" kern="1200" dirty="0">
            <a:solidFill>
              <a:schemeClr val="accent1"/>
            </a:solidFill>
          </a:endParaRPr>
        </a:p>
      </dsp:txBody>
      <dsp:txXfrm>
        <a:off x="1158821" y="1256115"/>
        <a:ext cx="6401178" cy="1003308"/>
      </dsp:txXfrm>
    </dsp:sp>
    <dsp:sp modelId="{9965FCCF-F96E-412D-AA08-A58120EED1AF}">
      <dsp:nvSpPr>
        <dsp:cNvPr id="0" name=""/>
        <dsp:cNvSpPr/>
      </dsp:nvSpPr>
      <dsp:spPr>
        <a:xfrm>
          <a:off x="0" y="2510251"/>
          <a:ext cx="7560000" cy="1003308"/>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DFC44268-3782-4103-B529-55D4D7AEBEF0}">
      <dsp:nvSpPr>
        <dsp:cNvPr id="0" name=""/>
        <dsp:cNvSpPr/>
      </dsp:nvSpPr>
      <dsp:spPr>
        <a:xfrm>
          <a:off x="303500" y="2735995"/>
          <a:ext cx="551819" cy="55181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D92234-52DB-4CFB-AEC5-20CDC0596BF5}">
      <dsp:nvSpPr>
        <dsp:cNvPr id="0" name=""/>
        <dsp:cNvSpPr/>
      </dsp:nvSpPr>
      <dsp:spPr>
        <a:xfrm>
          <a:off x="1158821" y="2510251"/>
          <a:ext cx="6401178" cy="1003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183" tIns="106183" rIns="106183" bIns="106183" numCol="1" spcCol="1270" anchor="ctr" anchorCtr="0">
          <a:noAutofit/>
        </a:bodyPr>
        <a:lstStyle/>
        <a:p>
          <a:pPr marL="0" lvl="0" indent="0" algn="l" defTabSz="800100" rtl="0">
            <a:lnSpc>
              <a:spcPct val="100000"/>
            </a:lnSpc>
            <a:spcBef>
              <a:spcPct val="0"/>
            </a:spcBef>
            <a:spcAft>
              <a:spcPct val="35000"/>
            </a:spcAft>
            <a:buNone/>
          </a:pPr>
          <a:r>
            <a:rPr lang="en-AU" sz="1800" kern="1200" dirty="0">
              <a:solidFill>
                <a:schemeClr val="accent1"/>
              </a:solidFill>
            </a:rPr>
            <a:t>What are some of the signs that might indicate a ticket website is fake?</a:t>
          </a:r>
          <a:r>
            <a:rPr lang="en-AU" sz="1800" kern="1200" dirty="0">
              <a:solidFill>
                <a:schemeClr val="accent1"/>
              </a:solidFill>
              <a:latin typeface="Public Sans"/>
            </a:rPr>
            <a:t> </a:t>
          </a:r>
          <a:endParaRPr lang="en-US" sz="1800" kern="1200" dirty="0">
            <a:solidFill>
              <a:schemeClr val="accent1"/>
            </a:solidFill>
          </a:endParaRPr>
        </a:p>
      </dsp:txBody>
      <dsp:txXfrm>
        <a:off x="1158821" y="2510251"/>
        <a:ext cx="6401178" cy="1003308"/>
      </dsp:txXfrm>
    </dsp:sp>
    <dsp:sp modelId="{2E37DF76-FB60-4002-B179-50EF2C4BFB0D}">
      <dsp:nvSpPr>
        <dsp:cNvPr id="0" name=""/>
        <dsp:cNvSpPr/>
      </dsp:nvSpPr>
      <dsp:spPr>
        <a:xfrm>
          <a:off x="0" y="3764386"/>
          <a:ext cx="7560000" cy="1003308"/>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75241D80-BB4B-4881-9FDB-22DEAF293620}">
      <dsp:nvSpPr>
        <dsp:cNvPr id="0" name=""/>
        <dsp:cNvSpPr/>
      </dsp:nvSpPr>
      <dsp:spPr>
        <a:xfrm>
          <a:off x="303500" y="3990131"/>
          <a:ext cx="551819" cy="55181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6097A0-1A61-4265-A7CF-010CAC23F06D}">
      <dsp:nvSpPr>
        <dsp:cNvPr id="0" name=""/>
        <dsp:cNvSpPr/>
      </dsp:nvSpPr>
      <dsp:spPr>
        <a:xfrm>
          <a:off x="1158821" y="3764386"/>
          <a:ext cx="6401178" cy="1003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183" tIns="106183" rIns="106183" bIns="106183" numCol="1" spcCol="1270" anchor="ctr" anchorCtr="0">
          <a:noAutofit/>
        </a:bodyPr>
        <a:lstStyle/>
        <a:p>
          <a:pPr marL="0" lvl="0" indent="0" algn="l" defTabSz="800100" rtl="0">
            <a:lnSpc>
              <a:spcPct val="100000"/>
            </a:lnSpc>
            <a:spcBef>
              <a:spcPct val="0"/>
            </a:spcBef>
            <a:spcAft>
              <a:spcPct val="35000"/>
            </a:spcAft>
            <a:buNone/>
          </a:pPr>
          <a:r>
            <a:rPr lang="en-AU" sz="1800" kern="1200" dirty="0">
              <a:solidFill>
                <a:schemeClr val="accent1"/>
              </a:solidFill>
            </a:rPr>
            <a:t>How could Fatima have avoided this situation?</a:t>
          </a:r>
          <a:r>
            <a:rPr lang="en-AU" sz="1800" kern="1200" dirty="0">
              <a:solidFill>
                <a:schemeClr val="accent1"/>
              </a:solidFill>
              <a:latin typeface="Public Sans"/>
            </a:rPr>
            <a:t> </a:t>
          </a:r>
          <a:endParaRPr lang="en-US" sz="1800" kern="1200">
            <a:solidFill>
              <a:schemeClr val="accent1"/>
            </a:solidFill>
          </a:endParaRPr>
        </a:p>
      </dsp:txBody>
      <dsp:txXfrm>
        <a:off x="1158821" y="3764386"/>
        <a:ext cx="6401178" cy="10033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48BD2-FD4D-4890-B43F-F510D3228063}">
      <dsp:nvSpPr>
        <dsp:cNvPr id="0" name=""/>
        <dsp:cNvSpPr/>
      </dsp:nvSpPr>
      <dsp:spPr>
        <a:xfrm>
          <a:off x="0" y="3502"/>
          <a:ext cx="7229227" cy="745968"/>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7C6FD465-FD91-4EF8-B111-F6A6FE95DF72}">
      <dsp:nvSpPr>
        <dsp:cNvPr id="0" name=""/>
        <dsp:cNvSpPr/>
      </dsp:nvSpPr>
      <dsp:spPr>
        <a:xfrm>
          <a:off x="225655" y="171345"/>
          <a:ext cx="410282" cy="410282"/>
        </a:xfrm>
        <a:prstGeom prst="rect">
          <a:avLst/>
        </a:prstGeom>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DA80E1-13BD-4A01-809A-3AC57BCB3679}">
      <dsp:nvSpPr>
        <dsp:cNvPr id="0" name=""/>
        <dsp:cNvSpPr/>
      </dsp:nvSpPr>
      <dsp:spPr>
        <a:xfrm>
          <a:off x="861593" y="3502"/>
          <a:ext cx="6367633" cy="745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948" tIns="78948" rIns="78948" bIns="78948" numCol="1" spcCol="1270" anchor="ctr" anchorCtr="0">
          <a:noAutofit/>
        </a:bodyPr>
        <a:lstStyle/>
        <a:p>
          <a:pPr marL="0" lvl="0" indent="0" algn="l" defTabSz="711200">
            <a:lnSpc>
              <a:spcPct val="100000"/>
            </a:lnSpc>
            <a:spcBef>
              <a:spcPct val="0"/>
            </a:spcBef>
            <a:spcAft>
              <a:spcPct val="35000"/>
            </a:spcAft>
            <a:buNone/>
          </a:pPr>
          <a:r>
            <a:rPr lang="en-AU" sz="1600" kern="1200" cap="none">
              <a:solidFill>
                <a:schemeClr val="accent1"/>
              </a:solidFill>
            </a:rPr>
            <a:t>Who has a public or private social media profile in the class, and why? </a:t>
          </a:r>
          <a:endParaRPr lang="en-US" sz="1600" kern="1200" cap="none">
            <a:solidFill>
              <a:schemeClr val="accent1"/>
            </a:solidFill>
          </a:endParaRPr>
        </a:p>
      </dsp:txBody>
      <dsp:txXfrm>
        <a:off x="861593" y="3502"/>
        <a:ext cx="6367633" cy="745968"/>
      </dsp:txXfrm>
    </dsp:sp>
    <dsp:sp modelId="{2A8B8467-4329-4286-920D-D28C8AD21998}">
      <dsp:nvSpPr>
        <dsp:cNvPr id="0" name=""/>
        <dsp:cNvSpPr/>
      </dsp:nvSpPr>
      <dsp:spPr>
        <a:xfrm>
          <a:off x="0" y="935962"/>
          <a:ext cx="7229227" cy="745968"/>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5A7DE0D5-F669-4DA8-BB66-F64AFC916AFB}">
      <dsp:nvSpPr>
        <dsp:cNvPr id="0" name=""/>
        <dsp:cNvSpPr/>
      </dsp:nvSpPr>
      <dsp:spPr>
        <a:xfrm>
          <a:off x="225655" y="1103805"/>
          <a:ext cx="410282" cy="410282"/>
        </a:xfrm>
        <a:prstGeom prst="rect">
          <a:avLst/>
        </a:prstGeom>
        <a:blipFill>
          <a:blip xmlns:r="http://schemas.openxmlformats.org/officeDocument/2006/relationships" r:embed="rId3">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ABD429-77D6-4E5A-9411-1C44AB1994A9}">
      <dsp:nvSpPr>
        <dsp:cNvPr id="0" name=""/>
        <dsp:cNvSpPr/>
      </dsp:nvSpPr>
      <dsp:spPr>
        <a:xfrm>
          <a:off x="861593" y="935962"/>
          <a:ext cx="6367633" cy="745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948" tIns="78948" rIns="78948" bIns="78948" numCol="1" spcCol="1270" anchor="ctr" anchorCtr="0">
          <a:noAutofit/>
        </a:bodyPr>
        <a:lstStyle/>
        <a:p>
          <a:pPr marL="0" lvl="0" indent="0" algn="l" defTabSz="711200">
            <a:lnSpc>
              <a:spcPct val="100000"/>
            </a:lnSpc>
            <a:spcBef>
              <a:spcPct val="0"/>
            </a:spcBef>
            <a:spcAft>
              <a:spcPct val="35000"/>
            </a:spcAft>
            <a:buNone/>
          </a:pPr>
          <a:r>
            <a:rPr lang="en-AU" sz="1600" kern="1200" cap="none">
              <a:solidFill>
                <a:schemeClr val="accent1"/>
              </a:solidFill>
            </a:rPr>
            <a:t>Who only accepts friend requests from people they already know</a:t>
          </a:r>
          <a:r>
            <a:rPr lang="en-AU" sz="1600" kern="1200">
              <a:solidFill>
                <a:schemeClr val="accent1"/>
              </a:solidFill>
            </a:rPr>
            <a:t>?</a:t>
          </a:r>
          <a:endParaRPr lang="en-US" sz="1600" kern="1200">
            <a:solidFill>
              <a:schemeClr val="accent1"/>
            </a:solidFill>
          </a:endParaRPr>
        </a:p>
      </dsp:txBody>
      <dsp:txXfrm>
        <a:off x="861593" y="935962"/>
        <a:ext cx="6367633" cy="745968"/>
      </dsp:txXfrm>
    </dsp:sp>
    <dsp:sp modelId="{644CB98A-952C-4F8A-8C1A-1A18D971A8ED}">
      <dsp:nvSpPr>
        <dsp:cNvPr id="0" name=""/>
        <dsp:cNvSpPr/>
      </dsp:nvSpPr>
      <dsp:spPr>
        <a:xfrm>
          <a:off x="0" y="1868422"/>
          <a:ext cx="7229227" cy="745968"/>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452DD40A-4B84-4038-BBD3-DF02046A18C5}">
      <dsp:nvSpPr>
        <dsp:cNvPr id="0" name=""/>
        <dsp:cNvSpPr/>
      </dsp:nvSpPr>
      <dsp:spPr>
        <a:xfrm>
          <a:off x="225655" y="2036265"/>
          <a:ext cx="410282" cy="410282"/>
        </a:xfrm>
        <a:prstGeom prst="rect">
          <a:avLst/>
        </a:prstGeom>
        <a:blipFill>
          <a:blip xmlns:r="http://schemas.openxmlformats.org/officeDocument/2006/relationships" r:embed="rId5">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84ABDE-A618-4CDF-9848-893E98354B30}">
      <dsp:nvSpPr>
        <dsp:cNvPr id="0" name=""/>
        <dsp:cNvSpPr/>
      </dsp:nvSpPr>
      <dsp:spPr>
        <a:xfrm>
          <a:off x="861593" y="1868422"/>
          <a:ext cx="6367633" cy="745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948" tIns="78948" rIns="78948" bIns="78948" numCol="1" spcCol="1270" anchor="ctr" anchorCtr="0">
          <a:noAutofit/>
        </a:bodyPr>
        <a:lstStyle/>
        <a:p>
          <a:pPr marL="0" lvl="0" indent="0" algn="l" defTabSz="711200">
            <a:lnSpc>
              <a:spcPct val="100000"/>
            </a:lnSpc>
            <a:spcBef>
              <a:spcPct val="0"/>
            </a:spcBef>
            <a:spcAft>
              <a:spcPct val="35000"/>
            </a:spcAft>
            <a:buNone/>
          </a:pPr>
          <a:r>
            <a:rPr lang="en-AU" sz="1600" kern="1200" cap="none">
              <a:solidFill>
                <a:schemeClr val="accent1"/>
              </a:solidFill>
            </a:rPr>
            <a:t>Who verifies a new account before accepting a friend request, even if it's from someone you already know?</a:t>
          </a:r>
          <a:endParaRPr lang="en-US" sz="1600" kern="1200" cap="none">
            <a:solidFill>
              <a:schemeClr val="accent1"/>
            </a:solidFill>
          </a:endParaRPr>
        </a:p>
      </dsp:txBody>
      <dsp:txXfrm>
        <a:off x="861593" y="1868422"/>
        <a:ext cx="6367633" cy="745968"/>
      </dsp:txXfrm>
    </dsp:sp>
    <dsp:sp modelId="{6ABBAAF5-E1E3-401D-8916-A16706C7324A}">
      <dsp:nvSpPr>
        <dsp:cNvPr id="0" name=""/>
        <dsp:cNvSpPr/>
      </dsp:nvSpPr>
      <dsp:spPr>
        <a:xfrm>
          <a:off x="0" y="2800882"/>
          <a:ext cx="7229227" cy="745968"/>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0DDBD1E2-68DB-4131-BCB8-0959BC524024}">
      <dsp:nvSpPr>
        <dsp:cNvPr id="0" name=""/>
        <dsp:cNvSpPr/>
      </dsp:nvSpPr>
      <dsp:spPr>
        <a:xfrm>
          <a:off x="225655" y="2968725"/>
          <a:ext cx="410282" cy="410282"/>
        </a:xfrm>
        <a:prstGeom prst="rect">
          <a:avLst/>
        </a:prstGeom>
        <a:blipFill>
          <a:blip xmlns:r="http://schemas.openxmlformats.org/officeDocument/2006/relationships" r:embed="rId7">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AA89EA-4866-4184-98BF-5EC1355296A5}">
      <dsp:nvSpPr>
        <dsp:cNvPr id="0" name=""/>
        <dsp:cNvSpPr/>
      </dsp:nvSpPr>
      <dsp:spPr>
        <a:xfrm>
          <a:off x="861593" y="2800882"/>
          <a:ext cx="6367633" cy="745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948" tIns="78948" rIns="78948" bIns="78948" numCol="1" spcCol="1270" anchor="ctr" anchorCtr="0">
          <a:noAutofit/>
        </a:bodyPr>
        <a:lstStyle/>
        <a:p>
          <a:pPr marL="0" lvl="0" indent="0" algn="l" defTabSz="711200">
            <a:lnSpc>
              <a:spcPct val="100000"/>
            </a:lnSpc>
            <a:spcBef>
              <a:spcPct val="0"/>
            </a:spcBef>
            <a:spcAft>
              <a:spcPct val="35000"/>
            </a:spcAft>
            <a:buNone/>
          </a:pPr>
          <a:r>
            <a:rPr lang="en-AU" sz="1600" kern="1200" cap="none">
              <a:solidFill>
                <a:schemeClr val="accent1"/>
              </a:solidFill>
            </a:rPr>
            <a:t>Who can share some examples of how you can do this? </a:t>
          </a:r>
          <a:endParaRPr lang="en-US" sz="1600" kern="1200" cap="none">
            <a:solidFill>
              <a:schemeClr val="accent1"/>
            </a:solidFill>
          </a:endParaRPr>
        </a:p>
      </dsp:txBody>
      <dsp:txXfrm>
        <a:off x="861593" y="2800882"/>
        <a:ext cx="6367633" cy="745968"/>
      </dsp:txXfrm>
    </dsp:sp>
    <dsp:sp modelId="{E5AD7E32-2FF5-4782-A638-F8FF84CEF8E4}">
      <dsp:nvSpPr>
        <dsp:cNvPr id="0" name=""/>
        <dsp:cNvSpPr/>
      </dsp:nvSpPr>
      <dsp:spPr>
        <a:xfrm>
          <a:off x="0" y="3733342"/>
          <a:ext cx="7229227" cy="745968"/>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15421C77-759F-417C-9379-55EE72C1D6FB}">
      <dsp:nvSpPr>
        <dsp:cNvPr id="0" name=""/>
        <dsp:cNvSpPr/>
      </dsp:nvSpPr>
      <dsp:spPr>
        <a:xfrm>
          <a:off x="225655" y="3901185"/>
          <a:ext cx="410282" cy="410282"/>
        </a:xfrm>
        <a:prstGeom prst="rect">
          <a:avLst/>
        </a:prstGeom>
        <a:blipFill>
          <a:blip xmlns:r="http://schemas.openxmlformats.org/officeDocument/2006/relationships" r:embed="rId9">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EB781D-EE56-4949-A312-3252662143D6}">
      <dsp:nvSpPr>
        <dsp:cNvPr id="0" name=""/>
        <dsp:cNvSpPr/>
      </dsp:nvSpPr>
      <dsp:spPr>
        <a:xfrm>
          <a:off x="861593" y="3733342"/>
          <a:ext cx="6367633" cy="745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948" tIns="78948" rIns="78948" bIns="78948" numCol="1" spcCol="1270" anchor="ctr" anchorCtr="0">
          <a:noAutofit/>
        </a:bodyPr>
        <a:lstStyle/>
        <a:p>
          <a:pPr marL="0" lvl="0" indent="0" algn="l" defTabSz="711200">
            <a:lnSpc>
              <a:spcPct val="100000"/>
            </a:lnSpc>
            <a:spcBef>
              <a:spcPct val="0"/>
            </a:spcBef>
            <a:spcAft>
              <a:spcPct val="35000"/>
            </a:spcAft>
            <a:buNone/>
          </a:pPr>
          <a:r>
            <a:rPr lang="en-AU" sz="1600" kern="1200" cap="none">
              <a:solidFill>
                <a:schemeClr val="accent1"/>
              </a:solidFill>
            </a:rPr>
            <a:t>Who has had an experience with fake social media profiles or scams?</a:t>
          </a:r>
          <a:endParaRPr lang="en-US" sz="1600" kern="1200" cap="none">
            <a:solidFill>
              <a:schemeClr val="accent1"/>
            </a:solidFill>
          </a:endParaRPr>
        </a:p>
      </dsp:txBody>
      <dsp:txXfrm>
        <a:off x="861593" y="3733342"/>
        <a:ext cx="6367633" cy="7459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27058D-EBCB-4196-9C40-46B7952D0E57}">
      <dsp:nvSpPr>
        <dsp:cNvPr id="0" name=""/>
        <dsp:cNvSpPr/>
      </dsp:nvSpPr>
      <dsp:spPr>
        <a:xfrm>
          <a:off x="0" y="4047"/>
          <a:ext cx="7229227" cy="942045"/>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61E778D5-3F50-497D-A1C5-A0D36818A8D2}">
      <dsp:nvSpPr>
        <dsp:cNvPr id="0" name=""/>
        <dsp:cNvSpPr/>
      </dsp:nvSpPr>
      <dsp:spPr>
        <a:xfrm>
          <a:off x="284968" y="216007"/>
          <a:ext cx="518125" cy="518125"/>
        </a:xfrm>
        <a:prstGeom prst="rect">
          <a:avLst/>
        </a:prstGeom>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C5D9F2-39F5-40B8-AB08-87DFB53B9D7E}">
      <dsp:nvSpPr>
        <dsp:cNvPr id="0" name=""/>
        <dsp:cNvSpPr/>
      </dsp:nvSpPr>
      <dsp:spPr>
        <a:xfrm>
          <a:off x="1102802" y="358008"/>
          <a:ext cx="5895953" cy="219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11" tIns="23211" rIns="23211" bIns="23211" numCol="1" spcCol="1270" anchor="ctr" anchorCtr="0">
          <a:noAutofit/>
        </a:bodyPr>
        <a:lstStyle/>
        <a:p>
          <a:pPr marL="0" lvl="0" indent="0" algn="l" defTabSz="711200">
            <a:lnSpc>
              <a:spcPct val="100000"/>
            </a:lnSpc>
            <a:spcBef>
              <a:spcPct val="0"/>
            </a:spcBef>
            <a:spcAft>
              <a:spcPct val="35000"/>
            </a:spcAft>
            <a:buNone/>
          </a:pPr>
          <a:r>
            <a:rPr lang="en-AU" sz="1600" kern="1200">
              <a:solidFill>
                <a:schemeClr val="accent1"/>
              </a:solidFill>
              <a:latin typeface="+mn-lt"/>
            </a:rPr>
            <a:t>A NSW Driver Licence is considered a primary proof of identity document. It's often used to prove your identity either by physically presenting it or entering its details online.</a:t>
          </a:r>
        </a:p>
      </dsp:txBody>
      <dsp:txXfrm>
        <a:off x="1102802" y="358008"/>
        <a:ext cx="5895953" cy="219315"/>
      </dsp:txXfrm>
    </dsp:sp>
    <dsp:sp modelId="{9F569F12-0B60-45A2-988F-B36ECC437809}">
      <dsp:nvSpPr>
        <dsp:cNvPr id="0" name=""/>
        <dsp:cNvSpPr/>
      </dsp:nvSpPr>
      <dsp:spPr>
        <a:xfrm>
          <a:off x="0" y="1181604"/>
          <a:ext cx="7229227" cy="942045"/>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EE3D3AB6-C24B-45BD-AFA1-148D2A501AC4}">
      <dsp:nvSpPr>
        <dsp:cNvPr id="0" name=""/>
        <dsp:cNvSpPr/>
      </dsp:nvSpPr>
      <dsp:spPr>
        <a:xfrm>
          <a:off x="284968" y="1393565"/>
          <a:ext cx="518125" cy="518125"/>
        </a:xfrm>
        <a:prstGeom prst="rect">
          <a:avLst/>
        </a:prstGeom>
        <a:blipFill>
          <a:blip xmlns:r="http://schemas.openxmlformats.org/officeDocument/2006/relationships" r:embed="rId3">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2A6AEF-F84B-4A78-814A-049B1841584A}">
      <dsp:nvSpPr>
        <dsp:cNvPr id="0" name=""/>
        <dsp:cNvSpPr/>
      </dsp:nvSpPr>
      <dsp:spPr>
        <a:xfrm>
          <a:off x="1088062" y="1510339"/>
          <a:ext cx="5895953" cy="219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11" tIns="23211" rIns="23211" bIns="23211" numCol="1" spcCol="1270" anchor="ctr" anchorCtr="0">
          <a:noAutofit/>
        </a:bodyPr>
        <a:lstStyle/>
        <a:p>
          <a:pPr marL="0" lvl="0" indent="0" algn="l" defTabSz="711200">
            <a:lnSpc>
              <a:spcPct val="100000"/>
            </a:lnSpc>
            <a:spcBef>
              <a:spcPct val="0"/>
            </a:spcBef>
            <a:spcAft>
              <a:spcPct val="35000"/>
            </a:spcAft>
            <a:buNone/>
          </a:pPr>
          <a:r>
            <a:rPr lang="en-AU" sz="1600" kern="1200">
              <a:solidFill>
                <a:schemeClr val="accent1"/>
              </a:solidFill>
            </a:rPr>
            <a:t>Criminals can assume your identity by using your NSW Driver Licence to apply for goods and services or gain access to your accounts without your knowledge or consent. </a:t>
          </a:r>
        </a:p>
      </dsp:txBody>
      <dsp:txXfrm>
        <a:off x="1088062" y="1510339"/>
        <a:ext cx="5895953" cy="219315"/>
      </dsp:txXfrm>
    </dsp:sp>
    <dsp:sp modelId="{71848BD2-FD4D-4890-B43F-F510D3228063}">
      <dsp:nvSpPr>
        <dsp:cNvPr id="0" name=""/>
        <dsp:cNvSpPr/>
      </dsp:nvSpPr>
      <dsp:spPr>
        <a:xfrm>
          <a:off x="0" y="2357146"/>
          <a:ext cx="7229227" cy="942045"/>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7C6FD465-FD91-4EF8-B111-F6A6FE95DF72}">
      <dsp:nvSpPr>
        <dsp:cNvPr id="0" name=""/>
        <dsp:cNvSpPr/>
      </dsp:nvSpPr>
      <dsp:spPr>
        <a:xfrm>
          <a:off x="284968" y="2571122"/>
          <a:ext cx="518125" cy="518125"/>
        </a:xfrm>
        <a:prstGeom prst="rect">
          <a:avLst/>
        </a:prstGeom>
        <a:blipFill>
          <a:blip xmlns:r="http://schemas.openxmlformats.org/officeDocument/2006/relationships" r:embed="rId5">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DA80E1-13BD-4A01-809A-3AC57BCB3679}">
      <dsp:nvSpPr>
        <dsp:cNvPr id="0" name=""/>
        <dsp:cNvSpPr/>
      </dsp:nvSpPr>
      <dsp:spPr>
        <a:xfrm>
          <a:off x="1067132" y="2800428"/>
          <a:ext cx="5895953" cy="133497"/>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23211" tIns="23211" rIns="23211" bIns="23211" numCol="1" spcCol="1270" anchor="ctr" anchorCtr="0">
          <a:noAutofit/>
        </a:bodyPr>
        <a:lstStyle/>
        <a:p>
          <a:pPr marL="0" lvl="0" indent="0" algn="l" defTabSz="711200">
            <a:lnSpc>
              <a:spcPct val="100000"/>
            </a:lnSpc>
            <a:spcBef>
              <a:spcPct val="0"/>
            </a:spcBef>
            <a:spcAft>
              <a:spcPct val="35000"/>
            </a:spcAft>
            <a:buNone/>
          </a:pPr>
          <a:r>
            <a:rPr lang="en-AU" sz="1600" kern="1200" cap="none">
              <a:solidFill>
                <a:schemeClr val="accent1"/>
              </a:solidFill>
            </a:rPr>
            <a:t>Make sure your social media accounts are set to private. Tegan's account was not private, so the picture was visible to everyone, including criminals looking for identity information. </a:t>
          </a:r>
        </a:p>
      </dsp:txBody>
      <dsp:txXfrm>
        <a:off x="1067132" y="2800428"/>
        <a:ext cx="5895953" cy="133497"/>
      </dsp:txXfrm>
    </dsp:sp>
    <dsp:sp modelId="{2A8B8467-4329-4286-920D-D28C8AD21998}">
      <dsp:nvSpPr>
        <dsp:cNvPr id="0" name=""/>
        <dsp:cNvSpPr/>
      </dsp:nvSpPr>
      <dsp:spPr>
        <a:xfrm>
          <a:off x="0" y="3540767"/>
          <a:ext cx="7229227" cy="942045"/>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5A7DE0D5-F669-4DA8-BB66-F64AFC916AFB}">
      <dsp:nvSpPr>
        <dsp:cNvPr id="0" name=""/>
        <dsp:cNvSpPr/>
      </dsp:nvSpPr>
      <dsp:spPr>
        <a:xfrm>
          <a:off x="284968" y="3748679"/>
          <a:ext cx="518125" cy="518125"/>
        </a:xfrm>
        <a:prstGeom prst="rect">
          <a:avLst/>
        </a:prstGeom>
        <a:blipFill>
          <a:blip xmlns:r="http://schemas.openxmlformats.org/officeDocument/2006/relationships" r:embed="rId7">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ABD429-77D6-4E5A-9411-1C44AB1994A9}">
      <dsp:nvSpPr>
        <dsp:cNvPr id="0" name=""/>
        <dsp:cNvSpPr/>
      </dsp:nvSpPr>
      <dsp:spPr>
        <a:xfrm>
          <a:off x="1016073" y="3900514"/>
          <a:ext cx="5895953" cy="219315"/>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23211" tIns="23211" rIns="23211" bIns="23211" numCol="1" spcCol="1270" anchor="ctr" anchorCtr="0">
          <a:noAutofit/>
        </a:bodyPr>
        <a:lstStyle/>
        <a:p>
          <a:pPr marL="0" lvl="0" indent="0" algn="l" defTabSz="711200">
            <a:lnSpc>
              <a:spcPct val="100000"/>
            </a:lnSpc>
            <a:spcBef>
              <a:spcPct val="0"/>
            </a:spcBef>
            <a:spcAft>
              <a:spcPct val="35000"/>
            </a:spcAft>
            <a:buNone/>
          </a:pPr>
          <a:r>
            <a:rPr lang="en-AU" sz="1600" kern="1200" cap="none">
              <a:solidFill>
                <a:schemeClr val="accent1"/>
              </a:solidFill>
            </a:rPr>
            <a:t>Never share </a:t>
          </a:r>
          <a:r>
            <a:rPr lang="en-AU" sz="1600" b="1" kern="1200" cap="none">
              <a:solidFill>
                <a:schemeClr val="accent1"/>
              </a:solidFill>
            </a:rPr>
            <a:t>any part </a:t>
          </a:r>
          <a:r>
            <a:rPr lang="en-AU" sz="1600" kern="1200" cap="none">
              <a:solidFill>
                <a:schemeClr val="accent1"/>
              </a:solidFill>
            </a:rPr>
            <a:t>of official proof of identity documents such as driver licences on social media, including on private accounts. </a:t>
          </a:r>
        </a:p>
      </dsp:txBody>
      <dsp:txXfrm>
        <a:off x="1016073" y="3900514"/>
        <a:ext cx="5895953" cy="21931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AB235D-2D05-4B2D-8E58-A21791D56718}">
      <dsp:nvSpPr>
        <dsp:cNvPr id="0" name=""/>
        <dsp:cNvSpPr/>
      </dsp:nvSpPr>
      <dsp:spPr>
        <a:xfrm>
          <a:off x="5558" y="1301750"/>
          <a:ext cx="2392891" cy="2815166"/>
        </a:xfrm>
        <a:prstGeom prst="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A172FD72-D3A9-480F-8B5B-7D5CF26C1740}">
      <dsp:nvSpPr>
        <dsp:cNvPr id="0" name=""/>
        <dsp:cNvSpPr/>
      </dsp:nvSpPr>
      <dsp:spPr>
        <a:xfrm>
          <a:off x="374213" y="1483241"/>
          <a:ext cx="1636759" cy="1390710"/>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7516" r="751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89A592-9DD9-4CA5-95A6-6DC34701AF12}">
      <dsp:nvSpPr>
        <dsp:cNvPr id="0" name=""/>
        <dsp:cNvSpPr/>
      </dsp:nvSpPr>
      <dsp:spPr>
        <a:xfrm>
          <a:off x="134614" y="3855412"/>
          <a:ext cx="2153602" cy="4785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kern="1200"/>
            <a:t>Something you </a:t>
          </a:r>
          <a:br>
            <a:rPr lang="en-AU" sz="1600" kern="1200"/>
          </a:br>
          <a:r>
            <a:rPr lang="en-AU" sz="1600" kern="1200"/>
            <a:t>KNOW</a:t>
          </a:r>
        </a:p>
      </dsp:txBody>
      <dsp:txXfrm>
        <a:off x="134614" y="3855412"/>
        <a:ext cx="2153602" cy="478555"/>
      </dsp:txXfrm>
    </dsp:sp>
    <dsp:sp modelId="{9C8FE847-C0EA-4486-B097-C3A08C6EBFB8}">
      <dsp:nvSpPr>
        <dsp:cNvPr id="0" name=""/>
        <dsp:cNvSpPr/>
      </dsp:nvSpPr>
      <dsp:spPr>
        <a:xfrm>
          <a:off x="125202" y="3244215"/>
          <a:ext cx="2153602" cy="281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kern="1200"/>
            <a:t>Password or phrase PIN</a:t>
          </a:r>
        </a:p>
      </dsp:txBody>
      <dsp:txXfrm>
        <a:off x="125202" y="3244215"/>
        <a:ext cx="2153602" cy="281539"/>
      </dsp:txXfrm>
    </dsp:sp>
    <dsp:sp modelId="{1FA3F1EF-BFCB-4C9B-8953-AB3988F1521C}">
      <dsp:nvSpPr>
        <dsp:cNvPr id="0" name=""/>
        <dsp:cNvSpPr/>
      </dsp:nvSpPr>
      <dsp:spPr>
        <a:xfrm>
          <a:off x="2867554" y="1301750"/>
          <a:ext cx="2392891" cy="2815166"/>
        </a:xfrm>
        <a:prstGeom prst="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E5D70B8E-0B09-4DE5-81B9-750C3B7D4274}">
      <dsp:nvSpPr>
        <dsp:cNvPr id="0" name=""/>
        <dsp:cNvSpPr/>
      </dsp:nvSpPr>
      <dsp:spPr>
        <a:xfrm>
          <a:off x="3236208" y="1483241"/>
          <a:ext cx="1636759" cy="1390710"/>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7516" r="751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BB0596-C44A-4317-9AB3-5B415A7B952E}">
      <dsp:nvSpPr>
        <dsp:cNvPr id="0" name=""/>
        <dsp:cNvSpPr/>
      </dsp:nvSpPr>
      <dsp:spPr>
        <a:xfrm>
          <a:off x="2996609" y="3855412"/>
          <a:ext cx="2153602" cy="4785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kern="1200"/>
            <a:t>Something you</a:t>
          </a:r>
          <a:br>
            <a:rPr lang="en-AU" sz="1600" kern="1200"/>
          </a:br>
          <a:r>
            <a:rPr lang="en-AU" sz="1600" kern="1200"/>
            <a:t>HAVE</a:t>
          </a:r>
        </a:p>
      </dsp:txBody>
      <dsp:txXfrm>
        <a:off x="2996609" y="3855412"/>
        <a:ext cx="2153602" cy="478555"/>
      </dsp:txXfrm>
    </dsp:sp>
    <dsp:sp modelId="{D016BF5E-6351-480B-9C47-A5FCFF8FE1D6}">
      <dsp:nvSpPr>
        <dsp:cNvPr id="0" name=""/>
        <dsp:cNvSpPr/>
      </dsp:nvSpPr>
      <dsp:spPr>
        <a:xfrm>
          <a:off x="2820725" y="3244215"/>
          <a:ext cx="2486549" cy="281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kern="1200" dirty="0"/>
            <a:t>Code from app or SMS, push notification, USB token</a:t>
          </a:r>
        </a:p>
      </dsp:txBody>
      <dsp:txXfrm>
        <a:off x="2820725" y="3244215"/>
        <a:ext cx="2486549" cy="281539"/>
      </dsp:txXfrm>
    </dsp:sp>
    <dsp:sp modelId="{C78FFA5B-2E48-4691-B59F-218F58411778}">
      <dsp:nvSpPr>
        <dsp:cNvPr id="0" name=""/>
        <dsp:cNvSpPr/>
      </dsp:nvSpPr>
      <dsp:spPr>
        <a:xfrm>
          <a:off x="5729549" y="1301750"/>
          <a:ext cx="2392891" cy="2815166"/>
        </a:xfrm>
        <a:prstGeom prst="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DC732457-0504-4C3B-B09B-00F4335D7743}">
      <dsp:nvSpPr>
        <dsp:cNvPr id="0" name=""/>
        <dsp:cNvSpPr/>
      </dsp:nvSpPr>
      <dsp:spPr>
        <a:xfrm>
          <a:off x="6098204" y="1483241"/>
          <a:ext cx="1636759" cy="1390710"/>
        </a:xfrm>
        <a:prstGeom prst="rect">
          <a:avLst/>
        </a:prstGeom>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7516" r="751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009673-28BE-4AF1-8076-563BB846E048}">
      <dsp:nvSpPr>
        <dsp:cNvPr id="0" name=""/>
        <dsp:cNvSpPr/>
      </dsp:nvSpPr>
      <dsp:spPr>
        <a:xfrm>
          <a:off x="5858605" y="3855412"/>
          <a:ext cx="2153602" cy="4785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kern="1200"/>
            <a:t>Something you </a:t>
          </a:r>
          <a:br>
            <a:rPr lang="en-AU" sz="1600" kern="1200"/>
          </a:br>
          <a:r>
            <a:rPr lang="en-AU" sz="1600" kern="1200"/>
            <a:t>ARE</a:t>
          </a:r>
        </a:p>
      </dsp:txBody>
      <dsp:txXfrm>
        <a:off x="5858605" y="3855412"/>
        <a:ext cx="2153602" cy="478555"/>
      </dsp:txXfrm>
    </dsp:sp>
    <dsp:sp modelId="{7B8C7E9E-C1CA-4446-BFFD-9D43ECB57221}">
      <dsp:nvSpPr>
        <dsp:cNvPr id="0" name=""/>
        <dsp:cNvSpPr/>
      </dsp:nvSpPr>
      <dsp:spPr>
        <a:xfrm>
          <a:off x="5849194" y="3244215"/>
          <a:ext cx="2153602" cy="281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kern="1200" dirty="0"/>
            <a:t>Finger or thumb print, face scan, iris scan</a:t>
          </a:r>
        </a:p>
      </dsp:txBody>
      <dsp:txXfrm>
        <a:off x="5849194" y="3244215"/>
        <a:ext cx="2153602" cy="28153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48A514-0ABD-4C0F-8644-5CF3C995E36E}">
      <dsp:nvSpPr>
        <dsp:cNvPr id="0" name=""/>
        <dsp:cNvSpPr/>
      </dsp:nvSpPr>
      <dsp:spPr>
        <a:xfrm>
          <a:off x="0" y="3900"/>
          <a:ext cx="6624000" cy="880320"/>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450E68A6-763F-467D-AA63-2B4094B64AEC}">
      <dsp:nvSpPr>
        <dsp:cNvPr id="0" name=""/>
        <dsp:cNvSpPr/>
      </dsp:nvSpPr>
      <dsp:spPr>
        <a:xfrm>
          <a:off x="266297" y="201972"/>
          <a:ext cx="484649" cy="4841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055D8C-B712-4F16-891F-9F0B69512BE6}">
      <dsp:nvSpPr>
        <dsp:cNvPr id="0" name=""/>
        <dsp:cNvSpPr/>
      </dsp:nvSpPr>
      <dsp:spPr>
        <a:xfrm>
          <a:off x="1017243" y="3900"/>
          <a:ext cx="5591090" cy="907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079" tIns="96079" rIns="96079" bIns="96079" numCol="1" spcCol="1270" anchor="ctr" anchorCtr="0">
          <a:noAutofit/>
        </a:bodyPr>
        <a:lstStyle/>
        <a:p>
          <a:pPr marL="0" lvl="0" indent="0" algn="l" defTabSz="800100">
            <a:lnSpc>
              <a:spcPct val="90000"/>
            </a:lnSpc>
            <a:spcBef>
              <a:spcPct val="0"/>
            </a:spcBef>
            <a:spcAft>
              <a:spcPct val="35000"/>
            </a:spcAft>
            <a:buNone/>
          </a:pPr>
          <a:r>
            <a:rPr lang="en-AU" sz="1800" kern="1200" dirty="0">
              <a:solidFill>
                <a:schemeClr val="accent1"/>
              </a:solidFill>
            </a:rPr>
            <a:t>One day, Sasha receives an email with an attachment for the purchase of a very expensive pair of shoes. </a:t>
          </a:r>
          <a:endParaRPr lang="en-US" sz="1800" kern="1200" dirty="0">
            <a:solidFill>
              <a:schemeClr val="accent1"/>
            </a:solidFill>
          </a:endParaRPr>
        </a:p>
      </dsp:txBody>
      <dsp:txXfrm>
        <a:off x="1017243" y="3900"/>
        <a:ext cx="5591090" cy="907830"/>
      </dsp:txXfrm>
    </dsp:sp>
    <dsp:sp modelId="{61A58FE8-4125-4B89-A7C5-5A10D4C8B270}">
      <dsp:nvSpPr>
        <dsp:cNvPr id="0" name=""/>
        <dsp:cNvSpPr/>
      </dsp:nvSpPr>
      <dsp:spPr>
        <a:xfrm>
          <a:off x="0" y="1138689"/>
          <a:ext cx="6624000" cy="880320"/>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94245D82-7D2A-4830-B047-E746DE1B4F81}">
      <dsp:nvSpPr>
        <dsp:cNvPr id="0" name=""/>
        <dsp:cNvSpPr/>
      </dsp:nvSpPr>
      <dsp:spPr>
        <a:xfrm>
          <a:off x="266297" y="1336761"/>
          <a:ext cx="484649" cy="4841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5B718C-A553-42C7-B575-43158136C6D1}">
      <dsp:nvSpPr>
        <dsp:cNvPr id="0" name=""/>
        <dsp:cNvSpPr/>
      </dsp:nvSpPr>
      <dsp:spPr>
        <a:xfrm>
          <a:off x="1017243" y="1138689"/>
          <a:ext cx="5591090" cy="907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079" tIns="96079" rIns="96079" bIns="96079" numCol="1" spcCol="1270" anchor="ctr" anchorCtr="0">
          <a:noAutofit/>
        </a:bodyPr>
        <a:lstStyle/>
        <a:p>
          <a:pPr marL="0" lvl="0" indent="0" algn="l" defTabSz="800100">
            <a:lnSpc>
              <a:spcPct val="90000"/>
            </a:lnSpc>
            <a:spcBef>
              <a:spcPct val="0"/>
            </a:spcBef>
            <a:spcAft>
              <a:spcPct val="35000"/>
            </a:spcAft>
            <a:buNone/>
          </a:pPr>
          <a:r>
            <a:rPr lang="en-AU" sz="1800" kern="1200" dirty="0">
              <a:solidFill>
                <a:schemeClr val="accent1"/>
              </a:solidFill>
            </a:rPr>
            <a:t>Sasha did not make this purchase, but the receipt included all her contact details and bank details used for payment. </a:t>
          </a:r>
          <a:endParaRPr lang="en-US" sz="1800" kern="1200" dirty="0">
            <a:solidFill>
              <a:schemeClr val="accent1"/>
            </a:solidFill>
          </a:endParaRPr>
        </a:p>
      </dsp:txBody>
      <dsp:txXfrm>
        <a:off x="1017243" y="1138689"/>
        <a:ext cx="5591090" cy="907830"/>
      </dsp:txXfrm>
    </dsp:sp>
    <dsp:sp modelId="{81F8EC06-851F-403D-8E69-AB9EA714F463}">
      <dsp:nvSpPr>
        <dsp:cNvPr id="0" name=""/>
        <dsp:cNvSpPr/>
      </dsp:nvSpPr>
      <dsp:spPr>
        <a:xfrm>
          <a:off x="0" y="2273477"/>
          <a:ext cx="6624000" cy="880320"/>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09D45CE3-A1FD-4AF8-B3D0-531BC3BE93E1}">
      <dsp:nvSpPr>
        <dsp:cNvPr id="0" name=""/>
        <dsp:cNvSpPr/>
      </dsp:nvSpPr>
      <dsp:spPr>
        <a:xfrm>
          <a:off x="266297" y="2471550"/>
          <a:ext cx="484649" cy="48417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EED278-6273-4811-9B5B-C13B75DC6255}">
      <dsp:nvSpPr>
        <dsp:cNvPr id="0" name=""/>
        <dsp:cNvSpPr/>
      </dsp:nvSpPr>
      <dsp:spPr>
        <a:xfrm>
          <a:off x="1017243" y="2273477"/>
          <a:ext cx="5591090" cy="907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079" tIns="96079" rIns="96079" bIns="96079" numCol="1" spcCol="1270" anchor="ctr" anchorCtr="0">
          <a:noAutofit/>
        </a:bodyPr>
        <a:lstStyle/>
        <a:p>
          <a:pPr marL="0" lvl="0" indent="0" algn="l" defTabSz="800100">
            <a:lnSpc>
              <a:spcPct val="90000"/>
            </a:lnSpc>
            <a:spcBef>
              <a:spcPct val="0"/>
            </a:spcBef>
            <a:spcAft>
              <a:spcPct val="35000"/>
            </a:spcAft>
            <a:buNone/>
          </a:pPr>
          <a:r>
            <a:rPr lang="en-AU" sz="1800" kern="1200" dirty="0">
              <a:solidFill>
                <a:schemeClr val="accent1"/>
              </a:solidFill>
            </a:rPr>
            <a:t>Sasha logged into her banking app and noticed there were a few more purchases she did not recognise. </a:t>
          </a:r>
          <a:endParaRPr lang="en-US" sz="1800" kern="1200" dirty="0">
            <a:solidFill>
              <a:schemeClr val="accent1"/>
            </a:solidFill>
          </a:endParaRPr>
        </a:p>
      </dsp:txBody>
      <dsp:txXfrm>
        <a:off x="1017243" y="2273477"/>
        <a:ext cx="5591090" cy="907830"/>
      </dsp:txXfrm>
    </dsp:sp>
    <dsp:sp modelId="{3D507450-5219-4688-A81B-6708168FF928}">
      <dsp:nvSpPr>
        <dsp:cNvPr id="0" name=""/>
        <dsp:cNvSpPr/>
      </dsp:nvSpPr>
      <dsp:spPr>
        <a:xfrm>
          <a:off x="0" y="3408266"/>
          <a:ext cx="6624000" cy="880320"/>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293351FA-7B30-4575-8658-2F57B578988F}">
      <dsp:nvSpPr>
        <dsp:cNvPr id="0" name=""/>
        <dsp:cNvSpPr/>
      </dsp:nvSpPr>
      <dsp:spPr>
        <a:xfrm>
          <a:off x="266297" y="3606338"/>
          <a:ext cx="484649" cy="48417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E86D9A-1D9E-49F2-B1A8-FDE9E09F4732}">
      <dsp:nvSpPr>
        <dsp:cNvPr id="0" name=""/>
        <dsp:cNvSpPr/>
      </dsp:nvSpPr>
      <dsp:spPr>
        <a:xfrm>
          <a:off x="1017243" y="3408266"/>
          <a:ext cx="5591090" cy="907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079" tIns="96079" rIns="96079" bIns="96079" numCol="1" spcCol="1270" anchor="ctr" anchorCtr="0">
          <a:noAutofit/>
        </a:bodyPr>
        <a:lstStyle/>
        <a:p>
          <a:pPr marL="0" lvl="0" indent="0" algn="l" defTabSz="800100">
            <a:lnSpc>
              <a:spcPct val="90000"/>
            </a:lnSpc>
            <a:spcBef>
              <a:spcPct val="0"/>
            </a:spcBef>
            <a:spcAft>
              <a:spcPct val="35000"/>
            </a:spcAft>
            <a:buNone/>
          </a:pPr>
          <a:r>
            <a:rPr lang="en-AU" sz="1800" kern="1200" dirty="0">
              <a:solidFill>
                <a:schemeClr val="accent1"/>
              </a:solidFill>
            </a:rPr>
            <a:t>She tried changing her passwords for her important accounts, but it was too late as the hacker had already logged her out. </a:t>
          </a:r>
          <a:endParaRPr lang="en-US" sz="1800" kern="1200" dirty="0">
            <a:solidFill>
              <a:schemeClr val="accent1"/>
            </a:solidFill>
          </a:endParaRPr>
        </a:p>
      </dsp:txBody>
      <dsp:txXfrm>
        <a:off x="1017243" y="3408266"/>
        <a:ext cx="5591090" cy="90783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19/07/2024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19/07/2024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vimeo.com/906237906/72074a2cc3?share=copy"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yrjT8m0hcKU"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vimeo.com/906237393/c2c2ca49a9?share=copy"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nsw.gov.au/id-support-nsw/be-prepared/password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nsw.gov.au/id-support-nsw/learn"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mailto:engagement@idsupport.nsw.gov.au" TargetMode="External"/><Relationship Id="rId5" Type="http://schemas.openxmlformats.org/officeDocument/2006/relationships/hyperlink" Target="https://www.nsw.gov.au/id-support-nsw/get-support" TargetMode="External"/><Relationship Id="rId4" Type="http://schemas.openxmlformats.org/officeDocument/2006/relationships/hyperlink" Target="https://www.nsw.gov.au/id-support-nsw/be-prepared"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vimeo.com/818221672/8617187a6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Teachers notes</a:t>
            </a:r>
            <a:endParaRPr lang="en-US"/>
          </a:p>
          <a:p>
            <a:endParaRPr lang="en-AU" b="1" dirty="0">
              <a:latin typeface="Public Sans"/>
            </a:endParaRPr>
          </a:p>
          <a:p>
            <a:r>
              <a:rPr lang="en-US">
                <a:latin typeface="Public Sans"/>
              </a:rPr>
              <a:t>Stages 5 – 6 (Years 9 – 12) have been identified for the </a:t>
            </a:r>
            <a:r>
              <a:rPr lang="en-US" i="1" dirty="0">
                <a:latin typeface="Public Sans"/>
              </a:rPr>
              <a:t>Keeping your identity safe</a:t>
            </a:r>
            <a:r>
              <a:rPr lang="en-US" dirty="0">
                <a:latin typeface="Public Sans"/>
              </a:rPr>
              <a:t> lesson.  </a:t>
            </a:r>
            <a:endParaRPr lang="en-US"/>
          </a:p>
          <a:p>
            <a:endParaRPr lang="en-US" dirty="0"/>
          </a:p>
          <a:p>
            <a:r>
              <a:rPr lang="en-US" dirty="0">
                <a:latin typeface="Public Sans"/>
              </a:rPr>
              <a:t>Students in this age group are more likely to have:</a:t>
            </a:r>
          </a:p>
          <a:p>
            <a:pPr marL="285750" indent="-285750">
              <a:buFont typeface="Arial"/>
              <a:buChar char="•"/>
            </a:pPr>
            <a:r>
              <a:rPr lang="en-US" dirty="0">
                <a:latin typeface="Public Sans"/>
              </a:rPr>
              <a:t>begun working</a:t>
            </a:r>
          </a:p>
          <a:p>
            <a:pPr marL="285750" indent="-285750">
              <a:buFont typeface="Arial"/>
              <a:buChar char="•"/>
            </a:pPr>
            <a:r>
              <a:rPr lang="en-US" dirty="0">
                <a:latin typeface="Public Sans"/>
              </a:rPr>
              <a:t>obtained a tax file number </a:t>
            </a:r>
          </a:p>
          <a:p>
            <a:pPr marL="285750" indent="-285750">
              <a:buFont typeface="Arial"/>
              <a:buChar char="•"/>
            </a:pPr>
            <a:r>
              <a:rPr lang="en-US" dirty="0">
                <a:latin typeface="Public Sans"/>
              </a:rPr>
              <a:t>opened personal bank accounts</a:t>
            </a:r>
          </a:p>
          <a:p>
            <a:pPr marL="285750" indent="-285750">
              <a:buFont typeface="Arial"/>
              <a:buChar char="•"/>
            </a:pPr>
            <a:r>
              <a:rPr lang="en-US" dirty="0">
                <a:latin typeface="Public Sans"/>
              </a:rPr>
              <a:t>a learners or provisional driver </a:t>
            </a:r>
            <a:r>
              <a:rPr lang="en-US" dirty="0" err="1">
                <a:latin typeface="Public Sans"/>
              </a:rPr>
              <a:t>licence</a:t>
            </a:r>
            <a:endParaRPr lang="en-US">
              <a:latin typeface="Public Sans"/>
            </a:endParaRPr>
          </a:p>
          <a:p>
            <a:pPr marL="285750" indent="-285750">
              <a:buFont typeface="Arial"/>
              <a:buChar char="•"/>
            </a:pPr>
            <a:r>
              <a:rPr lang="en-US" dirty="0">
                <a:latin typeface="Public Sans"/>
              </a:rPr>
              <a:t>a passport.</a:t>
            </a:r>
            <a:br>
              <a:rPr lang="en-US" dirty="0"/>
            </a:br>
            <a:endParaRPr lang="en-US" dirty="0">
              <a:latin typeface="Public Sans"/>
            </a:endParaRPr>
          </a:p>
          <a:p>
            <a:r>
              <a:rPr lang="en-US" dirty="0">
                <a:latin typeface="Public Sans"/>
              </a:rPr>
              <a:t>Teachers may also decide that the content of this lesson, or some of the activities are appropriate for younger stage groups. </a:t>
            </a:r>
            <a:endParaRPr lang="en-US" dirty="0"/>
          </a:p>
          <a:p>
            <a:endParaRPr lang="en-AU" dirty="0">
              <a:cs typeface="Calibri"/>
            </a:endParaRPr>
          </a:p>
          <a:p>
            <a:r>
              <a:rPr lang="en-AU" dirty="0">
                <a:latin typeface="Public Sans"/>
              </a:rPr>
              <a:t>It is important to note that there are no right or wrong answers as students progress through the program. The intent is to get students thinking about when they may have shared their personal information and the reasons behind feeling safe to do so.</a:t>
            </a:r>
          </a:p>
          <a:p>
            <a:endParaRPr lang="en-AU" dirty="0"/>
          </a:p>
          <a:p>
            <a:r>
              <a:rPr lang="en-AU" dirty="0">
                <a:latin typeface="Public Sans"/>
              </a:rPr>
              <a:t>Students are not required to share their answers with the class if they do not feel comfortable.  </a:t>
            </a:r>
          </a:p>
          <a:p>
            <a:endParaRPr lang="en-AU" dirty="0"/>
          </a:p>
          <a:p>
            <a:r>
              <a:rPr lang="en-AU" dirty="0">
                <a:latin typeface="Public Sans"/>
              </a:rPr>
              <a:t>If they want to talk to someone further about their situation, teachers can assist them in finding an appropriate person.</a:t>
            </a:r>
          </a:p>
          <a:p>
            <a:br>
              <a:rPr lang="en-AU" dirty="0"/>
            </a:br>
            <a:r>
              <a:rPr lang="en-AU" dirty="0">
                <a:latin typeface="Public Sans"/>
              </a:rPr>
              <a:t>All time frames are suggested estimates. </a:t>
            </a:r>
            <a:endParaRPr lang="en-AU" dirty="0"/>
          </a:p>
          <a:p>
            <a:pPr marL="270510">
              <a:spcAft>
                <a:spcPts val="600"/>
              </a:spcAft>
            </a:pPr>
            <a:endParaRPr lang="en-AU" dirty="0">
              <a:cs typeface="Calibri"/>
            </a:endParaRPr>
          </a:p>
          <a:p>
            <a:endParaRPr lang="en-US" dirty="0">
              <a:latin typeface="Public Sans"/>
              <a:cs typeface="Calibri"/>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287124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AU" dirty="0">
              <a:solidFill>
                <a:srgbClr val="4472C4"/>
              </a:solidFill>
            </a:endParaRPr>
          </a:p>
          <a:p>
            <a:pPr>
              <a:defRPr/>
            </a:pPr>
            <a:r>
              <a:rPr lang="en-AU" dirty="0">
                <a:solidFill>
                  <a:srgbClr val="4472C4"/>
                </a:solidFill>
                <a:latin typeface="Public Sans"/>
              </a:rPr>
              <a:t>Scammers are always finding new ways to trick people in to handing over their personal information. </a:t>
            </a:r>
          </a:p>
          <a:p>
            <a:pPr>
              <a:defRPr/>
            </a:pPr>
            <a:endParaRPr lang="en-AU" dirty="0">
              <a:solidFill>
                <a:srgbClr val="4472C4"/>
              </a:solidFill>
            </a:endParaRPr>
          </a:p>
          <a:p>
            <a:pPr>
              <a:defRPr/>
            </a:pPr>
            <a:r>
              <a:rPr lang="en-AU" dirty="0">
                <a:solidFill>
                  <a:srgbClr val="4472C4"/>
                </a:solidFill>
                <a:latin typeface="Public Sans"/>
              </a:rPr>
              <a:t>It's important to stay informed and aware of how they might approach you next.</a:t>
            </a:r>
          </a:p>
          <a:p>
            <a:pPr>
              <a:defRPr/>
            </a:pPr>
            <a:endParaRPr lang="en-AU" dirty="0">
              <a:solidFill>
                <a:srgbClr val="4472C4"/>
              </a:solidFill>
            </a:endParaRPr>
          </a:p>
          <a:p>
            <a:pPr>
              <a:defRPr/>
            </a:pPr>
            <a:r>
              <a:rPr lang="en-AU" dirty="0">
                <a:solidFill>
                  <a:srgbClr val="4472C4"/>
                </a:solidFill>
                <a:latin typeface="Public Sans"/>
              </a:rPr>
              <a:t>Here are 7 scams you may have heard of or even experienced.</a:t>
            </a:r>
          </a:p>
          <a:p>
            <a:pPr>
              <a:defRPr/>
            </a:pPr>
            <a:endParaRPr lang="en-AU" dirty="0">
              <a:solidFill>
                <a:srgbClr val="4472C4"/>
              </a:solidFill>
            </a:endParaRPr>
          </a:p>
          <a:p>
            <a:pPr>
              <a:defRPr/>
            </a:pPr>
            <a:endParaRPr lang="en-AU" dirty="0">
              <a:solidFill>
                <a:srgbClr val="4472C4"/>
              </a:solidFill>
            </a:endParaRPr>
          </a:p>
          <a:p>
            <a:pPr>
              <a:defRPr/>
            </a:pPr>
            <a:r>
              <a:rPr lang="en-AU" b="1" dirty="0">
                <a:solidFill>
                  <a:srgbClr val="4472C4"/>
                </a:solidFill>
                <a:latin typeface="Public Sans"/>
              </a:rPr>
              <a:t>Teachers notes</a:t>
            </a:r>
          </a:p>
          <a:p>
            <a:pPr>
              <a:defRPr/>
            </a:pPr>
            <a:endParaRPr lang="en-AU" dirty="0">
              <a:solidFill>
                <a:srgbClr val="4472C4"/>
              </a:solidFill>
            </a:endParaRPr>
          </a:p>
          <a:p>
            <a:pPr>
              <a:defRPr/>
            </a:pPr>
            <a:r>
              <a:rPr lang="en-AU" dirty="0">
                <a:solidFill>
                  <a:srgbClr val="4472C4"/>
                </a:solidFill>
                <a:latin typeface="Public Sans"/>
              </a:rPr>
              <a:t>If you want more information on scams you can visit https://www.scamwatch.gov.au/types-of-scams for more information on different types of scams. </a:t>
            </a:r>
            <a:endParaRPr lang="en-AU" dirty="0">
              <a:latin typeface="Public Sans"/>
            </a:endParaRPr>
          </a:p>
          <a:p>
            <a:pPr>
              <a:defRPr/>
            </a:pPr>
            <a:endParaRPr lang="en-AU" dirty="0">
              <a:solidFill>
                <a:srgbClr val="4472C4"/>
              </a:solidFill>
            </a:endParaRPr>
          </a:p>
          <a:p>
            <a:pPr>
              <a:defRPr/>
            </a:pPr>
            <a:r>
              <a:rPr lang="en-AU" dirty="0">
                <a:solidFill>
                  <a:srgbClr val="4472C4"/>
                </a:solidFill>
              </a:rPr>
              <a:t>CLICK TO NEXT SLIDE</a:t>
            </a:r>
            <a:endParaRPr lang="en-AU" dirty="0"/>
          </a:p>
          <a:p>
            <a:pPr>
              <a:defRPr/>
            </a:pPr>
            <a:endParaRPr lang="en-AU" dirty="0">
              <a:solidFill>
                <a:srgbClr val="4472C4"/>
              </a:solidFill>
            </a:endParaRPr>
          </a:p>
          <a:p>
            <a:pPr>
              <a:defRPr/>
            </a:pPr>
            <a:endParaRPr lang="en-AU" dirty="0">
              <a:solidFill>
                <a:srgbClr val="4472C4"/>
              </a:solidFill>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2061579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050">
              <a:spcAft>
                <a:spcPts val="1200"/>
              </a:spcAft>
            </a:pPr>
            <a:r>
              <a:rPr lang="en-AU" dirty="0">
                <a:latin typeface="Public Sans"/>
              </a:rPr>
              <a:t>Phishing Scams</a:t>
            </a:r>
          </a:p>
          <a:p>
            <a:pPr marL="19050">
              <a:spcAft>
                <a:spcPts val="1200"/>
              </a:spcAft>
            </a:pPr>
            <a:endParaRPr lang="en-AU" dirty="0">
              <a:latin typeface="Public Sans"/>
            </a:endParaRPr>
          </a:p>
          <a:p>
            <a:pPr marL="19050">
              <a:spcAft>
                <a:spcPts val="1200"/>
              </a:spcAft>
            </a:pPr>
            <a:r>
              <a:rPr lang="en-AU" dirty="0">
                <a:latin typeface="Public Sans"/>
              </a:rPr>
              <a:t>Phishing is a type of online scam where people are sent an email from what appears to be a well-known brand, such as a bank or phone company. </a:t>
            </a:r>
            <a:endParaRPr lang="en-US">
              <a:latin typeface="Public Sans"/>
            </a:endParaRPr>
          </a:p>
          <a:p>
            <a:pPr marL="19050">
              <a:spcAft>
                <a:spcPts val="1200"/>
              </a:spcAft>
            </a:pPr>
            <a:endParaRPr lang="en-AU" dirty="0">
              <a:latin typeface="Public Sans"/>
            </a:endParaRPr>
          </a:p>
          <a:p>
            <a:pPr marL="19050">
              <a:spcAft>
                <a:spcPts val="1200"/>
              </a:spcAft>
            </a:pPr>
            <a:r>
              <a:rPr lang="en-AU" dirty="0">
                <a:latin typeface="Public Sans"/>
              </a:rPr>
              <a:t>The scammer will request your personal information to verify your identity or as you to complete a survey. </a:t>
            </a:r>
            <a:endParaRPr lang="en-US" dirty="0">
              <a:latin typeface="Public Sans"/>
            </a:endParaRPr>
          </a:p>
          <a:p>
            <a:pPr marL="19050">
              <a:spcAft>
                <a:spcPts val="1200"/>
              </a:spcAft>
            </a:pPr>
            <a:endParaRPr lang="en-AU" dirty="0">
              <a:latin typeface="Public Sans"/>
            </a:endParaRPr>
          </a:p>
          <a:p>
            <a:pPr marL="19050">
              <a:spcAft>
                <a:spcPts val="1200"/>
              </a:spcAft>
            </a:pPr>
            <a:r>
              <a:rPr lang="en-AU" dirty="0">
                <a:latin typeface="Public Sans"/>
              </a:rPr>
              <a:t>It can be difficult to tell the difference between a real and a fake email.</a:t>
            </a:r>
          </a:p>
          <a:p>
            <a:pPr marL="19050">
              <a:spcAft>
                <a:spcPts val="1200"/>
              </a:spcAft>
            </a:pPr>
            <a:endParaRPr lang="en-AU" dirty="0"/>
          </a:p>
          <a:p>
            <a:pPr marL="19050">
              <a:spcAft>
                <a:spcPts val="1200"/>
              </a:spcAft>
            </a:pPr>
            <a:r>
              <a:rPr lang="en-AU" dirty="0">
                <a:latin typeface="Public Sans"/>
              </a:rPr>
              <a:t>CLICK TO NEXT SLIDE</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735941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AU" dirty="0">
                <a:latin typeface="Public Sans"/>
              </a:rPr>
              <a:t>Smishing Scams</a:t>
            </a:r>
          </a:p>
          <a:p>
            <a:pPr>
              <a:spcAft>
                <a:spcPts val="800"/>
              </a:spcAft>
            </a:pPr>
            <a:endParaRPr lang="en-AU" dirty="0">
              <a:latin typeface="Public Sans"/>
            </a:endParaRPr>
          </a:p>
          <a:p>
            <a:pPr>
              <a:spcAft>
                <a:spcPts val="800"/>
              </a:spcAft>
            </a:pPr>
            <a:r>
              <a:rPr lang="en-AU" dirty="0">
                <a:latin typeface="Public Sans"/>
              </a:rPr>
              <a:t>Smishing, short for "SMS phishing," is a text-messaging scam trying to convince you to hand over your personal or financial information.</a:t>
            </a:r>
            <a:endParaRPr lang="en-US">
              <a:latin typeface="Public Sans"/>
            </a:endParaRPr>
          </a:p>
          <a:p>
            <a:pPr>
              <a:spcAft>
                <a:spcPts val="800"/>
              </a:spcAft>
            </a:pPr>
            <a:endParaRPr lang="en-AU" dirty="0">
              <a:latin typeface="Public Sans"/>
            </a:endParaRPr>
          </a:p>
          <a:p>
            <a:pPr>
              <a:spcAft>
                <a:spcPts val="800"/>
              </a:spcAft>
            </a:pPr>
            <a:r>
              <a:rPr lang="en-AU" dirty="0">
                <a:latin typeface="Public Sans"/>
              </a:rPr>
              <a:t>The messages will look like they are from trusted organisations like your bank or a government agency.</a:t>
            </a:r>
            <a:endParaRPr lang="en-US">
              <a:latin typeface="Public Sans"/>
            </a:endParaRPr>
          </a:p>
          <a:p>
            <a:pPr>
              <a:spcAft>
                <a:spcPts val="800"/>
              </a:spcAft>
            </a:pPr>
            <a:endParaRPr lang="en-AU" dirty="0">
              <a:latin typeface="Public Sans"/>
            </a:endParaRPr>
          </a:p>
          <a:p>
            <a:pPr>
              <a:spcAft>
                <a:spcPts val="800"/>
              </a:spcAft>
            </a:pPr>
            <a:r>
              <a:rPr lang="en-AU" dirty="0">
                <a:latin typeface="Public Sans"/>
              </a:rPr>
              <a:t>The messages might say there is a problem with your account or offer an unbelievable deal.</a:t>
            </a:r>
            <a:endParaRPr lang="en-US">
              <a:latin typeface="Public Sans"/>
            </a:endParaRPr>
          </a:p>
          <a:p>
            <a:pPr>
              <a:spcAft>
                <a:spcPts val="800"/>
              </a:spcAft>
            </a:pPr>
            <a:endParaRPr lang="en-AU" dirty="0">
              <a:latin typeface="Public Sans"/>
            </a:endParaRPr>
          </a:p>
          <a:p>
            <a:pPr>
              <a:spcAft>
                <a:spcPts val="800"/>
              </a:spcAft>
            </a:pPr>
            <a:r>
              <a:rPr lang="en-AU" dirty="0">
                <a:latin typeface="Public Sans"/>
              </a:rPr>
              <a:t>They'll usually include a link or phone number.</a:t>
            </a:r>
          </a:p>
          <a:p>
            <a:pPr>
              <a:spcAft>
                <a:spcPts val="800"/>
              </a:spcAft>
            </a:pPr>
            <a:endParaRPr lang="en-AU" dirty="0"/>
          </a:p>
          <a:p>
            <a:pPr>
              <a:spcAft>
                <a:spcPts val="800"/>
              </a:spcAft>
            </a:pPr>
            <a:r>
              <a:rPr lang="en-AU" dirty="0">
                <a:latin typeface="Public Sans"/>
              </a:rPr>
              <a:t>CLICK TO NEXT SLIDE</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3713290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71600" indent="-1371600">
              <a:lnSpc>
                <a:spcPct val="107000"/>
              </a:lnSpc>
              <a:spcAft>
                <a:spcPts val="800"/>
              </a:spcAft>
            </a:pPr>
            <a:r>
              <a:rPr lang="en-AU" dirty="0">
                <a:latin typeface="Public Sans Light"/>
                <a:ea typeface="Calibri" panose="020F0502020204030204" pitchFamily="34" charset="0"/>
                <a:cs typeface="Times New Roman" panose="02020603050405020304" pitchFamily="18" charset="0"/>
              </a:rPr>
              <a:t>ACTIVITY: CLASS OR GROUP DISCUSSION</a:t>
            </a:r>
          </a:p>
          <a:p>
            <a:pPr marL="1371600" indent="-1371600">
              <a:lnSpc>
                <a:spcPct val="107000"/>
              </a:lnSpc>
              <a:spcAft>
                <a:spcPts val="800"/>
              </a:spcAft>
            </a:pPr>
            <a:endParaRPr lang="en-AU" b="1" dirty="0">
              <a:latin typeface="Public Sans Light"/>
              <a:ea typeface="Calibri" panose="020F0502020204030204" pitchFamily="34" charset="0"/>
              <a:cs typeface="Times New Roman" panose="02020603050405020304" pitchFamily="18" charset="0"/>
            </a:endParaRPr>
          </a:p>
          <a:p>
            <a:pPr marL="0" lvl="2"/>
            <a:r>
              <a:rPr lang="en-AU" dirty="0">
                <a:latin typeface="Public Sans"/>
              </a:rPr>
              <a:t>Ask the class or groups the following questions: </a:t>
            </a:r>
            <a:endParaRPr lang="en-US" dirty="0">
              <a:latin typeface="Public Sans"/>
            </a:endParaRPr>
          </a:p>
          <a:p>
            <a:pPr marL="285750" lvl="2" indent="-285750">
              <a:buFont typeface="Arial"/>
              <a:buChar char="•"/>
            </a:pPr>
            <a:endParaRPr lang="en-AU" dirty="0">
              <a:latin typeface="Public Sans"/>
            </a:endParaRPr>
          </a:p>
          <a:p>
            <a:pPr marL="285750" lvl="2" indent="-285750">
              <a:buFont typeface="Arial"/>
              <a:buChar char="•"/>
            </a:pPr>
            <a:r>
              <a:rPr lang="en-AU" dirty="0">
                <a:latin typeface="Public Sans"/>
              </a:rPr>
              <a:t>Have you received a scam email or text message that tricked or almost tricked you?</a:t>
            </a:r>
            <a:endParaRPr lang="en-US" dirty="0">
              <a:latin typeface="Public Sans"/>
            </a:endParaRPr>
          </a:p>
          <a:p>
            <a:pPr marL="285750" lvl="2" indent="-285750">
              <a:buFont typeface="Arial"/>
              <a:buChar char="•"/>
            </a:pPr>
            <a:endParaRPr lang="en-AU" dirty="0"/>
          </a:p>
          <a:p>
            <a:pPr marL="285750" lvl="2" indent="-285750">
              <a:buFont typeface="Arial"/>
              <a:buChar char="•"/>
            </a:pPr>
            <a:r>
              <a:rPr lang="en-AU" dirty="0">
                <a:latin typeface="Public Sans"/>
              </a:rPr>
              <a:t>Did you know what to do with the message?</a:t>
            </a:r>
            <a:endParaRPr lang="en-US" dirty="0">
              <a:latin typeface="Public Sans"/>
            </a:endParaRPr>
          </a:p>
          <a:p>
            <a:pPr marL="285750" lvl="2" indent="-285750">
              <a:buFont typeface="Arial"/>
              <a:buChar char="•"/>
            </a:pPr>
            <a:endParaRPr lang="en-AU" dirty="0"/>
          </a:p>
          <a:p>
            <a:pPr marL="285750" lvl="2" indent="-285750">
              <a:buFont typeface="Arial"/>
              <a:buChar char="•"/>
            </a:pPr>
            <a:r>
              <a:rPr lang="en-AU" dirty="0">
                <a:latin typeface="Public Sans"/>
              </a:rPr>
              <a:t>Who would like to share their experience?</a:t>
            </a:r>
          </a:p>
          <a:p>
            <a:pPr marL="1371600" indent="-1371600">
              <a:lnSpc>
                <a:spcPct val="107000"/>
              </a:lnSpc>
              <a:spcAft>
                <a:spcPts val="800"/>
              </a:spcAft>
            </a:pPr>
            <a:endParaRPr lang="en-AU" b="1" dirty="0">
              <a:latin typeface="Public Sans Light"/>
              <a:ea typeface="Calibri" panose="020F0502020204030204" pitchFamily="34" charset="0"/>
              <a:cs typeface="Times New Roman" panose="02020603050405020304" pitchFamily="18" charset="0"/>
            </a:endParaRPr>
          </a:p>
          <a:p>
            <a:pPr marL="1371600" indent="-1371600">
              <a:lnSpc>
                <a:spcPct val="107000"/>
              </a:lnSpc>
              <a:spcAft>
                <a:spcPts val="800"/>
              </a:spcAft>
            </a:pPr>
            <a:r>
              <a:rPr lang="en-AU" sz="1600" b="1" dirty="0">
                <a:effectLst/>
                <a:latin typeface="Public Sans Light"/>
                <a:ea typeface="Calibri" panose="020F0502020204030204" pitchFamily="34" charset="0"/>
                <a:cs typeface="Times New Roman" panose="02020603050405020304" pitchFamily="18" charset="0"/>
              </a:rPr>
              <a:t>Teachers notes</a:t>
            </a:r>
            <a:endParaRPr lang="en-AU" dirty="0"/>
          </a:p>
          <a:p>
            <a:pPr marL="1371600" indent="-1371600">
              <a:lnSpc>
                <a:spcPct val="107000"/>
              </a:lnSpc>
              <a:spcAft>
                <a:spcPts val="800"/>
              </a:spcAft>
            </a:pPr>
            <a:endParaRPr lang="en-AU" sz="1600" b="1" dirty="0">
              <a:effectLst/>
              <a:latin typeface="Public Sans Light" pitchFamily="2" charset="0"/>
              <a:ea typeface="Calibri" panose="020F0502020204030204" pitchFamily="34" charset="0"/>
              <a:cs typeface="Times New Roman" panose="02020603050405020304" pitchFamily="18" charset="0"/>
            </a:endParaRPr>
          </a:p>
          <a:p>
            <a:pPr marL="1371600" indent="-1371600">
              <a:lnSpc>
                <a:spcPct val="107000"/>
              </a:lnSpc>
              <a:spcAft>
                <a:spcPts val="800"/>
              </a:spcAft>
            </a:pPr>
            <a:r>
              <a:rPr lang="en-AU" sz="1600" dirty="0">
                <a:effectLst/>
                <a:latin typeface="Public Sans Light"/>
                <a:ea typeface="Calibri" panose="020F0502020204030204" pitchFamily="34" charset="0"/>
                <a:cs typeface="Times New Roman" panose="02020603050405020304" pitchFamily="18" charset="0"/>
              </a:rPr>
              <a:t>Students are not required to share their answers with the class if they do not feel comfortable.</a:t>
            </a:r>
            <a:r>
              <a:rPr lang="en-AU" dirty="0">
                <a:latin typeface="Public Sans Light"/>
                <a:ea typeface="Calibri" panose="020F0502020204030204" pitchFamily="34" charset="0"/>
                <a:cs typeface="Times New Roman" panose="02020603050405020304" pitchFamily="18" charset="0"/>
              </a:rPr>
              <a:t>  </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1371600" indent="-1371600">
              <a:lnSpc>
                <a:spcPct val="107000"/>
              </a:lnSpc>
              <a:spcAft>
                <a:spcPts val="800"/>
              </a:spcAft>
            </a:pP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1371600" indent="-1371600">
              <a:lnSpc>
                <a:spcPct val="107000"/>
              </a:lnSpc>
              <a:spcAft>
                <a:spcPts val="800"/>
              </a:spcAft>
            </a:pPr>
            <a:r>
              <a:rPr lang="en-AU" sz="1800" dirty="0">
                <a:solidFill>
                  <a:srgbClr val="FF0000"/>
                </a:solidFill>
                <a:effectLst/>
                <a:latin typeface="Public Sans Light" pitchFamily="2" charset="0"/>
                <a:ea typeface="Calibri" panose="020F0502020204030204" pitchFamily="34" charset="0"/>
                <a:cs typeface="Public Sans Light" pitchFamily="2" charset="0"/>
              </a:rPr>
              <a:t>If they want to talk to someone further about their situation, teachers can assist them in finding an appropriate person or direct them to ID Support NSW</a:t>
            </a:r>
          </a:p>
          <a:p>
            <a:pPr marL="1371600" indent="-1371600">
              <a:lnSpc>
                <a:spcPct val="107000"/>
              </a:lnSpc>
              <a:spcAft>
                <a:spcPts val="800"/>
              </a:spcAft>
            </a:pPr>
            <a:r>
              <a:rPr lang="en-AU" sz="1800" dirty="0">
                <a:solidFill>
                  <a:srgbClr val="FF0000"/>
                </a:solidFill>
                <a:effectLst/>
                <a:latin typeface="Public Sans Light" pitchFamily="2" charset="0"/>
                <a:ea typeface="Calibri" panose="020F0502020204030204" pitchFamily="34" charset="0"/>
                <a:cs typeface="Public Sans Light" pitchFamily="2" charset="0"/>
              </a:rPr>
              <a:t>resources.</a:t>
            </a:r>
            <a:endParaRPr lang="en-AU" sz="1800" dirty="0">
              <a:solidFill>
                <a:srgbClr val="FF0000"/>
              </a:solidFill>
              <a:effectLst/>
              <a:latin typeface="Calibri" panose="020F0502020204030204" pitchFamily="34" charset="0"/>
              <a:ea typeface="Calibri" panose="020F0502020204030204" pitchFamily="34" charset="0"/>
            </a:endParaRPr>
          </a:p>
          <a:p>
            <a:pPr marL="1371600" indent="-1371600">
              <a:lnSpc>
                <a:spcPct val="107000"/>
              </a:lnSpc>
              <a:spcAft>
                <a:spcPts val="800"/>
              </a:spcAft>
            </a:pPr>
            <a:endParaRPr lang="en-AU" dirty="0">
              <a:latin typeface="Public Sans Light"/>
            </a:endParaRPr>
          </a:p>
          <a:p>
            <a:pPr marL="1371600" indent="-1371600">
              <a:lnSpc>
                <a:spcPct val="107000"/>
              </a:lnSpc>
              <a:spcAft>
                <a:spcPts val="800"/>
              </a:spcAft>
            </a:pPr>
            <a:r>
              <a:rPr lang="en-AU" dirty="0">
                <a:latin typeface="Public Sans"/>
              </a:rPr>
              <a:t>CLICK TO NEXT SLIDE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2830278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71600">
              <a:lnSpc>
                <a:spcPct val="107000"/>
              </a:lnSpc>
              <a:spcAft>
                <a:spcPts val="800"/>
              </a:spcAft>
            </a:pPr>
            <a:r>
              <a:rPr lang="en-AU" sz="1800" dirty="0">
                <a:latin typeface="Public Sans Light"/>
                <a:ea typeface="Calibri" panose="020F0502020204030204" pitchFamily="34" charset="0"/>
                <a:cs typeface="Times New Roman" panose="02020603050405020304" pitchFamily="18" charset="0"/>
              </a:rPr>
              <a:t> </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r>
              <a:rPr lang="en-AU" dirty="0">
                <a:latin typeface="Public Sans"/>
              </a:rPr>
              <a:t>ACTIVITY: CLASS OR GROUP DISCUSSION</a:t>
            </a:r>
            <a:endParaRPr lang="en-AU" dirty="0"/>
          </a:p>
          <a:p>
            <a:endParaRPr lang="en-AU" dirty="0">
              <a:solidFill>
                <a:srgbClr val="000000"/>
              </a:solidFill>
              <a:effectLst/>
              <a:latin typeface="Public Sans"/>
              <a:ea typeface="Calibri" panose="020F0502020204030204" pitchFamily="34" charset="0"/>
            </a:endParaRPr>
          </a:p>
          <a:p>
            <a:r>
              <a:rPr lang="en-AU" dirty="0">
                <a:solidFill>
                  <a:srgbClr val="000000"/>
                </a:solidFill>
                <a:latin typeface="Public Sans"/>
              </a:rPr>
              <a:t>Ask the class the following question:  What are some things to look for when receiving an email or text message to see if it’s a scam?</a:t>
            </a:r>
          </a:p>
          <a:p>
            <a:r>
              <a:rPr lang="en-AU" dirty="0">
                <a:solidFill>
                  <a:srgbClr val="000000"/>
                </a:solidFill>
                <a:latin typeface="Public Sans"/>
              </a:rPr>
              <a:t> </a:t>
            </a:r>
          </a:p>
          <a:p>
            <a:r>
              <a:rPr lang="en-AU" dirty="0">
                <a:solidFill>
                  <a:srgbClr val="000000"/>
                </a:solidFill>
                <a:latin typeface="Public Sans"/>
              </a:rPr>
              <a:t>Potential answers </a:t>
            </a:r>
          </a:p>
          <a:p>
            <a:endParaRPr lang="en-AU" dirty="0">
              <a:solidFill>
                <a:srgbClr val="000000"/>
              </a:solidFill>
            </a:endParaRPr>
          </a:p>
          <a:p>
            <a:pPr marL="285750" indent="-285750">
              <a:buFont typeface="Arial"/>
              <a:buChar char="•"/>
            </a:pPr>
            <a:r>
              <a:rPr lang="en-AU" dirty="0">
                <a:solidFill>
                  <a:srgbClr val="000000"/>
                </a:solidFill>
                <a:latin typeface="Public Sans"/>
              </a:rPr>
              <a:t>A sense of urgency.  A legitimate organisation will never pressure you to hand over personal information immediately. Contact the organisation directly to confirm if a message is a scam.</a:t>
            </a:r>
          </a:p>
          <a:p>
            <a:pPr marL="285750" indent="-285750">
              <a:buFont typeface="Arial"/>
              <a:buChar char="•"/>
            </a:pPr>
            <a:endParaRPr lang="en-AU" dirty="0">
              <a:solidFill>
                <a:srgbClr val="000000"/>
              </a:solidFill>
            </a:endParaRPr>
          </a:p>
          <a:p>
            <a:pPr marL="285750" indent="-285750">
              <a:buFont typeface="Arial"/>
              <a:buChar char="•"/>
            </a:pPr>
            <a:r>
              <a:rPr lang="en-AU" dirty="0">
                <a:solidFill>
                  <a:srgbClr val="000000"/>
                </a:solidFill>
                <a:latin typeface="Public Sans"/>
              </a:rPr>
              <a:t>An unusual domain name. Hover your mouse over the sender's link to check the domain name matches their official website. </a:t>
            </a:r>
          </a:p>
          <a:p>
            <a:pPr marL="285750" indent="-285750">
              <a:buFont typeface="Arial"/>
              <a:buChar char="•"/>
            </a:pPr>
            <a:endParaRPr lang="en-AU" dirty="0">
              <a:solidFill>
                <a:srgbClr val="000000"/>
              </a:solidFill>
            </a:endParaRPr>
          </a:p>
          <a:p>
            <a:pPr marL="285750" indent="-285750">
              <a:buFont typeface="Arial"/>
              <a:buChar char="•"/>
            </a:pPr>
            <a:r>
              <a:rPr lang="en-AU" dirty="0">
                <a:solidFill>
                  <a:srgbClr val="000000"/>
                </a:solidFill>
                <a:latin typeface="Public Sans"/>
              </a:rPr>
              <a:t>An unusual email format, spelling errors or a generic greeting. Does the email or message address you by name and does it have spelling or formatting errors? </a:t>
            </a:r>
          </a:p>
          <a:p>
            <a:pPr marL="285750" indent="-285750">
              <a:buFont typeface="Arial"/>
              <a:buChar char="•"/>
            </a:pPr>
            <a:endParaRPr lang="en-AU" dirty="0">
              <a:solidFill>
                <a:srgbClr val="000000"/>
              </a:solidFill>
            </a:endParaRPr>
          </a:p>
          <a:p>
            <a:pPr marL="285750" indent="-285750">
              <a:buFont typeface="Arial"/>
              <a:buChar char="•"/>
            </a:pPr>
            <a:r>
              <a:rPr lang="en-AU" dirty="0">
                <a:solidFill>
                  <a:srgbClr val="000000"/>
                </a:solidFill>
                <a:latin typeface="Public Sans"/>
              </a:rPr>
              <a:t>Misleading hyperlinks and unsolicited attachments . Never open attachments or click on links in messages you are not certain are legitimate. </a:t>
            </a:r>
            <a:endParaRPr lang="en-AU" dirty="0">
              <a:latin typeface="Public Sans"/>
            </a:endParaRPr>
          </a:p>
          <a:p>
            <a:pPr marL="285750" indent="-285750">
              <a:buFont typeface="Arial"/>
              <a:buChar char="•"/>
            </a:pPr>
            <a:endParaRPr lang="en-AU" dirty="0">
              <a:solidFill>
                <a:srgbClr val="000000"/>
              </a:solidFill>
              <a:latin typeface="Public Sans"/>
              <a:cs typeface="Calibri" panose="020F0502020204030204" pitchFamily="34" charset="0"/>
            </a:endParaRPr>
          </a:p>
          <a:p>
            <a:r>
              <a:rPr lang="en-AU" dirty="0">
                <a:solidFill>
                  <a:srgbClr val="000000"/>
                </a:solidFill>
              </a:rPr>
              <a:t>CLICK TO NEXT SLIDE</a:t>
            </a:r>
            <a:endParaRPr lang="en-AU" dirty="0"/>
          </a:p>
          <a:p>
            <a:endParaRPr lang="en-AU" sz="1800" b="1">
              <a:solidFill>
                <a:srgbClr val="FF0000"/>
              </a:solidFill>
              <a:latin typeface="Calibri" panose="020F0502020204030204" pitchFamily="34" charset="0"/>
              <a:cs typeface="Calibri" panose="020F0502020204030204" pitchFamily="34" charset="0"/>
            </a:endParaRPr>
          </a:p>
          <a:p>
            <a:endParaRPr lang="en-AU" sz="1800" i="1" dirty="0">
              <a:solidFill>
                <a:srgbClr val="FF0000"/>
              </a:solidFill>
              <a:latin typeface="Calibri" panose="020F0502020204030204" pitchFamily="34" charset="0"/>
              <a:cs typeface="Calibri"/>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1615688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sz="1800" dirty="0">
                <a:latin typeface="Arial"/>
                <a:cs typeface="Arial"/>
              </a:rPr>
              <a:t>Hi Mum! Scam</a:t>
            </a:r>
            <a:endParaRPr lang="en-AU" sz="1800" dirty="0">
              <a:effectLst/>
              <a:latin typeface="Arial" panose="020B0604020202020204" pitchFamily="34" charset="0"/>
            </a:endParaRPr>
          </a:p>
          <a:p>
            <a:pPr>
              <a:defRPr/>
            </a:pPr>
            <a:endParaRPr lang="en-AU" sz="1800" dirty="0">
              <a:latin typeface="Arial"/>
              <a:cs typeface="Arial"/>
            </a:endParaRPr>
          </a:p>
          <a:p>
            <a:pPr>
              <a:defRPr/>
            </a:pPr>
            <a:r>
              <a:rPr lang="en-AU" dirty="0">
                <a:latin typeface="Public Sans"/>
              </a:rPr>
              <a:t>Scammers target Australian parents by pretending to be their upset children, playing on their feelings, and asking for money. </a:t>
            </a:r>
          </a:p>
          <a:p>
            <a:pPr>
              <a:defRPr/>
            </a:pPr>
            <a:endParaRPr lang="en-AU" dirty="0">
              <a:latin typeface="Public Sans"/>
            </a:endParaRPr>
          </a:p>
          <a:p>
            <a:pPr>
              <a:defRPr/>
            </a:pPr>
            <a:r>
              <a:rPr lang="en-AU" dirty="0">
                <a:latin typeface="Public Sans"/>
              </a:rPr>
              <a:t>Usually, the message starts with a short reason for using a different way to communicate, like saying that their phone was lost or broken. </a:t>
            </a:r>
          </a:p>
          <a:p>
            <a:pPr>
              <a:defRPr/>
            </a:pPr>
            <a:endParaRPr lang="en-AU" dirty="0">
              <a:latin typeface="Public Sans"/>
            </a:endParaRPr>
          </a:p>
          <a:p>
            <a:pPr>
              <a:defRPr/>
            </a:pPr>
            <a:r>
              <a:rPr lang="en-AU" dirty="0">
                <a:latin typeface="Public Sans"/>
              </a:rPr>
              <a:t>They will ask for money to fix or replace the phone and new banking information since they say they can't get into their accounts.</a:t>
            </a:r>
          </a:p>
          <a:p>
            <a:pPr>
              <a:defRPr/>
            </a:pPr>
            <a:endParaRPr lang="en-AU" sz="1800" dirty="0">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latin typeface="Public Sans"/>
              </a:rPr>
              <a:t>Teachers notes</a:t>
            </a:r>
          </a:p>
          <a:p>
            <a:pPr marR="0" lvl="0" algn="l" defTabSz="1219170">
              <a:lnSpc>
                <a:spcPct val="100000"/>
              </a:lnSpc>
              <a:spcBef>
                <a:spcPts val="0"/>
              </a:spcBef>
              <a:spcAft>
                <a:spcPts val="0"/>
              </a:spcAft>
              <a:buClrTx/>
              <a:buSzTx/>
              <a:tabLst/>
              <a:defRPr/>
            </a:pPr>
            <a:endParaRPr lang="en-US" sz="1600" dirty="0">
              <a:effectLst/>
              <a:cs typeface="Segoe UI" panose="020B0502040204020203" pitchFamily="34" charset="0"/>
            </a:endParaRPr>
          </a:p>
          <a:p>
            <a:pPr>
              <a:defRPr/>
            </a:pPr>
            <a:r>
              <a:rPr lang="en-US" dirty="0">
                <a:latin typeface="Public Sans"/>
              </a:rPr>
              <a:t>First seen on WhatsApp, but deepfake technology has seen it progress to voice calls and messages. </a:t>
            </a:r>
          </a:p>
          <a:p>
            <a:pPr>
              <a:defRPr/>
            </a:pPr>
            <a:endParaRPr lang="en-US" dirty="0"/>
          </a:p>
          <a:p>
            <a:pPr>
              <a:defRPr/>
            </a:pPr>
            <a:r>
              <a:rPr lang="en-US" dirty="0">
                <a:latin typeface="Public Sans"/>
              </a:rPr>
              <a:t>Usually, a sense of urgency and a 'supposed' lost or broken phone is involved. </a:t>
            </a:r>
          </a:p>
          <a:p>
            <a:pPr>
              <a:defRPr/>
            </a:pPr>
            <a:endParaRPr lang="en-US" dirty="0"/>
          </a:p>
          <a:p>
            <a:pPr>
              <a:defRPr/>
            </a:pPr>
            <a:r>
              <a:rPr lang="en-US" dirty="0">
                <a:latin typeface="Public Sans"/>
              </a:rPr>
              <a:t>This is followed by a 'desperate' plea for a money transfer to a 'friend's' bank account. </a:t>
            </a:r>
            <a:endParaRPr lang="en-AU" dirty="0">
              <a:latin typeface="Public Sans"/>
            </a:endParaRPr>
          </a:p>
          <a:p>
            <a:pPr>
              <a:defRPr/>
            </a:pPr>
            <a:endParaRPr lang="en-AU" dirty="0">
              <a:latin typeface="Segoe UI" panose="020B0502040204020203" pitchFamily="34" charset="0"/>
              <a:cs typeface="Segoe UI" panose="020B0502040204020203" pitchFamily="34" charset="0"/>
            </a:endParaRPr>
          </a:p>
          <a:p>
            <a:pPr>
              <a:defRPr/>
            </a:pPr>
            <a:r>
              <a:rPr lang="en-AU" dirty="0">
                <a:latin typeface="Public Sans"/>
              </a:rPr>
              <a:t>Ask students to make sure their family is aware of this scam and have a conversation about the language they would use in an emergency situation. </a:t>
            </a:r>
          </a:p>
          <a:p>
            <a:pPr marL="342900" indent="-342900">
              <a:buFont typeface="Arial,Sans-Serif"/>
              <a:buChar char="•"/>
              <a:defRPr/>
            </a:pPr>
            <a:endParaRPr lang="en-AU" dirty="0"/>
          </a:p>
          <a:p>
            <a:pPr>
              <a:defRPr/>
            </a:pPr>
            <a:r>
              <a:rPr lang="en-AU" dirty="0">
                <a:latin typeface="Public Sans"/>
              </a:rPr>
              <a:t>In an emergency always try and call your emergency contact rather than sending messages.</a:t>
            </a:r>
          </a:p>
          <a:p>
            <a:pPr algn="l"/>
            <a:endParaRPr lang="en-AU" sz="1600" dirty="0">
              <a:solidFill>
                <a:schemeClr val="tx1"/>
              </a:solidFill>
              <a:effectLst/>
              <a:latin typeface="Public Sans"/>
            </a:endParaRPr>
          </a:p>
          <a:p>
            <a:r>
              <a:rPr lang="en-AU" dirty="0">
                <a:solidFill>
                  <a:srgbClr val="000000"/>
                </a:solidFill>
                <a:latin typeface="Public Sans"/>
              </a:rPr>
              <a:t>CLICK TO NEXT SLIDE</a:t>
            </a:r>
            <a:endParaRPr lang="en-AU" dirty="0">
              <a:latin typeface="Public Sans"/>
            </a:endParaRPr>
          </a:p>
          <a:p>
            <a:pPr marL="285750" indent="-285750">
              <a:buFont typeface="Arial" panose="020B0604020202020204" pitchFamily="34" charset="0"/>
              <a:buChar char="•"/>
            </a:pPr>
            <a:endParaRPr lang="en-AU">
              <a:solidFill>
                <a:srgbClr val="000000"/>
              </a:solidFill>
              <a:latin typeface="Segoe UI" panose="020B0502040204020203" pitchFamily="34" charset="0"/>
              <a:cs typeface="Segoe UI" panose="020B0502040204020203" pitchFamily="34" charset="0"/>
            </a:endParaRPr>
          </a:p>
          <a:p>
            <a:endParaRPr lang="en-AU" dirty="0">
              <a:solidFill>
                <a:srgbClr val="FFFFFF"/>
              </a:solidFill>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1725685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Public Sans"/>
              </a:rPr>
              <a:t>ACTIVITY: CLASS OR GROUP DISCUSSION</a:t>
            </a:r>
          </a:p>
          <a:p>
            <a:pPr>
              <a:defRPr/>
            </a:pPr>
            <a:endParaRPr lang="en-US" dirty="0">
              <a:latin typeface="Public Sans"/>
            </a:endParaRPr>
          </a:p>
          <a:p>
            <a:pPr>
              <a:defRPr/>
            </a:pPr>
            <a:r>
              <a:rPr lang="en-US" dirty="0">
                <a:latin typeface="Public Sans"/>
              </a:rPr>
              <a:t>Ask the class the following questions:</a:t>
            </a:r>
          </a:p>
          <a:p>
            <a:pPr>
              <a:defRPr/>
            </a:pPr>
            <a:endParaRPr lang="en-US" dirty="0">
              <a:latin typeface="Public Sans"/>
            </a:endParaRPr>
          </a:p>
          <a:p>
            <a:pPr marL="285750" indent="-285750">
              <a:buFont typeface="Arial"/>
              <a:buChar char="•"/>
              <a:defRPr/>
            </a:pPr>
            <a:r>
              <a:rPr lang="en-US" dirty="0">
                <a:latin typeface="Public Sans"/>
              </a:rPr>
              <a:t>Who has heard of the ‘Hi Mum’ scam?</a:t>
            </a:r>
          </a:p>
          <a:p>
            <a:pPr marL="285750" indent="-285750">
              <a:buFont typeface="Arial"/>
              <a:buChar char="•"/>
              <a:defRPr/>
            </a:pPr>
            <a:endParaRPr lang="en-US" dirty="0">
              <a:latin typeface="Public Sans"/>
            </a:endParaRPr>
          </a:p>
          <a:p>
            <a:pPr marL="285750" indent="-285750">
              <a:buFont typeface="Arial"/>
              <a:buChar char="•"/>
              <a:defRPr/>
            </a:pPr>
            <a:r>
              <a:rPr lang="en-US" dirty="0">
                <a:latin typeface="Public Sans"/>
              </a:rPr>
              <a:t>How do you think your parents or carers would respond to this scam message? </a:t>
            </a:r>
          </a:p>
          <a:p>
            <a:pPr>
              <a:defRPr/>
            </a:pPr>
            <a:endParaRPr lang="en-US" dirty="0">
              <a:latin typeface="Public Sans"/>
            </a:endParaRPr>
          </a:p>
          <a:p>
            <a:pPr marL="285750" indent="-285750">
              <a:buFont typeface="Arial"/>
              <a:buChar char="•"/>
              <a:defRPr/>
            </a:pPr>
            <a:r>
              <a:rPr lang="en-US" dirty="0">
                <a:latin typeface="Public Sans"/>
              </a:rPr>
              <a:t>Do you think they would ask questions to ensure it was you sending the message?</a:t>
            </a:r>
          </a:p>
          <a:p>
            <a:pPr>
              <a:defRPr/>
            </a:pPr>
            <a:endParaRPr lang="en-US" dirty="0">
              <a:latin typeface="Public Sans"/>
            </a:endParaRPr>
          </a:p>
          <a:p>
            <a:pPr marL="285750" indent="-285750">
              <a:buFont typeface="Arial"/>
              <a:buChar char="•"/>
              <a:defRPr/>
            </a:pPr>
            <a:r>
              <a:rPr lang="en-US" dirty="0">
                <a:latin typeface="Public Sans"/>
              </a:rPr>
              <a:t>What questions do you think they should ask? </a:t>
            </a:r>
          </a:p>
          <a:p>
            <a:pPr>
              <a:defRPr/>
            </a:pPr>
            <a:endParaRPr lang="en-US" dirty="0">
              <a:latin typeface="Public Sans"/>
            </a:endParaRPr>
          </a:p>
          <a:p>
            <a:pPr>
              <a:defRPr/>
            </a:pPr>
            <a:r>
              <a:rPr lang="en-US" b="1" dirty="0">
                <a:latin typeface="Public Sans"/>
              </a:rPr>
              <a:t>Teachers notes</a:t>
            </a:r>
            <a:endParaRPr lang="en-US" b="1"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600">
              <a:effectLst/>
              <a:latin typeface="Segoe UI" panose="020B0502040204020203" pitchFamily="34" charset="0"/>
            </a:endParaRPr>
          </a:p>
          <a:p>
            <a:pPr>
              <a:defRPr/>
            </a:pPr>
            <a:r>
              <a:rPr lang="en-US" dirty="0">
                <a:latin typeface="Public Sans"/>
              </a:rPr>
              <a:t>Scammers target parents, pretending to be their child and playing on their feelings. </a:t>
            </a:r>
          </a:p>
          <a:p>
            <a:pPr>
              <a:defRPr/>
            </a:pPr>
            <a:endParaRPr lang="en-US" dirty="0"/>
          </a:p>
          <a:p>
            <a:pPr>
              <a:defRPr/>
            </a:pPr>
            <a:r>
              <a:rPr lang="en-US" dirty="0">
                <a:latin typeface="Public Sans"/>
              </a:rPr>
              <a:t>Th Hi Mum scam was first seen on WhatsApp, but deepfake technology has seen it progress to voice calls and messages. </a:t>
            </a:r>
          </a:p>
          <a:p>
            <a:pPr>
              <a:defRPr/>
            </a:pPr>
            <a:endParaRPr lang="en-US" dirty="0"/>
          </a:p>
          <a:p>
            <a:pPr>
              <a:defRPr/>
            </a:pPr>
            <a:r>
              <a:rPr lang="en-US" dirty="0">
                <a:latin typeface="Public Sans"/>
              </a:rPr>
              <a:t>Usually, a sense of urgency and a 'supposed' lost or broken phone is involved. </a:t>
            </a:r>
          </a:p>
          <a:p>
            <a:pPr>
              <a:defRPr/>
            </a:pPr>
            <a:endParaRPr lang="en-US" dirty="0"/>
          </a:p>
          <a:p>
            <a:pPr>
              <a:defRPr/>
            </a:pPr>
            <a:r>
              <a:rPr lang="en-US" dirty="0"/>
              <a:t>This is followed by a 'desperate' plea for a money transfer to a 'friend's' bank account.</a:t>
            </a:r>
            <a:endParaRPr lang="en-AU" dirty="0"/>
          </a:p>
          <a:p>
            <a:pPr marR="0" lvl="0" algn="l" defTabSz="1219170" rtl="0" eaLnBrk="1" fontAlgn="auto" latinLnBrk="0" hangingPunct="1">
              <a:lnSpc>
                <a:spcPct val="100000"/>
              </a:lnSpc>
              <a:spcBef>
                <a:spcPts val="0"/>
              </a:spcBef>
              <a:spcAft>
                <a:spcPts val="0"/>
              </a:spcAft>
              <a:buClrTx/>
              <a:buSzTx/>
              <a:buFont typeface="Arial" panose="020B0604020202020204" pitchFamily="34" charset="0"/>
              <a:tabLst/>
              <a:defRPr/>
            </a:pPr>
            <a:endParaRPr lang="en-AU" sz="1600">
              <a:solidFill>
                <a:schemeClr val="tx1"/>
              </a:solidFill>
              <a:effectLst/>
              <a:latin typeface="Segoe UI" panose="020B0502040204020203" pitchFamily="34" charset="0"/>
              <a:cs typeface="Segoe UI" panose="020B0502040204020203" pitchFamily="34" charset="0"/>
            </a:endParaRPr>
          </a:p>
          <a:p>
            <a:pPr>
              <a:defRPr/>
            </a:pPr>
            <a:r>
              <a:rPr lang="en-AU" dirty="0">
                <a:latin typeface="Public Sans"/>
              </a:rPr>
              <a:t>Steps students can take to protect themselves:</a:t>
            </a:r>
          </a:p>
          <a:p>
            <a:pPr>
              <a:defRPr/>
            </a:pPr>
            <a:endParaRPr lang="en-AU" dirty="0">
              <a:latin typeface="Public Sans"/>
            </a:endParaRPr>
          </a:p>
          <a:p>
            <a:pPr marL="285750" indent="-285750">
              <a:buFont typeface="Arial"/>
              <a:buChar char="•"/>
              <a:defRPr/>
            </a:pPr>
            <a:r>
              <a:rPr lang="en-AU" dirty="0">
                <a:latin typeface="Public Sans"/>
              </a:rPr>
              <a:t>It’s important that you and your parents communicate in a safe manner. </a:t>
            </a:r>
          </a:p>
          <a:p>
            <a:pPr marL="285750" indent="-285750">
              <a:buFont typeface="Arial"/>
              <a:buChar char="•"/>
              <a:defRPr/>
            </a:pPr>
            <a:endParaRPr lang="en-AU" dirty="0">
              <a:latin typeface="Public Sans"/>
            </a:endParaRPr>
          </a:p>
          <a:p>
            <a:pPr marL="285750" indent="-285750">
              <a:buFont typeface="Arial"/>
              <a:buChar char="•"/>
              <a:defRPr/>
            </a:pPr>
            <a:r>
              <a:rPr lang="en-AU" dirty="0">
                <a:latin typeface="Public Sans"/>
              </a:rPr>
              <a:t>Make sure your family is aware of this scam and have a conversation about the language you would use in an emergency situation. </a:t>
            </a:r>
          </a:p>
          <a:p>
            <a:pPr marL="285750" indent="-285750">
              <a:buFont typeface="Arial"/>
              <a:buChar char="•"/>
              <a:defRPr/>
            </a:pPr>
            <a:endParaRPr lang="en-AU" dirty="0">
              <a:latin typeface="Public Sans"/>
            </a:endParaRPr>
          </a:p>
          <a:p>
            <a:pPr marL="285750" indent="-285750">
              <a:buFont typeface="Arial"/>
              <a:buChar char="•"/>
              <a:defRPr/>
            </a:pPr>
            <a:r>
              <a:rPr lang="en-AU" dirty="0">
                <a:latin typeface="Public Sans"/>
              </a:rPr>
              <a:t>You should always call and speak to your parents rather than sending messages, so they are certain it is you. </a:t>
            </a:r>
          </a:p>
          <a:p>
            <a:pPr>
              <a:defRPr/>
            </a:pPr>
            <a:endParaRPr lang="en-AU" dirty="0"/>
          </a:p>
          <a:p>
            <a:pPr>
              <a:defRPr/>
            </a:pPr>
            <a:r>
              <a:rPr lang="en-AU" dirty="0">
                <a:latin typeface="Public Sans"/>
              </a:rPr>
              <a:t>CLICK TO NEXT SLIDE</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a:solidFill>
                <a:schemeClr val="tx1"/>
              </a:solidFill>
              <a:effectLst/>
              <a:latin typeface="Segoe UI" panose="020B0502040204020203" pitchFamily="34" charset="0"/>
            </a:endParaRPr>
          </a:p>
          <a:p>
            <a:pPr marL="285750" indent="-285750">
              <a:buFont typeface="Arial" panose="020B0604020202020204" pitchFamily="34" charset="0"/>
              <a:buChar char="•"/>
              <a:defRPr/>
            </a:pPr>
            <a:endParaRPr lang="en-AU" sz="2000" dirty="0">
              <a:solidFill>
                <a:srgbClr val="FFFFFF"/>
              </a:solidFill>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1178406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latin typeface="Segoe UI"/>
                <a:cs typeface="Segoe UI"/>
              </a:rPr>
              <a:t>QUICK DISCUSSION </a:t>
            </a:r>
            <a:endParaRPr lang="en-AU" sz="1800" dirty="0">
              <a:effectLst/>
              <a:latin typeface="Segoe UI" panose="020B0502040204020203" pitchFamily="34" charset="0"/>
            </a:endParaRPr>
          </a:p>
          <a:p>
            <a:endParaRPr lang="en-AU" sz="1800">
              <a:effectLst/>
              <a:latin typeface="Segoe UI" panose="020B0502040204020203" pitchFamily="34" charset="0"/>
            </a:endParaRPr>
          </a:p>
          <a:p>
            <a:r>
              <a:rPr lang="en-AU" sz="1800" dirty="0">
                <a:effectLst/>
                <a:latin typeface="Segoe UI"/>
                <a:cs typeface="Segoe UI"/>
              </a:rPr>
              <a:t>Ask the class the following questions:</a:t>
            </a:r>
            <a:r>
              <a:rPr lang="en-AU" sz="1800" dirty="0">
                <a:latin typeface="Segoe UI"/>
                <a:cs typeface="Segoe UI"/>
              </a:rPr>
              <a:t> </a:t>
            </a:r>
            <a:endParaRPr lang="en-AU" sz="1800" dirty="0">
              <a:effectLst/>
              <a:latin typeface="Segoe UI" panose="020B0502040204020203" pitchFamily="34" charset="0"/>
              <a:cs typeface="Segoe UI"/>
            </a:endParaRPr>
          </a:p>
          <a:p>
            <a:endParaRPr lang="en-AU" sz="1800">
              <a:effectLst/>
              <a:latin typeface="Segoe UI" panose="020B0502040204020203" pitchFamily="34" charset="0"/>
            </a:endParaRPr>
          </a:p>
          <a:p>
            <a:pPr marL="285750" indent="-285750">
              <a:buFont typeface="Arial"/>
              <a:buChar char="•"/>
            </a:pPr>
            <a:r>
              <a:rPr lang="en-AU" sz="1800" dirty="0">
                <a:effectLst/>
                <a:latin typeface="Segoe UI"/>
                <a:cs typeface="Segoe UI"/>
              </a:rPr>
              <a:t>Has anyone seen or received a job ad or offer out-of-the blue promising huge rewards for very little effort?</a:t>
            </a:r>
          </a:p>
          <a:p>
            <a:pPr marL="285750" indent="-285750">
              <a:buFont typeface="Arial"/>
              <a:buChar char="•"/>
            </a:pPr>
            <a:endParaRPr lang="en-AU" sz="1800" dirty="0">
              <a:effectLst/>
              <a:latin typeface="Segoe UI" panose="020B0502040204020203" pitchFamily="34" charset="0"/>
              <a:cs typeface="Segoe UI"/>
            </a:endParaRPr>
          </a:p>
          <a:p>
            <a:pPr marL="285750" indent="-285750">
              <a:buFont typeface="Arial"/>
              <a:buChar char="•"/>
            </a:pPr>
            <a:r>
              <a:rPr lang="en-AU" sz="1800" dirty="0">
                <a:effectLst/>
                <a:latin typeface="Segoe UI"/>
                <a:cs typeface="Segoe UI"/>
              </a:rPr>
              <a:t>Would anyone like to share their experience or what they noticed about the job ad?</a:t>
            </a:r>
            <a:r>
              <a:rPr lang="en-AU" sz="1800" dirty="0">
                <a:latin typeface="Segoe UI"/>
                <a:cs typeface="Segoe UI"/>
              </a:rPr>
              <a:t> </a:t>
            </a:r>
            <a:endParaRPr lang="en-AU" sz="1800" dirty="0">
              <a:effectLst/>
              <a:latin typeface="Segoe UI" panose="020B0502040204020203" pitchFamily="34" charset="0"/>
              <a:cs typeface="Segoe UI"/>
            </a:endParaRPr>
          </a:p>
          <a:p>
            <a:endParaRPr lang="en-AU" sz="1800">
              <a:effectLst/>
              <a:latin typeface="Segoe UI" panose="020B0502040204020203" pitchFamily="34" charset="0"/>
            </a:endParaRPr>
          </a:p>
          <a:p>
            <a:r>
              <a:rPr lang="en-AU" sz="1800" dirty="0">
                <a:latin typeface="Public Sans"/>
              </a:rPr>
              <a:t>Steps students can take to protect themselves:</a:t>
            </a:r>
          </a:p>
          <a:p>
            <a:endParaRPr lang="en-AU" sz="1800"/>
          </a:p>
          <a:p>
            <a:pPr marL="285750" indent="-285750">
              <a:buFont typeface="Arial" panose="020B0604020202020204" pitchFamily="34" charset="0"/>
              <a:buChar char="•"/>
              <a:defRPr/>
            </a:pPr>
            <a:r>
              <a:rPr lang="en-AU" sz="1800" dirty="0">
                <a:latin typeface="Public Sans"/>
              </a:rPr>
              <a:t>Legitimate companies and hiring agencies will never ask for deposits for potential employment. </a:t>
            </a:r>
          </a:p>
          <a:p>
            <a:pPr marR="0" lvl="0" algn="l" defTabSz="1219170">
              <a:lnSpc>
                <a:spcPct val="100000"/>
              </a:lnSpc>
              <a:spcBef>
                <a:spcPts val="0"/>
              </a:spcBef>
              <a:spcAft>
                <a:spcPts val="0"/>
              </a:spcAft>
              <a:buClrTx/>
              <a:buSzTx/>
              <a:tabLst/>
              <a:defRPr/>
            </a:pPr>
            <a:endParaRPr lang="en-AU" sz="1800" dirty="0"/>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latin typeface="Public Sans"/>
              </a:rPr>
              <a:t>Never click on a link that you are not certain is legitimate</a:t>
            </a:r>
          </a:p>
          <a:p>
            <a:pPr>
              <a:defRPr/>
            </a:pPr>
            <a:endParaRPr lang="en-AU" sz="1800" dirty="0">
              <a:latin typeface="Public Sans"/>
            </a:endParaRPr>
          </a:p>
          <a:p>
            <a:pPr marL="285750" indent="-285750">
              <a:buFont typeface="Arial" panose="020B0604020202020204" pitchFamily="34" charset="0"/>
              <a:buChar char="•"/>
              <a:defRPr/>
            </a:pPr>
            <a:r>
              <a:rPr lang="en-AU" sz="1800" dirty="0">
                <a:latin typeface="Public Sans"/>
              </a:rPr>
              <a:t>Never give your personal information to someone you are not certain is legitimate</a:t>
            </a:r>
            <a:endParaRPr lang="en-AU" sz="1800" dirty="0">
              <a:solidFill>
                <a:srgbClr val="FF0000"/>
              </a:solidFill>
              <a:latin typeface="Public Sans Light"/>
              <a:cs typeface="Calibri"/>
            </a:endParaRPr>
          </a:p>
          <a:p>
            <a:pPr>
              <a:defRPr/>
            </a:pPr>
            <a:endParaRPr lang="en-AU" sz="1800" dirty="0">
              <a:solidFill>
                <a:srgbClr val="000000"/>
              </a:solidFill>
              <a:latin typeface="Public Sans"/>
              <a:ea typeface="Calibri" panose="020F0502020204030204" pitchFamily="34" charset="0"/>
              <a:cs typeface="Calibri"/>
            </a:endParaRPr>
          </a:p>
          <a:p>
            <a:pPr marL="285750" indent="-285750">
              <a:buFont typeface="Arial" panose="020B0604020202020204" pitchFamily="34" charset="0"/>
              <a:buChar char="•"/>
              <a:defRPr/>
            </a:pPr>
            <a:r>
              <a:rPr lang="en-AU" sz="1800" dirty="0">
                <a:solidFill>
                  <a:srgbClr val="000000"/>
                </a:solidFill>
                <a:latin typeface="Public Sans"/>
                <a:ea typeface="Calibri" panose="020F0502020204030204" pitchFamily="34" charset="0"/>
                <a:cs typeface="Calibri"/>
              </a:rPr>
              <a:t>Never transfer money to anyone in this situation. Especially someone you haven’t met.</a:t>
            </a:r>
            <a:endParaRPr lang="en-AU" sz="1800" dirty="0">
              <a:solidFill>
                <a:srgbClr val="000000"/>
              </a:solidFill>
              <a:effectLst/>
              <a:latin typeface="Public Sans"/>
              <a:ea typeface="Calibri" panose="020F0502020204030204" pitchFamily="34" charset="0"/>
              <a:cs typeface="Calibri"/>
            </a:endParaRPr>
          </a:p>
          <a:p>
            <a:pPr marL="895335" lvl="1" indent="-285750">
              <a:buFont typeface="Arial" panose="020B0604020202020204" pitchFamily="34" charset="0"/>
              <a:buChar char="•"/>
            </a:pPr>
            <a:endParaRPr lang="en-AU" sz="1800">
              <a:cs typeface="Segoe UI" panose="020B0502040204020203" pitchFamily="34" charset="0"/>
            </a:endParaRPr>
          </a:p>
          <a:p>
            <a:r>
              <a:rPr lang="en-AU" dirty="0"/>
              <a:t>CLICK TO NEXT SLIDE</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1767185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Teachers notes</a:t>
            </a:r>
            <a:endParaRPr lang="en-AU" dirty="0"/>
          </a:p>
          <a:p>
            <a:endParaRPr lang="en-AU"/>
          </a:p>
          <a:p>
            <a:r>
              <a:rPr lang="en-AU" dirty="0">
                <a:latin typeface="Public Sans"/>
              </a:rPr>
              <a:t>Steps students can take to protect themselves:</a:t>
            </a:r>
          </a:p>
          <a:p>
            <a:endParaRPr lang="en-AU" dirty="0"/>
          </a:p>
          <a:p>
            <a:pPr marL="285750" indent="-285750">
              <a:buFont typeface="Arial"/>
              <a:buChar char="•"/>
            </a:pPr>
            <a:r>
              <a:rPr lang="en-AU" dirty="0">
                <a:latin typeface="Public Sans"/>
              </a:rPr>
              <a:t>Adjust privacy settings – minimise how much personal information you share on your profile</a:t>
            </a:r>
          </a:p>
          <a:p>
            <a:pPr marL="285750" indent="-285750">
              <a:buFont typeface="Arial"/>
              <a:buChar char="•"/>
            </a:pPr>
            <a:endParaRPr lang="en-AU" dirty="0"/>
          </a:p>
          <a:p>
            <a:pPr marL="285750" indent="-285750">
              <a:buFont typeface="Arial"/>
              <a:buChar char="•"/>
            </a:pPr>
            <a:r>
              <a:rPr lang="en-AU" dirty="0">
                <a:latin typeface="Public Sans"/>
              </a:rPr>
              <a:t>Never transfer money to anyone. Especially someone you haven’t met.</a:t>
            </a:r>
          </a:p>
          <a:p>
            <a:pPr marL="285750" indent="-285750">
              <a:buFont typeface="Arial"/>
              <a:buChar char="•"/>
            </a:pPr>
            <a:endParaRPr lang="en-AU" dirty="0"/>
          </a:p>
          <a:p>
            <a:pPr marL="285750" indent="-285750">
              <a:buFont typeface="Arial"/>
              <a:buChar char="•"/>
            </a:pPr>
            <a:r>
              <a:rPr lang="en-AU" dirty="0">
                <a:latin typeface="Public Sans"/>
              </a:rPr>
              <a:t>Do your research – check how many posts they have, how many friends they have, how long have they been on this site etc.</a:t>
            </a:r>
          </a:p>
          <a:p>
            <a:pPr marL="285750" indent="-285750">
              <a:buFont typeface="Arial"/>
              <a:buChar char="•"/>
            </a:pPr>
            <a:endParaRPr lang="en-AU" dirty="0"/>
          </a:p>
          <a:p>
            <a:pPr marL="285750" indent="-285750">
              <a:buFont typeface="Arial"/>
              <a:buChar char="•"/>
            </a:pPr>
            <a:r>
              <a:rPr lang="en-AU" dirty="0">
                <a:latin typeface="Public Sans"/>
              </a:rPr>
              <a:t>Remember it’s always ok to say no</a:t>
            </a:r>
          </a:p>
          <a:p>
            <a:endParaRPr lang="en-AU"/>
          </a:p>
          <a:p>
            <a:r>
              <a:rPr lang="en-AU" dirty="0"/>
              <a:t>CLICK TO NEXT SLIDE</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1964694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dirty="0">
                <a:latin typeface="Public Sans"/>
              </a:rPr>
              <a:t>QUICK DISCUSSION </a:t>
            </a:r>
          </a:p>
          <a:p>
            <a:pPr>
              <a:defRPr/>
            </a:pPr>
            <a:endParaRPr lang="en-AU" dirty="0"/>
          </a:p>
          <a:p>
            <a:pPr>
              <a:defRPr/>
            </a:pPr>
            <a:r>
              <a:rPr lang="en-AU" dirty="0">
                <a:latin typeface="Public Sans"/>
              </a:rPr>
              <a:t>Ask the class the following question: </a:t>
            </a:r>
          </a:p>
          <a:p>
            <a:pPr>
              <a:defRPr/>
            </a:pPr>
            <a:endParaRPr lang="en-AU" dirty="0"/>
          </a:p>
          <a:p>
            <a:pPr marL="285750" indent="-285750">
              <a:buFont typeface="Arial,Sans-Serif"/>
              <a:buChar char="•"/>
              <a:defRPr/>
            </a:pPr>
            <a:r>
              <a:rPr lang="en-AU" dirty="0">
                <a:latin typeface="Public Sans"/>
              </a:rPr>
              <a:t>Does anyone know why there may be an increase in scams claiming to be from the Australian Tax Office around June and July every year? </a:t>
            </a:r>
          </a:p>
          <a:p>
            <a:pPr marL="285750" indent="-285750">
              <a:buFont typeface="Arial,Sans-Serif"/>
              <a:buChar char="•"/>
              <a:defRPr/>
            </a:pPr>
            <a:endParaRPr lang="en-AU" dirty="0">
              <a:latin typeface="Public Sans"/>
            </a:endParaRPr>
          </a:p>
          <a:p>
            <a:pPr marL="285750" indent="-285750">
              <a:buFont typeface="Arial,Sans-Serif"/>
              <a:buChar char="•"/>
              <a:defRPr/>
            </a:pPr>
            <a:r>
              <a:rPr lang="en-AU" dirty="0">
                <a:latin typeface="Public Sans"/>
              </a:rPr>
              <a:t>Answer: There is often an increase in scam activity from June to August, around the end of financial year when tax returns are due.  This is often in the form of text messages claiming to be from the ATO or </a:t>
            </a:r>
            <a:r>
              <a:rPr lang="en-AU" dirty="0" err="1">
                <a:latin typeface="Public Sans"/>
              </a:rPr>
              <a:t>myGov</a:t>
            </a:r>
            <a:r>
              <a:rPr lang="en-AU" dirty="0">
                <a:latin typeface="Public Sans"/>
              </a:rPr>
              <a:t> or from agencies claiming to help people gain early access to their superannuation.</a:t>
            </a:r>
          </a:p>
          <a:p>
            <a:pPr>
              <a:defRPr/>
            </a:pPr>
            <a:endParaRPr lang="en-AU" b="1" dirty="0">
              <a:latin typeface="Public Sans"/>
            </a:endParaRPr>
          </a:p>
          <a:p>
            <a:pPr marL="0" marR="0" lvl="0" indent="0" algn="l" defTabSz="1219170">
              <a:lnSpc>
                <a:spcPct val="100000"/>
              </a:lnSpc>
              <a:spcBef>
                <a:spcPts val="0"/>
              </a:spcBef>
              <a:spcAft>
                <a:spcPts val="0"/>
              </a:spcAft>
              <a:buClrTx/>
              <a:buSzTx/>
              <a:buFontTx/>
              <a:buNone/>
              <a:tabLst/>
              <a:defRPr/>
            </a:pPr>
            <a:r>
              <a:rPr lang="en-AU" b="1" dirty="0">
                <a:latin typeface="Public Sans"/>
              </a:rPr>
              <a:t>Teachers notes</a:t>
            </a: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Public Sans"/>
              </a:rPr>
              <a:t>Steps to take to protect yourself:</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latin typeface="Public Sans"/>
              </a:rPr>
              <a:t>Be wary of emails, phone calls and text messages claiming to be from the Australian Tax Office (ATO).</a:t>
            </a:r>
          </a:p>
          <a:p>
            <a:pPr>
              <a:defRPr/>
            </a:pPr>
            <a:endParaRPr lang="en-AU" dirty="0">
              <a:latin typeface="Public Sans"/>
            </a:endParaRPr>
          </a:p>
          <a:p>
            <a:pPr marL="285750" indent="-285750">
              <a:buFont typeface="Arial" panose="020B0604020202020204" pitchFamily="34" charset="0"/>
              <a:buChar char="•"/>
              <a:defRPr/>
            </a:pPr>
            <a:r>
              <a:rPr lang="en-AU" dirty="0">
                <a:latin typeface="Public Sans"/>
              </a:rPr>
              <a:t>If you think a phone call, SMS, voicemail, email or interaction on social media claiming to be from the ATO is not genuine, </a:t>
            </a:r>
            <a:r>
              <a:rPr lang="en-AU" b="1" dirty="0">
                <a:latin typeface="Public Sans"/>
              </a:rPr>
              <a:t>do not engage with it. </a:t>
            </a:r>
          </a:p>
          <a:p>
            <a:pPr>
              <a:defRPr/>
            </a:pPr>
            <a:endParaRPr lang="en-AU" b="1" dirty="0">
              <a:latin typeface="Public Sans"/>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latin typeface="Public Sans"/>
              </a:rPr>
              <a:t>The ATO will sometimes contact people by phone, email, SMS and post. If you're not sure whether it's really the ATO, </a:t>
            </a:r>
            <a:r>
              <a:rPr lang="en-AU" b="1" dirty="0">
                <a:latin typeface="Public Sans"/>
              </a:rPr>
              <a:t>do not reply</a:t>
            </a:r>
            <a:r>
              <a:rPr lang="en-AU" dirty="0">
                <a:latin typeface="Public Sans"/>
              </a:rPr>
              <a:t>. You should phone the ATO on 1800 008 540 to check.</a:t>
            </a:r>
          </a:p>
          <a:p>
            <a:endParaRPr lang="en-AU" dirty="0">
              <a:latin typeface="Public Sans"/>
            </a:endParaRPr>
          </a:p>
          <a:p>
            <a:pPr marL="285750" indent="-285750">
              <a:buFont typeface="Arial" panose="020B0604020202020204" pitchFamily="34" charset="0"/>
              <a:buChar char="•"/>
            </a:pPr>
            <a:r>
              <a:rPr lang="en-AU" sz="1800" dirty="0">
                <a:latin typeface="Public Sans"/>
              </a:rPr>
              <a:t>This scam is the same as phishing and smishing scams where they are trying to gain your banking details or personal information. </a:t>
            </a:r>
            <a:endParaRPr lang="en-AU" sz="1800" dirty="0"/>
          </a:p>
          <a:p>
            <a:endParaRPr lang="en-AU" sz="1800" dirty="0">
              <a:latin typeface="Public Sans"/>
            </a:endParaRPr>
          </a:p>
          <a:p>
            <a:pPr marL="894715" lvl="1" indent="-285750">
              <a:buFont typeface="Arial" panose="020B0604020202020204" pitchFamily="34" charset="0"/>
              <a:buChar char="•"/>
            </a:pPr>
            <a:r>
              <a:rPr lang="en-AU" sz="1800" dirty="0">
                <a:latin typeface="Public Sans"/>
              </a:rPr>
              <a:t>Never click on a link that you are not certain is legitimate</a:t>
            </a:r>
          </a:p>
          <a:p>
            <a:pPr marL="608965" lvl="1"/>
            <a:endParaRPr lang="en-AU" sz="1800" dirty="0">
              <a:latin typeface="Public Sans"/>
            </a:endParaRPr>
          </a:p>
          <a:p>
            <a:pPr marL="894715" lvl="1" indent="-285750">
              <a:buFont typeface="Arial" panose="020B0604020202020204" pitchFamily="34" charset="0"/>
              <a:buChar char="•"/>
            </a:pPr>
            <a:r>
              <a:rPr lang="en-AU" sz="1800" dirty="0">
                <a:latin typeface="Public Sans"/>
              </a:rPr>
              <a:t>Never give your personal information to someone you are not certain is legitimate</a:t>
            </a:r>
          </a:p>
          <a:p>
            <a:pPr marL="894715" marR="0" lvl="1" indent="-285750" algn="l" defTabSz="1219170">
              <a:lnSpc>
                <a:spcPct val="100000"/>
              </a:lnSpc>
              <a:spcBef>
                <a:spcPts val="0"/>
              </a:spcBef>
              <a:spcAft>
                <a:spcPts val="0"/>
              </a:spcAft>
              <a:buClrTx/>
              <a:buSzTx/>
              <a:buFont typeface="Arial" panose="020B0604020202020204" pitchFamily="34" charset="0"/>
              <a:buChar char="•"/>
              <a:tabLst/>
              <a:defRPr/>
            </a:pPr>
            <a:endParaRPr lang="en-AU" sz="1800" dirty="0"/>
          </a:p>
          <a:p>
            <a:pPr marL="608965" lvl="1">
              <a:defRPr/>
            </a:pPr>
            <a:r>
              <a:rPr lang="en-AU" dirty="0"/>
              <a:t>CLICK TO 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endParaRPr lang="en-AU"/>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431145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AU" dirty="0">
                <a:latin typeface="Public Sans"/>
              </a:rPr>
              <a:t>Introduction</a:t>
            </a:r>
          </a:p>
          <a:p>
            <a:pPr>
              <a:spcAft>
                <a:spcPts val="1200"/>
              </a:spcAft>
            </a:pPr>
            <a:endParaRPr lang="en-AU" dirty="0">
              <a:latin typeface="Public Sans"/>
            </a:endParaRPr>
          </a:p>
          <a:p>
            <a:pPr>
              <a:spcAft>
                <a:spcPts val="1200"/>
              </a:spcAft>
            </a:pPr>
            <a:r>
              <a:rPr lang="en-AU" dirty="0">
                <a:latin typeface="Public Sans"/>
              </a:rPr>
              <a:t>In Australia, people are often required to prove their identity, before accessing a variety of services and benefits. </a:t>
            </a:r>
            <a:endParaRPr lang="en-US">
              <a:latin typeface="Public Sans"/>
            </a:endParaRPr>
          </a:p>
          <a:p>
            <a:pPr>
              <a:spcAft>
                <a:spcPts val="1200"/>
              </a:spcAft>
            </a:pPr>
            <a:endParaRPr lang="en-AU">
              <a:latin typeface="Public Sans"/>
            </a:endParaRPr>
          </a:p>
          <a:p>
            <a:pPr>
              <a:spcAft>
                <a:spcPts val="1200"/>
              </a:spcAft>
            </a:pPr>
            <a:r>
              <a:rPr lang="en-AU" dirty="0">
                <a:latin typeface="Public Sans"/>
              </a:rPr>
              <a:t>These can include:</a:t>
            </a:r>
            <a:endParaRPr lang="en-US">
              <a:latin typeface="Public Sans"/>
            </a:endParaRPr>
          </a:p>
          <a:p>
            <a:pPr>
              <a:spcAft>
                <a:spcPts val="1200"/>
              </a:spcAft>
            </a:pPr>
            <a:endParaRPr lang="en-AU">
              <a:latin typeface="Public Sans"/>
            </a:endParaRPr>
          </a:p>
          <a:p>
            <a:pPr marL="342900" indent="-342900">
              <a:spcAft>
                <a:spcPts val="1200"/>
              </a:spcAft>
              <a:buFont typeface="Arial,Sans-Serif"/>
              <a:buChar char="•"/>
            </a:pPr>
            <a:r>
              <a:rPr lang="en-AU" dirty="0">
                <a:latin typeface="Public Sans"/>
              </a:rPr>
              <a:t>banking and loans, including buy now pay later services</a:t>
            </a:r>
            <a:endParaRPr lang="en-US">
              <a:latin typeface="Public Sans"/>
            </a:endParaRPr>
          </a:p>
          <a:p>
            <a:pPr marL="342900" indent="-342900">
              <a:spcAft>
                <a:spcPts val="1200"/>
              </a:spcAft>
              <a:buFont typeface="Arial,Sans-Serif"/>
              <a:buChar char="•"/>
            </a:pPr>
            <a:r>
              <a:rPr lang="en-AU" dirty="0">
                <a:latin typeface="Public Sans"/>
              </a:rPr>
              <a:t>phone and internet</a:t>
            </a:r>
            <a:endParaRPr lang="en-US">
              <a:latin typeface="Public Sans"/>
            </a:endParaRPr>
          </a:p>
          <a:p>
            <a:pPr marL="342900" indent="-342900">
              <a:spcAft>
                <a:spcPts val="1200"/>
              </a:spcAft>
              <a:buFont typeface="Arial,Sans-Serif"/>
              <a:buChar char="•"/>
            </a:pPr>
            <a:r>
              <a:rPr lang="en-AU" dirty="0">
                <a:latin typeface="Public Sans"/>
              </a:rPr>
              <a:t>cinemas</a:t>
            </a:r>
            <a:endParaRPr lang="en-US">
              <a:latin typeface="Public Sans"/>
            </a:endParaRPr>
          </a:p>
          <a:p>
            <a:pPr marL="342900" indent="-342900">
              <a:spcAft>
                <a:spcPts val="1200"/>
              </a:spcAft>
              <a:buFont typeface="Arial,Sans-Serif"/>
              <a:buChar char="•"/>
            </a:pPr>
            <a:r>
              <a:rPr lang="en-AU" dirty="0">
                <a:latin typeface="Public Sans"/>
              </a:rPr>
              <a:t>employment</a:t>
            </a:r>
            <a:endParaRPr lang="en-US">
              <a:latin typeface="Public Sans"/>
            </a:endParaRPr>
          </a:p>
          <a:p>
            <a:pPr marL="342900" indent="-342900">
              <a:spcAft>
                <a:spcPts val="1200"/>
              </a:spcAft>
              <a:buFont typeface="Arial,Sans-Serif"/>
              <a:buChar char="•"/>
            </a:pPr>
            <a:r>
              <a:rPr lang="en-AU" dirty="0">
                <a:latin typeface="Public Sans"/>
              </a:rPr>
              <a:t>travel</a:t>
            </a:r>
            <a:endParaRPr lang="en-US">
              <a:latin typeface="Public Sans"/>
            </a:endParaRPr>
          </a:p>
          <a:p>
            <a:pPr marL="342900" indent="-342900">
              <a:spcAft>
                <a:spcPts val="1200"/>
              </a:spcAft>
              <a:buFont typeface="Arial,Sans-Serif"/>
              <a:buChar char="•"/>
            </a:pPr>
            <a:r>
              <a:rPr lang="en-AU" dirty="0">
                <a:latin typeface="Public Sans"/>
              </a:rPr>
              <a:t>health services</a:t>
            </a:r>
          </a:p>
          <a:p>
            <a:pPr marL="342900" indent="-342900">
              <a:spcAft>
                <a:spcPts val="1200"/>
              </a:spcAft>
              <a:buFont typeface="Arial,Sans-Serif"/>
              <a:buChar char="•"/>
            </a:pPr>
            <a:endParaRPr lang="en-AU"/>
          </a:p>
          <a:p>
            <a:pPr>
              <a:spcAft>
                <a:spcPts val="1200"/>
              </a:spcAft>
            </a:pPr>
            <a:r>
              <a:rPr lang="en-AU" dirty="0">
                <a:latin typeface="Public Sans"/>
              </a:rPr>
              <a:t>CLICK TO NEXT SLIDE</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106165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Public Sans"/>
              </a:rPr>
              <a:t>Fake Websites</a:t>
            </a:r>
            <a:endParaRPr lang="en-AU"/>
          </a:p>
          <a:p>
            <a:endParaRPr lang="en-AU" dirty="0"/>
          </a:p>
          <a:p>
            <a:r>
              <a:rPr lang="en-AU" dirty="0">
                <a:latin typeface="Public Sans"/>
              </a:rPr>
              <a:t>A common type of scam is fake shopping websites, which are made to look like the websites of well-known stores.</a:t>
            </a:r>
          </a:p>
          <a:p>
            <a:endParaRPr lang="en-AU" dirty="0">
              <a:latin typeface="Public Sans"/>
            </a:endParaRPr>
          </a:p>
          <a:p>
            <a:r>
              <a:rPr lang="en-AU" dirty="0">
                <a:latin typeface="Public Sans"/>
              </a:rPr>
              <a:t>The goal is to either:</a:t>
            </a:r>
          </a:p>
          <a:p>
            <a:endParaRPr lang="en-AU" dirty="0">
              <a:latin typeface="Public Sans"/>
            </a:endParaRPr>
          </a:p>
          <a:p>
            <a:pPr marL="285750" indent="-285750">
              <a:buFont typeface="Arial"/>
              <a:buChar char="•"/>
            </a:pPr>
            <a:r>
              <a:rPr lang="en-AU" dirty="0">
                <a:latin typeface="Public Sans"/>
              </a:rPr>
              <a:t>steal your money or</a:t>
            </a:r>
          </a:p>
          <a:p>
            <a:pPr marL="285750" indent="-285750">
              <a:buFont typeface="Arial"/>
              <a:buChar char="•"/>
            </a:pPr>
            <a:endParaRPr lang="en-AU" dirty="0">
              <a:latin typeface="Public Sans"/>
            </a:endParaRPr>
          </a:p>
          <a:p>
            <a:pPr marL="285750" indent="-285750">
              <a:buFont typeface="Arial"/>
              <a:buChar char="•"/>
            </a:pPr>
            <a:r>
              <a:rPr lang="en-AU" dirty="0">
                <a:latin typeface="Public Sans"/>
              </a:rPr>
              <a:t>get your personal information when you enter your payment details.</a:t>
            </a:r>
          </a:p>
          <a:p>
            <a:endParaRPr lang="en-AU" dirty="0">
              <a:latin typeface="Public Sans"/>
            </a:endParaRPr>
          </a:p>
          <a:p>
            <a:r>
              <a:rPr lang="en-AU" dirty="0">
                <a:latin typeface="Public Sans"/>
              </a:rPr>
              <a:t>You might even be sent fake links to track your package, showing it flying around the world. </a:t>
            </a:r>
          </a:p>
          <a:p>
            <a:endParaRPr lang="en-AU" dirty="0">
              <a:latin typeface="Public Sans"/>
            </a:endParaRPr>
          </a:p>
          <a:p>
            <a:r>
              <a:rPr lang="en-AU" dirty="0">
                <a:latin typeface="Public Sans"/>
              </a:rPr>
              <a:t>But what if your order never arrives?</a:t>
            </a:r>
          </a:p>
          <a:p>
            <a:endParaRPr lang="en-AU" dirty="0">
              <a:latin typeface="Public Sans"/>
            </a:endParaRPr>
          </a:p>
          <a:p>
            <a:r>
              <a:rPr lang="en-AU" dirty="0"/>
              <a:t>CLICK TO NEXT SLIDE</a:t>
            </a:r>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2375403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ublic Sans"/>
              </a:rPr>
              <a:t>Fake Websites continued </a:t>
            </a:r>
          </a:p>
          <a:p>
            <a:endParaRPr lang="en-US" dirty="0">
              <a:latin typeface="Public Sans"/>
            </a:endParaRPr>
          </a:p>
          <a:p>
            <a:r>
              <a:rPr lang="en-US" dirty="0">
                <a:latin typeface="Public Sans"/>
              </a:rPr>
              <a:t>Fake websites often appear very similar to those of real stores, but there are ways of spotting them. </a:t>
            </a:r>
            <a:endParaRPr lang="en-US" dirty="0"/>
          </a:p>
          <a:p>
            <a:endParaRPr lang="en-US" dirty="0">
              <a:latin typeface="Public Sans"/>
            </a:endParaRPr>
          </a:p>
          <a:p>
            <a:r>
              <a:rPr lang="en-US" dirty="0">
                <a:latin typeface="Public Sans"/>
              </a:rPr>
              <a:t>Red flags include:</a:t>
            </a:r>
          </a:p>
          <a:p>
            <a:endParaRPr lang="en-US" dirty="0">
              <a:latin typeface="Public Sans"/>
            </a:endParaRPr>
          </a:p>
          <a:p>
            <a:pPr marL="285750" indent="-285750">
              <a:buFont typeface="Arial"/>
              <a:buChar char="•"/>
            </a:pPr>
            <a:r>
              <a:rPr lang="en-US" dirty="0">
                <a:latin typeface="Public Sans"/>
              </a:rPr>
              <a:t>unusual URLs</a:t>
            </a:r>
          </a:p>
          <a:p>
            <a:pPr marL="285750" indent="-285750">
              <a:buFont typeface="Arial"/>
              <a:buChar char="•"/>
            </a:pPr>
            <a:endParaRPr lang="en-US" dirty="0">
              <a:latin typeface="Public Sans"/>
            </a:endParaRPr>
          </a:p>
          <a:p>
            <a:pPr marL="285750" indent="-285750">
              <a:buFont typeface="Arial"/>
              <a:buChar char="•"/>
            </a:pPr>
            <a:r>
              <a:rPr lang="en-US" dirty="0">
                <a:latin typeface="Public Sans"/>
              </a:rPr>
              <a:t>very large discounts</a:t>
            </a:r>
          </a:p>
          <a:p>
            <a:pPr marL="285750" indent="-285750">
              <a:buFont typeface="Arial"/>
              <a:buChar char="•"/>
            </a:pPr>
            <a:endParaRPr lang="en-US" dirty="0">
              <a:latin typeface="Public Sans"/>
            </a:endParaRPr>
          </a:p>
          <a:p>
            <a:pPr marL="285750" indent="-285750">
              <a:buFont typeface="Arial"/>
              <a:buChar char="•"/>
            </a:pPr>
            <a:r>
              <a:rPr lang="en-US" dirty="0">
                <a:latin typeface="Public Sans"/>
              </a:rPr>
              <a:t>missing information and </a:t>
            </a:r>
            <a:endParaRPr lang="en-US"/>
          </a:p>
          <a:p>
            <a:pPr marL="285750" indent="-285750">
              <a:buFont typeface="Arial"/>
              <a:buChar char="•"/>
            </a:pPr>
            <a:endParaRPr lang="en-US" dirty="0">
              <a:latin typeface="Public Sans"/>
            </a:endParaRPr>
          </a:p>
          <a:p>
            <a:pPr marL="285750" indent="-285750">
              <a:buFont typeface="Arial"/>
              <a:buChar char="•"/>
            </a:pPr>
            <a:r>
              <a:rPr lang="en-US" dirty="0">
                <a:latin typeface="Public Sans"/>
              </a:rPr>
              <a:t>poor spelling and formatting.</a:t>
            </a:r>
          </a:p>
          <a:p>
            <a:endParaRPr lang="en-US" b="1" dirty="0">
              <a:latin typeface="Public Sans"/>
            </a:endParaRPr>
          </a:p>
          <a:p>
            <a:endParaRPr lang="en-US" b="1" dirty="0">
              <a:latin typeface="Public Sans"/>
            </a:endParaRPr>
          </a:p>
          <a:p>
            <a:r>
              <a:rPr lang="en-US" b="1" dirty="0">
                <a:latin typeface="Public Sans"/>
              </a:rPr>
              <a:t>Teachers notes</a:t>
            </a:r>
            <a:endParaRPr lang="en-US" dirty="0"/>
          </a:p>
          <a:p>
            <a:endParaRPr lang="en-US"/>
          </a:p>
          <a:p>
            <a:r>
              <a:rPr lang="en-US" dirty="0">
                <a:latin typeface="Public Sans"/>
              </a:rPr>
              <a:t>Steps students can take to protect themselves </a:t>
            </a:r>
            <a:endParaRPr lang="en-US" dirty="0"/>
          </a:p>
          <a:p>
            <a:endParaRPr lang="en-US" dirty="0"/>
          </a:p>
          <a:p>
            <a:pPr marL="285750" indent="-285750">
              <a:buFont typeface="Arial"/>
              <a:buChar char="•"/>
            </a:pPr>
            <a:r>
              <a:rPr lang="en-US" dirty="0"/>
              <a:t>Don't click on any links. </a:t>
            </a:r>
          </a:p>
          <a:p>
            <a:endParaRPr lang="en-US" dirty="0">
              <a:latin typeface="Public Sans"/>
            </a:endParaRPr>
          </a:p>
          <a:p>
            <a:pPr marL="285750" indent="-285750">
              <a:buFont typeface="Arial"/>
              <a:buChar char="•"/>
            </a:pPr>
            <a:r>
              <a:rPr lang="en-US" dirty="0"/>
              <a:t>Look for all the red flags such as unusual URLS, large discounts and missing policy or contact information. </a:t>
            </a:r>
          </a:p>
          <a:p>
            <a:endParaRPr lang="en-US" dirty="0">
              <a:latin typeface="Public Sans"/>
            </a:endParaRPr>
          </a:p>
          <a:p>
            <a:pPr marL="285750" indent="-285750">
              <a:buFont typeface="Arial"/>
              <a:buChar char="•"/>
            </a:pPr>
            <a:r>
              <a:rPr lang="en-US" dirty="0">
                <a:latin typeface="Public Sans"/>
              </a:rPr>
              <a:t>Don’t enter banking or credit card details. </a:t>
            </a:r>
            <a:endParaRPr lang="en-US" dirty="0"/>
          </a:p>
          <a:p>
            <a:endParaRPr lang="en-US" dirty="0">
              <a:latin typeface="Public Sans"/>
            </a:endParaRPr>
          </a:p>
          <a:p>
            <a:pPr marL="285750" indent="-285750">
              <a:buFont typeface="Arial"/>
              <a:buChar char="•"/>
            </a:pPr>
            <a:r>
              <a:rPr lang="en-US" dirty="0"/>
              <a:t>If you’ve been scammed, report to your financial institution immediately. </a:t>
            </a:r>
          </a:p>
          <a:p>
            <a:pPr marL="285750" indent="-285750">
              <a:buFont typeface="Arial"/>
              <a:buChar char="•"/>
            </a:pPr>
            <a:endParaRPr lang="en-US" dirty="0"/>
          </a:p>
          <a:p>
            <a:r>
              <a:rPr lang="en-AU" dirty="0"/>
              <a:t>CLICK TO NEXT SLIDE</a:t>
            </a:r>
            <a:endParaRPr lang="en-US" dirty="0"/>
          </a:p>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1833524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71600" indent="-1371600">
              <a:lnSpc>
                <a:spcPct val="107000"/>
              </a:lnSpc>
              <a:spcAft>
                <a:spcPts val="800"/>
              </a:spcAft>
            </a:pPr>
            <a:r>
              <a:rPr lang="en-AU" sz="1800" dirty="0">
                <a:latin typeface="Public Sans Light"/>
              </a:rPr>
              <a:t>Stop, check, reject!</a:t>
            </a:r>
          </a:p>
          <a:p>
            <a:pPr marL="1371600" indent="-1371600">
              <a:lnSpc>
                <a:spcPct val="107000"/>
              </a:lnSpc>
              <a:spcAft>
                <a:spcPts val="800"/>
              </a:spcAft>
            </a:pPr>
            <a:endParaRPr lang="en-AU" sz="1800" dirty="0">
              <a:latin typeface="Public Sans Light"/>
            </a:endParaRPr>
          </a:p>
          <a:p>
            <a:pPr marL="1371600" indent="-1371600">
              <a:lnSpc>
                <a:spcPct val="107000"/>
              </a:lnSpc>
              <a:spcAft>
                <a:spcPts val="800"/>
              </a:spcAft>
            </a:pPr>
            <a:r>
              <a:rPr lang="en-AU" dirty="0">
                <a:latin typeface="Public Sans"/>
              </a:rPr>
              <a:t>If you ever receive a text message, phone call or email that you are unsure about, the best thing to do is: </a:t>
            </a:r>
            <a:endParaRPr lang="en-AU" dirty="0"/>
          </a:p>
          <a:p>
            <a:pPr marL="1371600" indent="-1371600">
              <a:lnSpc>
                <a:spcPct val="107000"/>
              </a:lnSpc>
              <a:spcAft>
                <a:spcPts val="800"/>
              </a:spcAft>
            </a:pPr>
            <a:endParaRPr lang="en-AU"/>
          </a:p>
          <a:p>
            <a:pPr>
              <a:lnSpc>
                <a:spcPct val="107000"/>
              </a:lnSpc>
              <a:spcAft>
                <a:spcPts val="800"/>
              </a:spcAft>
            </a:pPr>
            <a:r>
              <a:rPr lang="en-AU" dirty="0">
                <a:latin typeface="Public Sans"/>
              </a:rPr>
              <a:t>STOP - Take a moment to pause and assess the situation.</a:t>
            </a:r>
            <a:endParaRPr lang="en-AU" dirty="0"/>
          </a:p>
          <a:p>
            <a:pPr>
              <a:lnSpc>
                <a:spcPct val="107000"/>
              </a:lnSpc>
            </a:pPr>
            <a:endParaRPr lang="en-AU" dirty="0">
              <a:latin typeface="Public Sans"/>
            </a:endParaRPr>
          </a:p>
          <a:p>
            <a:pPr>
              <a:lnSpc>
                <a:spcPct val="107000"/>
              </a:lnSpc>
            </a:pPr>
            <a:r>
              <a:rPr lang="en-AU" dirty="0">
                <a:latin typeface="Public Sans"/>
              </a:rPr>
              <a:t>CHECK - Look into the request and check if it is legitimate. </a:t>
            </a:r>
          </a:p>
          <a:p>
            <a:pPr>
              <a:lnSpc>
                <a:spcPct val="107000"/>
              </a:lnSpc>
            </a:pPr>
            <a:endParaRPr lang="en-AU" dirty="0"/>
          </a:p>
          <a:p>
            <a:pPr>
              <a:lnSpc>
                <a:spcPct val="107000"/>
              </a:lnSpc>
            </a:pPr>
            <a:r>
              <a:rPr lang="en-AU" dirty="0">
                <a:latin typeface="Public Sans"/>
              </a:rPr>
              <a:t>REJECT – If you are unsure, hang up the phone, delete the email or SMS, or block the number. </a:t>
            </a:r>
            <a:endParaRPr lang="en-AU" dirty="0"/>
          </a:p>
          <a:p>
            <a:pPr>
              <a:lnSpc>
                <a:spcPct val="107000"/>
              </a:lnSpc>
            </a:pPr>
            <a:endParaRPr lang="en-AU" dirty="0">
              <a:latin typeface="Public Sans"/>
            </a:endParaRPr>
          </a:p>
          <a:p>
            <a:pPr>
              <a:lnSpc>
                <a:spcPct val="107000"/>
              </a:lnSpc>
            </a:pPr>
            <a:r>
              <a:rPr lang="en-AU" b="1" dirty="0">
                <a:latin typeface="Public Sans"/>
              </a:rPr>
              <a:t>Teachers notes</a:t>
            </a:r>
          </a:p>
          <a:p>
            <a:pPr>
              <a:lnSpc>
                <a:spcPct val="107000"/>
              </a:lnSpc>
            </a:pPr>
            <a:endParaRPr lang="en-AU" b="1" dirty="0">
              <a:latin typeface="Public Sans"/>
            </a:endParaRPr>
          </a:p>
          <a:p>
            <a:pPr>
              <a:lnSpc>
                <a:spcPct val="107000"/>
              </a:lnSpc>
            </a:pPr>
            <a:r>
              <a:rPr lang="en-US" dirty="0">
                <a:latin typeface="Public Sans"/>
              </a:rPr>
              <a:t>Other steps students can take to protect themselves:</a:t>
            </a:r>
            <a:endParaRPr lang="en-AU" dirty="0">
              <a:latin typeface="Public Sans"/>
            </a:endParaRPr>
          </a:p>
          <a:p>
            <a:pPr>
              <a:lnSpc>
                <a:spcPct val="107000"/>
              </a:lnSpc>
            </a:pPr>
            <a:endParaRPr lang="en-US" dirty="0">
              <a:latin typeface="Public Sans"/>
            </a:endParaRPr>
          </a:p>
          <a:p>
            <a:pPr marL="285750" indent="-285750">
              <a:lnSpc>
                <a:spcPct val="107000"/>
              </a:lnSpc>
              <a:buFont typeface="Arial"/>
              <a:buChar char="•"/>
            </a:pPr>
            <a:r>
              <a:rPr lang="en-AU" dirty="0">
                <a:latin typeface="Public Sans"/>
              </a:rPr>
              <a:t>Never click on a link that you are not certain is legitimate.</a:t>
            </a:r>
          </a:p>
          <a:p>
            <a:pPr marL="285750" indent="-285750">
              <a:lnSpc>
                <a:spcPct val="107000"/>
              </a:lnSpc>
              <a:buFont typeface="Arial"/>
              <a:buChar char="•"/>
            </a:pPr>
            <a:endParaRPr lang="en-AU" dirty="0">
              <a:latin typeface="Public Sans"/>
            </a:endParaRPr>
          </a:p>
          <a:p>
            <a:pPr marL="285750" indent="-285750">
              <a:lnSpc>
                <a:spcPct val="107000"/>
              </a:lnSpc>
              <a:buFont typeface="Arial"/>
              <a:buChar char="•"/>
            </a:pPr>
            <a:r>
              <a:rPr lang="en-AU" dirty="0">
                <a:latin typeface="Public Sans"/>
              </a:rPr>
              <a:t>Never give your personal information to someone you are not certain is legitimate.</a:t>
            </a:r>
          </a:p>
          <a:p>
            <a:pPr>
              <a:lnSpc>
                <a:spcPct val="107000"/>
              </a:lnSpc>
            </a:pPr>
            <a:endParaRPr lang="en-AU" dirty="0">
              <a:latin typeface="Public Sans"/>
            </a:endParaRPr>
          </a:p>
          <a:p>
            <a:pPr>
              <a:lnSpc>
                <a:spcPct val="107000"/>
              </a:lnSpc>
            </a:pPr>
            <a:r>
              <a:rPr lang="en-AU" dirty="0"/>
              <a:t>CLICK TO NEXT SLIDE</a:t>
            </a:r>
          </a:p>
          <a:p>
            <a:pPr marL="1371600" indent="-1371600">
              <a:lnSpc>
                <a:spcPct val="107000"/>
              </a:lnSpc>
              <a:spcAft>
                <a:spcPts val="800"/>
              </a:spcAft>
            </a:pPr>
            <a:endParaRPr lang="en-AU" sz="1800" dirty="0">
              <a:latin typeface="Public Sans Light"/>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1679577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ublic Sans"/>
              </a:rPr>
              <a:t>CLASS ACTIVITY: FATIMA'S CASE STUDY VIDEO </a:t>
            </a:r>
            <a:endParaRPr lang="en-US" dirty="0"/>
          </a:p>
          <a:p>
            <a:endParaRPr lang="en-US" dirty="0">
              <a:solidFill>
                <a:srgbClr val="000000"/>
              </a:solidFill>
              <a:effectLst/>
              <a:latin typeface="Public Sans"/>
              <a:ea typeface="Calibri" panose="020F0502020204030204" pitchFamily="34" charset="0"/>
              <a:cs typeface="Public Sans Light" pitchFamily="2" charset="0"/>
            </a:endParaRPr>
          </a:p>
          <a:p>
            <a:r>
              <a:rPr lang="en-AU" dirty="0">
                <a:solidFill>
                  <a:srgbClr val="000000"/>
                </a:solidFill>
                <a:latin typeface="Public Sans"/>
              </a:rPr>
              <a:t>As a class watch the video – Fatima’s case study</a:t>
            </a:r>
            <a:r>
              <a:rPr lang="en-AU" b="1" dirty="0">
                <a:solidFill>
                  <a:srgbClr val="000000"/>
                </a:solidFill>
                <a:latin typeface="Public Sans"/>
              </a:rPr>
              <a:t>  </a:t>
            </a:r>
            <a:endParaRPr lang="en-AU">
              <a:solidFill>
                <a:srgbClr val="000000"/>
              </a:solidFill>
            </a:endParaRPr>
          </a:p>
          <a:p>
            <a:endParaRPr lang="en-AU" b="1" dirty="0">
              <a:solidFill>
                <a:srgbClr val="000000"/>
              </a:solidFill>
              <a:latin typeface="Public Sans"/>
            </a:endParaRPr>
          </a:p>
          <a:p>
            <a:r>
              <a:rPr lang="en-AU" dirty="0">
                <a:solidFill>
                  <a:srgbClr val="000000"/>
                </a:solidFill>
                <a:latin typeface="Public Sans"/>
              </a:rPr>
              <a:t>Link: </a:t>
            </a:r>
            <a:r>
              <a:rPr lang="en-AU" dirty="0">
                <a:solidFill>
                  <a:srgbClr val="000000"/>
                </a:solidFill>
                <a:latin typeface="Public Sans"/>
                <a:hlinkClick r:id="rId3"/>
              </a:rPr>
              <a:t>https://vimeo.com/906237906/72074a2cc3?share=copy</a:t>
            </a:r>
            <a:r>
              <a:rPr lang="en-AU" dirty="0">
                <a:solidFill>
                  <a:srgbClr val="000000"/>
                </a:solidFill>
                <a:latin typeface="Public Sans"/>
              </a:rPr>
              <a:t>. </a:t>
            </a:r>
            <a:endParaRPr lang="en-US">
              <a:solidFill>
                <a:srgbClr val="000000"/>
              </a:solidFill>
              <a:latin typeface="Public Sans"/>
            </a:endParaRPr>
          </a:p>
          <a:p>
            <a:endParaRPr lang="en-AU" dirty="0">
              <a:solidFill>
                <a:srgbClr val="000000"/>
              </a:solidFill>
              <a:latin typeface="Public Sans"/>
            </a:endParaRPr>
          </a:p>
          <a:p>
            <a:r>
              <a:rPr lang="en-AU" dirty="0">
                <a:solidFill>
                  <a:srgbClr val="000000"/>
                </a:solidFill>
                <a:latin typeface="Public Sans"/>
              </a:rPr>
              <a:t>This video will require internet access and audio. </a:t>
            </a:r>
          </a:p>
          <a:p>
            <a:endParaRPr lang="en-AU" dirty="0">
              <a:solidFill>
                <a:srgbClr val="000000"/>
              </a:solidFill>
              <a:latin typeface="Public Sans"/>
            </a:endParaRPr>
          </a:p>
          <a:p>
            <a:r>
              <a:rPr lang="en-AU" dirty="0">
                <a:solidFill>
                  <a:srgbClr val="000000"/>
                </a:solidFill>
                <a:latin typeface="Public Sans"/>
              </a:rPr>
              <a:t>Closed captions can be turned on. The transcript is available in the Appendix. </a:t>
            </a:r>
            <a:endParaRPr lang="en-US" dirty="0">
              <a:latin typeface="Public Sans"/>
            </a:endParaRPr>
          </a:p>
          <a:p>
            <a:endParaRPr lang="en-AU" dirty="0">
              <a:solidFill>
                <a:srgbClr val="000000"/>
              </a:solidFill>
              <a:latin typeface="Public Sans"/>
            </a:endParaRPr>
          </a:p>
          <a:p>
            <a:r>
              <a:rPr lang="en-AU" dirty="0">
                <a:solidFill>
                  <a:srgbClr val="000000"/>
                </a:solidFill>
              </a:rPr>
              <a:t>CLICK TO NEXT SLIDE</a:t>
            </a:r>
            <a:endParaRPr lang="en-AU" dirty="0"/>
          </a:p>
          <a:p>
            <a:endParaRPr lang="en-US" sz="1800">
              <a:solidFill>
                <a:srgbClr val="FF0000"/>
              </a:solidFill>
              <a:latin typeface="Public Sans Light" pitchFamily="2" charset="0"/>
            </a:endParaRPr>
          </a:p>
          <a:p>
            <a:endParaRPr lang="en-AU" sz="1800" b="1" dirty="0">
              <a:solidFill>
                <a:srgbClr val="FF0000"/>
              </a:solidFill>
              <a:latin typeface="Public Sans Light"/>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39173208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71600" indent="-1371600">
              <a:lnSpc>
                <a:spcPct val="107000"/>
              </a:lnSpc>
            </a:pPr>
            <a:r>
              <a:rPr lang="en-AU" dirty="0">
                <a:latin typeface="Public Sans"/>
              </a:rPr>
              <a:t>ACTIVITY: CLASS OR GROUP DISCUSSION</a:t>
            </a:r>
            <a:endParaRPr lang="en-US" dirty="0">
              <a:latin typeface="Public Sans"/>
            </a:endParaRPr>
          </a:p>
          <a:p>
            <a:pPr marL="1371600" indent="-1371600">
              <a:lnSpc>
                <a:spcPct val="107000"/>
              </a:lnSpc>
            </a:pPr>
            <a:endParaRPr lang="en-AU" dirty="0">
              <a:latin typeface="Public Sans"/>
            </a:endParaRPr>
          </a:p>
          <a:p>
            <a:pPr marL="1371600" indent="-1371600">
              <a:lnSpc>
                <a:spcPct val="107000"/>
              </a:lnSpc>
              <a:spcAft>
                <a:spcPts val="800"/>
              </a:spcAft>
            </a:pPr>
            <a:r>
              <a:rPr lang="en-AU" dirty="0">
                <a:latin typeface="Public Sans"/>
              </a:rPr>
              <a:t>After watching Fatima’s video, consider the following questions and share your answers with the group or class.</a:t>
            </a:r>
          </a:p>
          <a:p>
            <a:pPr marL="1371600" indent="-1371600">
              <a:lnSpc>
                <a:spcPct val="107000"/>
              </a:lnSpc>
              <a:spcAft>
                <a:spcPts val="800"/>
              </a:spcAft>
            </a:pPr>
            <a:endParaRPr lang="en-AU" dirty="0">
              <a:latin typeface="Public Sans"/>
            </a:endParaRPr>
          </a:p>
          <a:p>
            <a:pPr marL="285750" indent="-285750">
              <a:lnSpc>
                <a:spcPct val="107000"/>
              </a:lnSpc>
              <a:spcAft>
                <a:spcPts val="800"/>
              </a:spcAft>
              <a:buFont typeface="Arial"/>
              <a:buChar char="•"/>
            </a:pPr>
            <a:r>
              <a:rPr lang="en-AU" dirty="0">
                <a:latin typeface="Public Sans"/>
              </a:rPr>
              <a:t>Has anyone in the class bought concert tickets online?</a:t>
            </a:r>
            <a:endParaRPr lang="en-AU" dirty="0"/>
          </a:p>
          <a:p>
            <a:pPr marL="285750" indent="-285750">
              <a:lnSpc>
                <a:spcPct val="107000"/>
              </a:lnSpc>
              <a:spcAft>
                <a:spcPts val="800"/>
              </a:spcAft>
              <a:buFont typeface="Arial"/>
              <a:buChar char="•"/>
            </a:pPr>
            <a:endParaRPr lang="en-AU" dirty="0">
              <a:latin typeface="Public Sans"/>
            </a:endParaRPr>
          </a:p>
          <a:p>
            <a:pPr marL="285750" indent="-285750">
              <a:lnSpc>
                <a:spcPct val="107000"/>
              </a:lnSpc>
              <a:buFont typeface="Arial"/>
              <a:buChar char="•"/>
            </a:pPr>
            <a:r>
              <a:rPr lang="en-AU" dirty="0">
                <a:latin typeface="Public Sans"/>
              </a:rPr>
              <a:t>How many people have seen advertisements for concert tickets on social media? </a:t>
            </a:r>
            <a:endParaRPr lang="en-AU"/>
          </a:p>
          <a:p>
            <a:pPr marL="285750" indent="-285750">
              <a:lnSpc>
                <a:spcPct val="107000"/>
              </a:lnSpc>
              <a:buFont typeface="Arial"/>
              <a:buChar char="•"/>
            </a:pPr>
            <a:endParaRPr lang="en-AU" dirty="0">
              <a:latin typeface="Public Sans"/>
            </a:endParaRPr>
          </a:p>
          <a:p>
            <a:pPr marL="285750" indent="-285750">
              <a:lnSpc>
                <a:spcPct val="107000"/>
              </a:lnSpc>
              <a:buFont typeface="Arial"/>
              <a:buChar char="•"/>
            </a:pPr>
            <a:r>
              <a:rPr lang="en-AU" dirty="0">
                <a:latin typeface="Public Sans"/>
              </a:rPr>
              <a:t>What are some of the signs that might indicate a ticket website is fake? </a:t>
            </a:r>
            <a:endParaRPr lang="en-AU"/>
          </a:p>
          <a:p>
            <a:pPr marL="285750" indent="-285750">
              <a:lnSpc>
                <a:spcPct val="107000"/>
              </a:lnSpc>
              <a:buFont typeface="Arial"/>
              <a:buChar char="•"/>
            </a:pPr>
            <a:endParaRPr lang="en-AU" dirty="0">
              <a:latin typeface="Public Sans"/>
            </a:endParaRPr>
          </a:p>
          <a:p>
            <a:pPr marL="285750" indent="-285750">
              <a:lnSpc>
                <a:spcPct val="107000"/>
              </a:lnSpc>
              <a:buFont typeface="Arial"/>
              <a:buChar char="•"/>
            </a:pPr>
            <a:r>
              <a:rPr lang="en-AU" dirty="0">
                <a:latin typeface="Public Sans"/>
              </a:rPr>
              <a:t>How could Fatima have avoided this situation? </a:t>
            </a:r>
            <a:endParaRPr lang="en-AU"/>
          </a:p>
          <a:p>
            <a:pPr marL="285750" indent="-285750">
              <a:lnSpc>
                <a:spcPct val="107000"/>
              </a:lnSpc>
              <a:buFont typeface="Arial"/>
              <a:buChar char="•"/>
            </a:pPr>
            <a:endParaRPr lang="en-AU" dirty="0">
              <a:latin typeface="Public Sans"/>
            </a:endParaRPr>
          </a:p>
          <a:p>
            <a:pPr marL="1371600" indent="-1371600">
              <a:lnSpc>
                <a:spcPct val="107000"/>
              </a:lnSpc>
              <a:spcAft>
                <a:spcPts val="800"/>
              </a:spcAft>
            </a:pPr>
            <a:endParaRPr lang="en-AU" sz="1800" b="1" dirty="0">
              <a:latin typeface="Public Sans Light"/>
              <a:cs typeface="Times New Roman" panose="02020603050405020304" pitchFamily="18" charset="0"/>
            </a:endParaRPr>
          </a:p>
          <a:p>
            <a:pPr marL="1371600" indent="-1371600">
              <a:lnSpc>
                <a:spcPct val="107000"/>
              </a:lnSpc>
              <a:spcAft>
                <a:spcPts val="800"/>
              </a:spcAft>
            </a:pPr>
            <a:r>
              <a:rPr lang="en-AU" sz="1800" b="1" dirty="0">
                <a:effectLst/>
                <a:latin typeface="Public Sans Light"/>
                <a:ea typeface="Calibri" panose="020F0502020204030204" pitchFamily="34" charset="0"/>
                <a:cs typeface="Times New Roman" panose="02020603050405020304" pitchFamily="18" charset="0"/>
              </a:rPr>
              <a:t>Teachers notes</a:t>
            </a:r>
            <a:endParaRPr lang="en-AU" dirty="0"/>
          </a:p>
          <a:p>
            <a:pPr marL="1371600" indent="-1371600">
              <a:lnSpc>
                <a:spcPct val="107000"/>
              </a:lnSpc>
              <a:spcAft>
                <a:spcPts val="800"/>
              </a:spcAft>
            </a:pPr>
            <a:endParaRPr lang="en-AU" sz="1800" b="1">
              <a:effectLst/>
              <a:latin typeface="Public Sans Light" pitchFamily="2" charset="0"/>
              <a:ea typeface="Calibri" panose="020F0502020204030204" pitchFamily="34" charset="0"/>
              <a:cs typeface="Times New Roman" panose="02020603050405020304" pitchFamily="18" charset="0"/>
            </a:endParaRPr>
          </a:p>
          <a:p>
            <a:pPr marL="1371600" indent="-1371600">
              <a:lnSpc>
                <a:spcPct val="107000"/>
              </a:lnSpc>
              <a:spcAft>
                <a:spcPts val="800"/>
              </a:spcAft>
            </a:pPr>
            <a:r>
              <a:rPr lang="en-AU" sz="1800" dirty="0">
                <a:effectLst/>
                <a:latin typeface="Public Sans Light"/>
                <a:ea typeface="Calibri" panose="020F0502020204030204" pitchFamily="34" charset="0"/>
                <a:cs typeface="Times New Roman" panose="02020603050405020304" pitchFamily="18" charset="0"/>
              </a:rPr>
              <a:t>Students are not required to share their answers with the class if they do not feel comfortable.</a:t>
            </a:r>
            <a:r>
              <a:rPr lang="en-AU" sz="1800" dirty="0">
                <a:latin typeface="Public Sans Light"/>
                <a:ea typeface="Calibri" panose="020F0502020204030204" pitchFamily="34" charset="0"/>
                <a:cs typeface="Times New Roman" panose="02020603050405020304" pitchFamily="18" charset="0"/>
              </a:rPr>
              <a:t>  </a:t>
            </a:r>
            <a:endParaRPr lang="en-AU" sz="1800">
              <a:latin typeface="Calibri" panose="020F0502020204030204" pitchFamily="34" charset="0"/>
              <a:ea typeface="Calibri" panose="020F0502020204030204" pitchFamily="34" charset="0"/>
              <a:cs typeface="Times New Roman" panose="02020603050405020304" pitchFamily="18" charset="0"/>
            </a:endParaRPr>
          </a:p>
          <a:p>
            <a:pPr marL="1371600" indent="-1371600">
              <a:lnSpc>
                <a:spcPct val="107000"/>
              </a:lnSpc>
              <a:spcAft>
                <a:spcPts val="800"/>
              </a:spcAft>
            </a:pPr>
            <a:endParaRPr lang="en-AU" sz="1800" dirty="0">
              <a:effectLst/>
              <a:latin typeface="Public Sans Light"/>
              <a:ea typeface="Calibri" panose="020F0502020204030204" pitchFamily="34" charset="0"/>
              <a:cs typeface="Times New Roman" panose="02020603050405020304" pitchFamily="18" charset="0"/>
            </a:endParaRPr>
          </a:p>
          <a:p>
            <a:pPr marL="1371600" indent="-1371600">
              <a:lnSpc>
                <a:spcPct val="107000"/>
              </a:lnSpc>
              <a:spcAft>
                <a:spcPts val="800"/>
              </a:spcAft>
            </a:pPr>
            <a:r>
              <a:rPr lang="en-AU" sz="1800" dirty="0">
                <a:effectLst/>
                <a:latin typeface="Public Sans Light"/>
                <a:ea typeface="Calibri" panose="020F0502020204030204" pitchFamily="34" charset="0"/>
                <a:cs typeface="Times New Roman" panose="02020603050405020304" pitchFamily="18" charset="0"/>
              </a:rPr>
              <a:t>If they want to talk to someone further about their situation, teachers can assist them in finding an appropriate person.</a:t>
            </a:r>
          </a:p>
          <a:p>
            <a:pPr marL="1371600" indent="-1371600">
              <a:lnSpc>
                <a:spcPct val="107000"/>
              </a:lnSpc>
              <a:spcAft>
                <a:spcPts val="800"/>
              </a:spcAft>
            </a:pPr>
            <a:endParaRPr lang="en-AU" sz="1800" dirty="0">
              <a:latin typeface="Public Sans Light"/>
              <a:ea typeface="Calibri" panose="020F0502020204030204" pitchFamily="34" charset="0"/>
              <a:cs typeface="Times New Roman" panose="02020603050405020304" pitchFamily="18" charset="0"/>
            </a:endParaRPr>
          </a:p>
          <a:p>
            <a:pPr marL="1371600" indent="-1371600">
              <a:lnSpc>
                <a:spcPct val="107000"/>
              </a:lnSpc>
              <a:spcAft>
                <a:spcPts val="800"/>
              </a:spcAft>
            </a:pPr>
            <a:r>
              <a:rPr lang="en-AU" dirty="0">
                <a:latin typeface="Public Sans"/>
              </a:rPr>
              <a:t>CLICK TO NEXT SLIDE</a:t>
            </a:r>
          </a:p>
          <a:p>
            <a:pPr marL="1371600">
              <a:lnSpc>
                <a:spcPct val="107000"/>
              </a:lnSpc>
              <a:spcAft>
                <a:spcPts val="800"/>
              </a:spcAft>
            </a:pPr>
            <a:r>
              <a:rPr lang="en-AU" sz="1800" dirty="0">
                <a:latin typeface="Public Sans Light"/>
                <a:ea typeface="Calibri" panose="020F0502020204030204" pitchFamily="34" charset="0"/>
                <a:cs typeface="Times New Roman" panose="02020603050405020304" pitchFamily="18" charset="0"/>
              </a:rPr>
              <a:t> </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1512805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ublic Sans"/>
              </a:rPr>
              <a:t>ACTIVITY: HOW PRIVATE IS YOUR PERSONAL INFORMATION VIDEO </a:t>
            </a:r>
            <a:endParaRPr lang="en-US" dirty="0"/>
          </a:p>
          <a:p>
            <a:endParaRPr lang="en-US"/>
          </a:p>
          <a:p>
            <a:r>
              <a:rPr lang="en-AU" dirty="0">
                <a:latin typeface="Public Sans"/>
              </a:rPr>
              <a:t>As a class watch the video - How private is your personal information? </a:t>
            </a:r>
          </a:p>
          <a:p>
            <a:pPr marL="0" indent="0">
              <a:buFont typeface="Arial" panose="020B0604020202020204" pitchFamily="34" charset="0"/>
              <a:buNone/>
            </a:pPr>
            <a:endParaRPr lang="en-AU" dirty="0"/>
          </a:p>
          <a:p>
            <a:pPr>
              <a:buFont typeface="Arial" panose="020B0604020202020204" pitchFamily="34" charset="0"/>
            </a:pPr>
            <a:r>
              <a:rPr lang="en-AU" dirty="0">
                <a:latin typeface="Public Sans"/>
              </a:rPr>
              <a:t>Link: </a:t>
            </a:r>
            <a:r>
              <a:rPr lang="en-AU" dirty="0">
                <a:latin typeface="Public Sans"/>
                <a:hlinkClick r:id="rId3"/>
              </a:rPr>
              <a:t>https://www.youtube.com/watch?v=yrjT8m0hcKU</a:t>
            </a:r>
            <a:r>
              <a:rPr lang="en-AU" dirty="0">
                <a:latin typeface="Public Sans"/>
              </a:rPr>
              <a:t> </a:t>
            </a:r>
            <a:endParaRPr lang="en-AU" dirty="0"/>
          </a:p>
          <a:p>
            <a:pPr marL="0" indent="0">
              <a:buFont typeface="Arial" panose="020B0604020202020204" pitchFamily="34" charset="0"/>
              <a:buNone/>
            </a:pPr>
            <a:endParaRPr lang="en-AU" dirty="0"/>
          </a:p>
          <a:p>
            <a:r>
              <a:rPr lang="en-AU" dirty="0">
                <a:latin typeface="Public Sans"/>
              </a:rPr>
              <a:t>This video will require internet access and audio. </a:t>
            </a:r>
          </a:p>
          <a:p>
            <a:pPr marL="0" indent="0">
              <a:buFont typeface="Arial" panose="020B0604020202020204" pitchFamily="34" charset="0"/>
              <a:buNone/>
            </a:pPr>
            <a:endParaRPr lang="en-AU" dirty="0"/>
          </a:p>
          <a:p>
            <a:r>
              <a:rPr lang="en-AU" dirty="0">
                <a:latin typeface="Public Sans"/>
              </a:rPr>
              <a:t>Closed captions can be turned on. </a:t>
            </a:r>
          </a:p>
          <a:p>
            <a:pPr marL="0" indent="0">
              <a:buFont typeface="Arial" panose="020B0604020202020204" pitchFamily="34" charset="0"/>
              <a:buNone/>
            </a:pPr>
            <a:endParaRPr lang="en-AU" dirty="0"/>
          </a:p>
          <a:p>
            <a:r>
              <a:rPr lang="en-US" dirty="0">
                <a:latin typeface="Public Sans"/>
              </a:rPr>
              <a:t>Key message is for students to make sure their social media accounts are set to private. </a:t>
            </a:r>
            <a:endParaRPr lang="en-US" dirty="0"/>
          </a:p>
          <a:p>
            <a:endParaRPr lang="en-US" dirty="0"/>
          </a:p>
          <a:p>
            <a:r>
              <a:rPr lang="en-AU" dirty="0"/>
              <a:t>CLICK TO NEXT SLIDE</a:t>
            </a:r>
            <a:endParaRPr lang="en-US" dirty="0"/>
          </a:p>
          <a:p>
            <a:pPr marL="285750" indent="-285750">
              <a:buFont typeface="Arial" panose="020B0604020202020204" pitchFamily="34" charset="0"/>
              <a:buChar char="•"/>
            </a:pPr>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3155124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050">
              <a:spcAft>
                <a:spcPts val="1200"/>
              </a:spcAft>
            </a:pPr>
            <a:r>
              <a:rPr lang="en-AU" dirty="0">
                <a:latin typeface="Public Sans"/>
              </a:rPr>
              <a:t>Sharing content online can be a lot of fun, but just because it’s easy to share 'anything and everything’, doesn't mean we should.</a:t>
            </a:r>
            <a:endParaRPr lang="en-US" dirty="0">
              <a:latin typeface="Public Sans"/>
            </a:endParaRPr>
          </a:p>
          <a:p>
            <a:pPr marL="19050">
              <a:spcAft>
                <a:spcPts val="1200"/>
              </a:spcAft>
            </a:pPr>
            <a:endParaRPr lang="en-AU" dirty="0">
              <a:latin typeface="Public Sans"/>
            </a:endParaRPr>
          </a:p>
          <a:p>
            <a:pPr marL="19050">
              <a:spcAft>
                <a:spcPts val="1200"/>
              </a:spcAft>
            </a:pPr>
            <a:r>
              <a:rPr lang="en-AU" dirty="0">
                <a:latin typeface="Public Sans"/>
              </a:rPr>
              <a:t>You may be sharing more private information in your social media accounts than you think: photos, places visited, and contact details can be found on millions of social media profiles.</a:t>
            </a:r>
            <a:endParaRPr lang="en-US" dirty="0">
              <a:latin typeface="Public Sans"/>
            </a:endParaRPr>
          </a:p>
          <a:p>
            <a:pPr marL="19050">
              <a:spcAft>
                <a:spcPts val="1200"/>
              </a:spcAft>
            </a:pPr>
            <a:endParaRPr lang="en-AU" dirty="0">
              <a:latin typeface="Public Sans"/>
            </a:endParaRPr>
          </a:p>
          <a:p>
            <a:pPr marL="19050">
              <a:spcAft>
                <a:spcPts val="1200"/>
              </a:spcAft>
            </a:pPr>
            <a:r>
              <a:rPr lang="en-AU" dirty="0">
                <a:latin typeface="Public Sans"/>
              </a:rPr>
              <a:t>This information can tell criminals a lot about a person and can be used to steal someone's identity.</a:t>
            </a:r>
          </a:p>
          <a:p>
            <a:pPr marL="19050">
              <a:spcAft>
                <a:spcPts val="1200"/>
              </a:spcAft>
            </a:pPr>
            <a:endParaRPr lang="en-AU" dirty="0">
              <a:latin typeface="Public Sans"/>
            </a:endParaRPr>
          </a:p>
          <a:p>
            <a:pPr marL="19050">
              <a:spcAft>
                <a:spcPts val="1200"/>
              </a:spcAft>
            </a:pPr>
            <a:r>
              <a:rPr lang="en-AU" dirty="0"/>
              <a:t>CLICK TO NEXT SLIDE</a:t>
            </a:r>
          </a:p>
        </p:txBody>
      </p:sp>
      <p:sp>
        <p:nvSpPr>
          <p:cNvPr id="4" name="Slide Number Placeholder 3"/>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14976368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Public Sans"/>
              </a:rPr>
              <a:t>ACTIVITY: JACOB'S CASE STUDY VIDEO </a:t>
            </a:r>
            <a:endParaRPr lang="en-US" b="1"/>
          </a:p>
          <a:p>
            <a:endParaRPr lang="en-US" b="1" dirty="0">
              <a:solidFill>
                <a:srgbClr val="000000"/>
              </a:solidFill>
              <a:effectLst/>
              <a:latin typeface="Public Sans"/>
              <a:ea typeface="Calibri" panose="020F0502020204030204" pitchFamily="34" charset="0"/>
              <a:cs typeface="Public Sans Light" pitchFamily="2" charset="0"/>
            </a:endParaRPr>
          </a:p>
          <a:p>
            <a:r>
              <a:rPr lang="en-US" dirty="0">
                <a:solidFill>
                  <a:srgbClr val="000000"/>
                </a:solidFill>
                <a:latin typeface="Public Sans"/>
              </a:rPr>
              <a:t>As a class watch the video – Jacob’s case study  </a:t>
            </a:r>
          </a:p>
          <a:p>
            <a:endParaRPr lang="en-US" dirty="0">
              <a:solidFill>
                <a:srgbClr val="000000"/>
              </a:solidFill>
              <a:latin typeface="Public Sans"/>
            </a:endParaRPr>
          </a:p>
          <a:p>
            <a:r>
              <a:rPr lang="en-US" dirty="0">
                <a:solidFill>
                  <a:srgbClr val="000000"/>
                </a:solidFill>
                <a:latin typeface="Public Sans"/>
              </a:rPr>
              <a:t>Link: </a:t>
            </a:r>
            <a:r>
              <a:rPr lang="en-US" dirty="0">
                <a:solidFill>
                  <a:srgbClr val="000000"/>
                </a:solidFill>
                <a:latin typeface="Public Sans"/>
                <a:hlinkClick r:id="rId3"/>
              </a:rPr>
              <a:t>https://vimeo.com/906237393/c2c2ca49a9?share=copy</a:t>
            </a:r>
            <a:endParaRPr lang="en-US" dirty="0">
              <a:solidFill>
                <a:srgbClr val="000000"/>
              </a:solidFill>
              <a:latin typeface="Public Sans"/>
            </a:endParaRPr>
          </a:p>
          <a:p>
            <a:endParaRPr lang="en-US" dirty="0">
              <a:solidFill>
                <a:srgbClr val="000000"/>
              </a:solidFill>
              <a:latin typeface="Public Sans"/>
            </a:endParaRPr>
          </a:p>
          <a:p>
            <a:r>
              <a:rPr lang="en-US" dirty="0">
                <a:solidFill>
                  <a:srgbClr val="000000"/>
                </a:solidFill>
                <a:latin typeface="Public Sans"/>
              </a:rPr>
              <a:t>This video will require internet access and audio. </a:t>
            </a:r>
          </a:p>
          <a:p>
            <a:endParaRPr lang="en-US" dirty="0">
              <a:solidFill>
                <a:srgbClr val="000000"/>
              </a:solidFill>
              <a:latin typeface="Public Sans"/>
            </a:endParaRPr>
          </a:p>
          <a:p>
            <a:r>
              <a:rPr lang="en-US" dirty="0">
                <a:solidFill>
                  <a:srgbClr val="000000"/>
                </a:solidFill>
                <a:latin typeface="Public Sans"/>
              </a:rPr>
              <a:t>Closed captions can be turned on. The transcript is available in the Appendix. </a:t>
            </a:r>
            <a:endParaRPr lang="en-US" dirty="0">
              <a:latin typeface="Public Sans"/>
            </a:endParaRPr>
          </a:p>
          <a:p>
            <a:endParaRPr lang="en-US" dirty="0">
              <a:solidFill>
                <a:srgbClr val="000000"/>
              </a:solidFill>
              <a:latin typeface="Public Sans"/>
            </a:endParaRPr>
          </a:p>
          <a:p>
            <a:r>
              <a:rPr lang="en-AU" dirty="0">
                <a:solidFill>
                  <a:srgbClr val="000000"/>
                </a:solidFill>
                <a:latin typeface="Public Sans"/>
              </a:rPr>
              <a:t>CLICK TO NEXT SLIDE</a:t>
            </a:r>
            <a:endParaRPr lang="en-US" dirty="0">
              <a:latin typeface="Public Sans"/>
            </a:endParaRPr>
          </a:p>
          <a:p>
            <a:endParaRPr lang="en-US" sz="1800">
              <a:solidFill>
                <a:srgbClr val="FF0000"/>
              </a:solidFill>
              <a:latin typeface="Public Sans Light" pitchFamily="2" charset="0"/>
            </a:endParaRPr>
          </a:p>
          <a:p>
            <a:endParaRPr lang="en-AU" sz="1800" b="1" dirty="0">
              <a:solidFill>
                <a:srgbClr val="FF0000"/>
              </a:solidFill>
              <a:latin typeface="Public Sans Light"/>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17139962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71600" indent="-1371600">
              <a:lnSpc>
                <a:spcPct val="107000"/>
              </a:lnSpc>
              <a:spcAft>
                <a:spcPts val="800"/>
              </a:spcAft>
            </a:pPr>
            <a:r>
              <a:rPr lang="en-AU" sz="1800" dirty="0">
                <a:latin typeface="Public Sans Light"/>
                <a:ea typeface="Calibri" panose="020F0502020204030204" pitchFamily="34" charset="0"/>
                <a:cs typeface="Times New Roman" panose="02020603050405020304" pitchFamily="18" charset="0"/>
              </a:rPr>
              <a:t>ACTIVITY: CLASS OR GROUP DISCUSSION </a:t>
            </a:r>
            <a:endParaRPr lang="en-AU" sz="1800" dirty="0">
              <a:effectLst/>
              <a:latin typeface="Public Sans Light" pitchFamily="2" charset="0"/>
              <a:ea typeface="Calibri" panose="020F0502020204030204" pitchFamily="34" charset="0"/>
              <a:cs typeface="Times New Roman" panose="02020603050405020304" pitchFamily="18" charset="0"/>
            </a:endParaRPr>
          </a:p>
          <a:p>
            <a:pPr marL="1371600" indent="-1371600">
              <a:lnSpc>
                <a:spcPct val="107000"/>
              </a:lnSpc>
              <a:spcAft>
                <a:spcPts val="800"/>
              </a:spcAft>
            </a:pPr>
            <a:endParaRPr lang="en-AU" sz="1800" b="1" dirty="0">
              <a:latin typeface="Public Sans Light"/>
              <a:ea typeface="Calibri" panose="020F0502020204030204" pitchFamily="34" charset="0"/>
              <a:cs typeface="Times New Roman" panose="02020603050405020304" pitchFamily="18" charset="0"/>
            </a:endParaRPr>
          </a:p>
          <a:p>
            <a:pPr marL="1371600" indent="-1371600">
              <a:lnSpc>
                <a:spcPct val="107000"/>
              </a:lnSpc>
              <a:spcAft>
                <a:spcPts val="800"/>
              </a:spcAft>
            </a:pPr>
            <a:r>
              <a:rPr lang="en-AU" dirty="0">
                <a:latin typeface="Public Sans"/>
              </a:rPr>
              <a:t>After watching Jacob’s case study, ask the class to consider the following questions and share their answers with the group or class:</a:t>
            </a:r>
          </a:p>
          <a:p>
            <a:pPr marL="1371600" indent="-1371600">
              <a:lnSpc>
                <a:spcPct val="107000"/>
              </a:lnSpc>
              <a:spcAft>
                <a:spcPts val="800"/>
              </a:spcAft>
            </a:pPr>
            <a:endParaRPr lang="en-AU" dirty="0">
              <a:latin typeface="Public Sans"/>
            </a:endParaRPr>
          </a:p>
          <a:p>
            <a:pPr marL="285750" indent="-285750">
              <a:lnSpc>
                <a:spcPct val="107000"/>
              </a:lnSpc>
              <a:spcAft>
                <a:spcPts val="800"/>
              </a:spcAft>
              <a:buFont typeface="Arial"/>
              <a:buChar char="•"/>
            </a:pPr>
            <a:r>
              <a:rPr lang="en-AU" dirty="0">
                <a:latin typeface="Public Sans"/>
              </a:rPr>
              <a:t>Who has a public or private social media profile in the class, and why?</a:t>
            </a:r>
            <a:endParaRPr lang="en-AU"/>
          </a:p>
          <a:p>
            <a:pPr>
              <a:lnSpc>
                <a:spcPct val="107000"/>
              </a:lnSpc>
              <a:spcAft>
                <a:spcPts val="800"/>
              </a:spcAft>
            </a:pPr>
            <a:endParaRPr lang="en-AU" dirty="0">
              <a:latin typeface="Public Sans"/>
            </a:endParaRPr>
          </a:p>
          <a:p>
            <a:pPr marL="285750" indent="-285750">
              <a:lnSpc>
                <a:spcPct val="107000"/>
              </a:lnSpc>
              <a:spcAft>
                <a:spcPts val="800"/>
              </a:spcAft>
              <a:buFont typeface="Arial"/>
              <a:buChar char="•"/>
            </a:pPr>
            <a:r>
              <a:rPr lang="en-AU" dirty="0">
                <a:latin typeface="Public Sans"/>
              </a:rPr>
              <a:t>Who only accepts friend requests from people they already know?</a:t>
            </a:r>
          </a:p>
          <a:p>
            <a:pPr>
              <a:lnSpc>
                <a:spcPct val="107000"/>
              </a:lnSpc>
              <a:spcAft>
                <a:spcPts val="800"/>
              </a:spcAft>
            </a:pPr>
            <a:endParaRPr lang="en-AU" dirty="0">
              <a:latin typeface="Public Sans"/>
            </a:endParaRPr>
          </a:p>
          <a:p>
            <a:pPr marL="285750" indent="-285750">
              <a:lnSpc>
                <a:spcPct val="107000"/>
              </a:lnSpc>
              <a:spcAft>
                <a:spcPts val="800"/>
              </a:spcAft>
              <a:buFont typeface="Arial"/>
              <a:buChar char="•"/>
            </a:pPr>
            <a:r>
              <a:rPr lang="en-AU" dirty="0">
                <a:latin typeface="Public Sans"/>
              </a:rPr>
              <a:t>Who verifies a new account before accepting a friend request, even if it's from someone you already know?</a:t>
            </a:r>
          </a:p>
          <a:p>
            <a:pPr>
              <a:lnSpc>
                <a:spcPct val="107000"/>
              </a:lnSpc>
              <a:spcAft>
                <a:spcPts val="800"/>
              </a:spcAft>
            </a:pPr>
            <a:endParaRPr lang="en-AU" dirty="0">
              <a:latin typeface="Public Sans"/>
            </a:endParaRPr>
          </a:p>
          <a:p>
            <a:pPr marL="285750" indent="-285750">
              <a:lnSpc>
                <a:spcPct val="107000"/>
              </a:lnSpc>
              <a:spcAft>
                <a:spcPts val="800"/>
              </a:spcAft>
              <a:buFont typeface="Arial"/>
              <a:buChar char="•"/>
            </a:pPr>
            <a:r>
              <a:rPr lang="en-AU" dirty="0">
                <a:latin typeface="Public Sans"/>
              </a:rPr>
              <a:t>Who can share some examples of how you can do this?</a:t>
            </a:r>
          </a:p>
          <a:p>
            <a:pPr>
              <a:lnSpc>
                <a:spcPct val="107000"/>
              </a:lnSpc>
              <a:spcAft>
                <a:spcPts val="800"/>
              </a:spcAft>
            </a:pPr>
            <a:endParaRPr lang="en-AU" dirty="0">
              <a:latin typeface="Public Sans"/>
            </a:endParaRPr>
          </a:p>
          <a:p>
            <a:pPr marL="285750" indent="-285750">
              <a:lnSpc>
                <a:spcPct val="107000"/>
              </a:lnSpc>
              <a:spcAft>
                <a:spcPts val="800"/>
              </a:spcAft>
              <a:buFont typeface="Arial"/>
              <a:buChar char="•"/>
            </a:pPr>
            <a:r>
              <a:rPr lang="en-AU" dirty="0">
                <a:latin typeface="Public Sans"/>
              </a:rPr>
              <a:t>Who has had an experience with fake social media profiles or scams?</a:t>
            </a:r>
          </a:p>
          <a:p>
            <a:pPr marL="1371600" indent="-1371600">
              <a:lnSpc>
                <a:spcPct val="107000"/>
              </a:lnSpc>
              <a:spcAft>
                <a:spcPts val="800"/>
              </a:spcAft>
            </a:pPr>
            <a:endParaRPr lang="en-AU" b="1" dirty="0"/>
          </a:p>
          <a:p>
            <a:pPr marL="1371600" indent="-1371600">
              <a:lnSpc>
                <a:spcPct val="107000"/>
              </a:lnSpc>
              <a:spcAft>
                <a:spcPts val="800"/>
              </a:spcAft>
            </a:pPr>
            <a:r>
              <a:rPr lang="en-AU" b="1" dirty="0">
                <a:latin typeface="Public Sans"/>
              </a:rPr>
              <a:t>Teachers notes</a:t>
            </a:r>
          </a:p>
          <a:p>
            <a:pPr marL="1371600" indent="-1371600">
              <a:lnSpc>
                <a:spcPct val="107000"/>
              </a:lnSpc>
              <a:spcAft>
                <a:spcPts val="800"/>
              </a:spcAft>
            </a:pPr>
            <a:r>
              <a:rPr lang="en-AU" b="1" dirty="0">
                <a:latin typeface="Public Sans"/>
              </a:rPr>
              <a:t> </a:t>
            </a:r>
          </a:p>
          <a:p>
            <a:pPr marL="1371600" indent="-1371600">
              <a:lnSpc>
                <a:spcPct val="107000"/>
              </a:lnSpc>
              <a:spcAft>
                <a:spcPts val="800"/>
              </a:spcAft>
            </a:pPr>
            <a:r>
              <a:rPr lang="en-AU" dirty="0">
                <a:latin typeface="Public Sans"/>
              </a:rPr>
              <a:t>Students are not required to share their answers with the class if they do not feel comfortable.  </a:t>
            </a:r>
          </a:p>
          <a:p>
            <a:pPr marL="1371600" indent="-1371600">
              <a:lnSpc>
                <a:spcPct val="107000"/>
              </a:lnSpc>
              <a:spcAft>
                <a:spcPts val="800"/>
              </a:spcAft>
            </a:pPr>
            <a:endParaRPr lang="en-AU" dirty="0"/>
          </a:p>
          <a:p>
            <a:pPr marL="1371600" indent="-1371600">
              <a:lnSpc>
                <a:spcPct val="107000"/>
              </a:lnSpc>
              <a:spcAft>
                <a:spcPts val="800"/>
              </a:spcAft>
            </a:pPr>
            <a:r>
              <a:rPr lang="en-AU" dirty="0">
                <a:latin typeface="Public Sans"/>
              </a:rPr>
              <a:t>If they want to talk to someone further about their situation, teachers can assist them in finding an appropriate person.</a:t>
            </a:r>
          </a:p>
          <a:p>
            <a:pPr marL="1371600" indent="-1371600">
              <a:lnSpc>
                <a:spcPct val="107000"/>
              </a:lnSpc>
              <a:spcAft>
                <a:spcPts val="800"/>
              </a:spcAft>
            </a:pPr>
            <a:endParaRPr lang="en-AU" dirty="0">
              <a:latin typeface="Public Sans"/>
              <a:ea typeface="Calibri" panose="020F0502020204030204" pitchFamily="34" charset="0"/>
              <a:cs typeface="Times New Roman" panose="02020603050405020304" pitchFamily="18" charset="0"/>
            </a:endParaRPr>
          </a:p>
          <a:p>
            <a:pPr marL="1371600" indent="-1371600">
              <a:lnSpc>
                <a:spcPct val="107000"/>
              </a:lnSpc>
              <a:spcAft>
                <a:spcPts val="800"/>
              </a:spcAft>
            </a:pPr>
            <a:r>
              <a:rPr lang="en-AU" dirty="0"/>
              <a:t>CLICK TO NEXT SLIDE</a:t>
            </a:r>
          </a:p>
          <a:p>
            <a:pPr marL="1371600">
              <a:lnSpc>
                <a:spcPct val="107000"/>
              </a:lnSpc>
              <a:spcAft>
                <a:spcPts val="800"/>
              </a:spcAft>
            </a:pPr>
            <a:r>
              <a:rPr lang="en-AU" sz="1800" dirty="0">
                <a:latin typeface="Public Sans Light"/>
                <a:ea typeface="Calibri" panose="020F0502020204030204" pitchFamily="34" charset="0"/>
                <a:cs typeface="Times New Roman" panose="02020603050405020304" pitchFamily="18" charset="0"/>
              </a:rPr>
              <a:t> </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18552068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ublic Sans"/>
              </a:rPr>
              <a:t>ACTIVITY: CLASS OR SMALL GROUP DISCUSSION </a:t>
            </a:r>
          </a:p>
          <a:p>
            <a:br>
              <a:rPr lang="en-US" dirty="0"/>
            </a:br>
            <a:r>
              <a:rPr lang="en-US" dirty="0">
                <a:latin typeface="Public Sans"/>
              </a:rPr>
              <a:t>Share the following case study with the class:</a:t>
            </a:r>
            <a:endParaRPr lang="en-US" dirty="0"/>
          </a:p>
          <a:p>
            <a:endParaRPr lang="en-US" dirty="0"/>
          </a:p>
          <a:p>
            <a:r>
              <a:rPr lang="en-US" dirty="0">
                <a:latin typeface="Public Sans"/>
              </a:rPr>
              <a:t>Tegan is excited because she recently passed her driver's test and now has her P plates. </a:t>
            </a:r>
          </a:p>
          <a:p>
            <a:endParaRPr lang="en-US" dirty="0">
              <a:latin typeface="Public Sans"/>
            </a:endParaRPr>
          </a:p>
          <a:p>
            <a:r>
              <a:rPr lang="en-US" dirty="0">
                <a:latin typeface="Public Sans"/>
              </a:rPr>
              <a:t>She can't wait to share the good news with her friends! </a:t>
            </a:r>
          </a:p>
          <a:p>
            <a:endParaRPr lang="en-US" dirty="0">
              <a:latin typeface="Public Sans"/>
            </a:endParaRPr>
          </a:p>
          <a:p>
            <a:r>
              <a:rPr lang="en-US" dirty="0">
                <a:latin typeface="Public Sans"/>
              </a:rPr>
              <a:t>Tegan thought what better way to tell everyone than to post a picture of her new driver </a:t>
            </a:r>
            <a:r>
              <a:rPr lang="en-US" dirty="0" err="1">
                <a:latin typeface="Public Sans"/>
              </a:rPr>
              <a:t>licence</a:t>
            </a:r>
            <a:r>
              <a:rPr lang="en-US" dirty="0">
                <a:latin typeface="Public Sans"/>
              </a:rPr>
              <a:t> on her public Instagram page. </a:t>
            </a:r>
          </a:p>
          <a:p>
            <a:endParaRPr lang="en-US" dirty="0">
              <a:latin typeface="Public Sans"/>
            </a:endParaRPr>
          </a:p>
          <a:p>
            <a:r>
              <a:rPr lang="en-US" dirty="0">
                <a:latin typeface="Public Sans"/>
              </a:rPr>
              <a:t>Her post receives more than 200 likes from her followers within the first 24 hours. </a:t>
            </a:r>
          </a:p>
          <a:p>
            <a:endParaRPr lang="en-US" dirty="0">
              <a:latin typeface="Public Sans"/>
            </a:endParaRPr>
          </a:p>
          <a:p>
            <a:r>
              <a:rPr lang="en-AU" dirty="0"/>
              <a:t>CLICK TO NEXT SLIDE</a:t>
            </a:r>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2217076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AU" dirty="0">
                <a:latin typeface="Public Sans"/>
              </a:rPr>
              <a:t>Criminals are aware of this too. </a:t>
            </a:r>
            <a:endParaRPr lang="en-US" dirty="0">
              <a:latin typeface="Public Sans"/>
            </a:endParaRPr>
          </a:p>
          <a:p>
            <a:pPr>
              <a:spcAft>
                <a:spcPts val="1200"/>
              </a:spcAft>
            </a:pPr>
            <a:endParaRPr lang="en-AU" dirty="0">
              <a:latin typeface="Public Sans"/>
            </a:endParaRPr>
          </a:p>
          <a:p>
            <a:pPr>
              <a:spcAft>
                <a:spcPts val="1200"/>
              </a:spcAft>
            </a:pPr>
            <a:r>
              <a:rPr lang="en-AU" dirty="0">
                <a:latin typeface="Public Sans"/>
              </a:rPr>
              <a:t>Australians lost nearly $3 billion to scams and identity theft in 2023. </a:t>
            </a:r>
          </a:p>
          <a:p>
            <a:pPr>
              <a:spcAft>
                <a:spcPts val="1200"/>
              </a:spcAft>
            </a:pPr>
            <a:endParaRPr lang="en-AU" dirty="0">
              <a:latin typeface="Public Sans"/>
            </a:endParaRPr>
          </a:p>
          <a:p>
            <a:pPr>
              <a:spcAft>
                <a:spcPts val="1200"/>
              </a:spcAft>
            </a:pPr>
            <a:r>
              <a:rPr lang="en-AU" dirty="0">
                <a:latin typeface="Public Sans"/>
              </a:rPr>
              <a:t>Scammers are always finding new ways to trick people into handing over their personal information like bank account details or proof of identity credentials. </a:t>
            </a:r>
            <a:endParaRPr lang="en-US" dirty="0">
              <a:latin typeface="Public Sans"/>
            </a:endParaRPr>
          </a:p>
          <a:p>
            <a:pPr>
              <a:spcAft>
                <a:spcPts val="1200"/>
              </a:spcAft>
            </a:pPr>
            <a:endParaRPr lang="en-AU" dirty="0">
              <a:latin typeface="Public Sans"/>
            </a:endParaRPr>
          </a:p>
          <a:p>
            <a:pPr>
              <a:spcAft>
                <a:spcPts val="1200"/>
              </a:spcAft>
            </a:pPr>
            <a:r>
              <a:rPr lang="en-AU" dirty="0">
                <a:latin typeface="Public Sans"/>
              </a:rPr>
              <a:t>They might try to trick you into thinking they are from the police, the government, banks, or well-known companies.</a:t>
            </a:r>
            <a:endParaRPr lang="en-US" dirty="0">
              <a:latin typeface="Public Sans"/>
            </a:endParaRPr>
          </a:p>
          <a:p>
            <a:pPr>
              <a:spcAft>
                <a:spcPts val="1200"/>
              </a:spcAft>
            </a:pPr>
            <a:endParaRPr lang="en-AU" dirty="0">
              <a:latin typeface="Public Sans"/>
            </a:endParaRPr>
          </a:p>
          <a:p>
            <a:pPr>
              <a:spcAft>
                <a:spcPts val="1200"/>
              </a:spcAft>
            </a:pPr>
            <a:r>
              <a:rPr lang="en-AU" dirty="0">
                <a:latin typeface="Public Sans"/>
              </a:rPr>
              <a:t>They might even act like a friend or family member.</a:t>
            </a:r>
          </a:p>
          <a:p>
            <a:pPr>
              <a:spcAft>
                <a:spcPts val="1200"/>
              </a:spcAft>
            </a:pPr>
            <a:endParaRPr lang="en-AU">
              <a:latin typeface="Public Sans"/>
            </a:endParaRPr>
          </a:p>
          <a:p>
            <a:pPr>
              <a:spcAft>
                <a:spcPts val="1200"/>
              </a:spcAft>
            </a:pPr>
            <a:r>
              <a:rPr lang="en-AU" dirty="0">
                <a:latin typeface="Public Sans"/>
              </a:rPr>
              <a:t>CLICK TO NEXT SLIDE</a:t>
            </a:r>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11200881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ublic Sans"/>
              </a:rPr>
              <a:t>Case study continued</a:t>
            </a:r>
          </a:p>
          <a:p>
            <a:endParaRPr lang="en-US" dirty="0">
              <a:latin typeface="Calibri"/>
              <a:cs typeface="Calibri"/>
            </a:endParaRPr>
          </a:p>
          <a:p>
            <a:r>
              <a:rPr lang="en-US" dirty="0">
                <a:latin typeface="Public Sans"/>
              </a:rPr>
              <a:t>A few weeks later, Tegan gets a letter in the mail which includes a receipt for a brand-new iPhone. </a:t>
            </a:r>
          </a:p>
          <a:p>
            <a:endParaRPr lang="en-US" dirty="0">
              <a:latin typeface="Public Sans"/>
            </a:endParaRPr>
          </a:p>
          <a:p>
            <a:r>
              <a:rPr lang="en-US" dirty="0">
                <a:latin typeface="Public Sans"/>
              </a:rPr>
              <a:t>Tegan thought this was strange because she hadn't purchased a new phone. </a:t>
            </a:r>
          </a:p>
          <a:p>
            <a:endParaRPr lang="en-US" dirty="0">
              <a:latin typeface="Public Sans"/>
            </a:endParaRPr>
          </a:p>
          <a:p>
            <a:r>
              <a:rPr lang="en-US" dirty="0">
                <a:latin typeface="Public Sans"/>
              </a:rPr>
              <a:t>The receipt includes her correct full name and address.</a:t>
            </a:r>
          </a:p>
          <a:p>
            <a:endParaRPr lang="en-US" dirty="0">
              <a:latin typeface="Public Sans"/>
            </a:endParaRPr>
          </a:p>
          <a:p>
            <a:r>
              <a:rPr lang="en-US" dirty="0">
                <a:latin typeface="Public Sans"/>
              </a:rPr>
              <a:t>Tegan discovers she is being charged for a $1500 phone and $80 a month for two years; that’s nearly $3,500 in total costs. </a:t>
            </a:r>
          </a:p>
          <a:p>
            <a:endParaRPr lang="en-US" dirty="0">
              <a:latin typeface="Public Sans"/>
            </a:endParaRPr>
          </a:p>
          <a:p>
            <a:r>
              <a:rPr lang="en-AU" dirty="0"/>
              <a:t>CLICK TO NEXT SLIDE</a:t>
            </a:r>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3750894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71600" indent="-1371600">
              <a:lnSpc>
                <a:spcPct val="107000"/>
              </a:lnSpc>
              <a:spcAft>
                <a:spcPts val="800"/>
              </a:spcAft>
            </a:pPr>
            <a:r>
              <a:rPr lang="en-AU" dirty="0">
                <a:solidFill>
                  <a:srgbClr val="000000"/>
                </a:solidFill>
                <a:latin typeface="Public Sans"/>
              </a:rPr>
              <a:t>ACTIVITY: CLASS OR GROUP DISCUSSION </a:t>
            </a:r>
          </a:p>
          <a:p>
            <a:pPr marL="1371600" indent="-1371600">
              <a:lnSpc>
                <a:spcPct val="107000"/>
              </a:lnSpc>
              <a:spcAft>
                <a:spcPts val="800"/>
              </a:spcAft>
            </a:pPr>
            <a:endParaRPr lang="en-AU" dirty="0">
              <a:solidFill>
                <a:srgbClr val="000000"/>
              </a:solidFill>
            </a:endParaRPr>
          </a:p>
          <a:p>
            <a:r>
              <a:rPr lang="en-AU" dirty="0">
                <a:solidFill>
                  <a:schemeClr val="accent1"/>
                </a:solidFill>
                <a:latin typeface="Public Sans SemiBold" pitchFamily="2" charset="0"/>
              </a:rPr>
              <a:t>After reading Tegan’s story, consider how this could have happened and what she could have done differently to prevent this happening. </a:t>
            </a:r>
          </a:p>
          <a:p>
            <a:pPr marL="0" indent="0">
              <a:lnSpc>
                <a:spcPct val="107000"/>
              </a:lnSpc>
              <a:spcAft>
                <a:spcPts val="800"/>
              </a:spcAft>
              <a:buFont typeface="Arial"/>
              <a:buNone/>
            </a:pPr>
            <a:endParaRPr lang="en-AU" dirty="0">
              <a:solidFill>
                <a:srgbClr val="000000"/>
              </a:solidFill>
            </a:endParaRPr>
          </a:p>
          <a:p>
            <a:pPr marL="1371600" indent="-1371600">
              <a:lnSpc>
                <a:spcPct val="107000"/>
              </a:lnSpc>
              <a:spcAft>
                <a:spcPts val="800"/>
              </a:spcAft>
            </a:pPr>
            <a:r>
              <a:rPr lang="en-AU" b="1" dirty="0">
                <a:solidFill>
                  <a:srgbClr val="000000"/>
                </a:solidFill>
                <a:latin typeface="Public Sans"/>
              </a:rPr>
              <a:t> </a:t>
            </a:r>
            <a:endParaRPr lang="en-AU" dirty="0">
              <a:solidFill>
                <a:srgbClr val="000000"/>
              </a:solidFill>
            </a:endParaRPr>
          </a:p>
          <a:p>
            <a:pPr marL="1371600" indent="-1371600">
              <a:lnSpc>
                <a:spcPct val="107000"/>
              </a:lnSpc>
              <a:spcAft>
                <a:spcPts val="800"/>
              </a:spcAft>
            </a:pPr>
            <a:endParaRPr lang="en-AU" dirty="0">
              <a:solidFill>
                <a:srgbClr val="000000"/>
              </a:solidFill>
            </a:endParaRPr>
          </a:p>
          <a:p>
            <a:pPr marL="1371600" indent="-1371600">
              <a:lnSpc>
                <a:spcPct val="107000"/>
              </a:lnSpc>
              <a:spcAft>
                <a:spcPts val="800"/>
              </a:spcAft>
            </a:pPr>
            <a:r>
              <a:rPr lang="en-AU" b="1" dirty="0">
                <a:solidFill>
                  <a:srgbClr val="000000"/>
                </a:solidFill>
                <a:latin typeface="Public Sans"/>
              </a:rPr>
              <a:t>Teachers notes</a:t>
            </a:r>
          </a:p>
          <a:p>
            <a:pPr marL="1371600" indent="-1371600">
              <a:lnSpc>
                <a:spcPct val="107000"/>
              </a:lnSpc>
              <a:spcAft>
                <a:spcPts val="800"/>
              </a:spcAft>
            </a:pPr>
            <a:endParaRPr lang="en-AU" dirty="0">
              <a:solidFill>
                <a:srgbClr val="000000"/>
              </a:solidFill>
            </a:endParaRPr>
          </a:p>
          <a:p>
            <a:pPr marL="1371600" indent="-1371600">
              <a:lnSpc>
                <a:spcPct val="107000"/>
              </a:lnSpc>
              <a:spcAft>
                <a:spcPts val="800"/>
              </a:spcAft>
            </a:pPr>
            <a:r>
              <a:rPr lang="en-AU" dirty="0">
                <a:solidFill>
                  <a:srgbClr val="000000"/>
                </a:solidFill>
                <a:latin typeface="Public Sans"/>
              </a:rPr>
              <a:t>Students are not required to share their answers with the class if they do not feel comfortable.  </a:t>
            </a:r>
          </a:p>
          <a:p>
            <a:pPr marL="1371600" indent="-1371600">
              <a:lnSpc>
                <a:spcPct val="107000"/>
              </a:lnSpc>
              <a:spcAft>
                <a:spcPts val="800"/>
              </a:spcAft>
            </a:pPr>
            <a:endParaRPr lang="en-AU" dirty="0">
              <a:solidFill>
                <a:srgbClr val="000000"/>
              </a:solidFill>
              <a:latin typeface="Public Sans"/>
            </a:endParaRPr>
          </a:p>
          <a:p>
            <a:pPr marL="1371600" indent="-1371600">
              <a:lnSpc>
                <a:spcPct val="107000"/>
              </a:lnSpc>
              <a:spcAft>
                <a:spcPts val="800"/>
              </a:spcAft>
            </a:pPr>
            <a:r>
              <a:rPr lang="en-AU" dirty="0">
                <a:solidFill>
                  <a:srgbClr val="000000"/>
                </a:solidFill>
                <a:latin typeface="Public Sans"/>
              </a:rPr>
              <a:t>If they want to talk to someone further about their situation, teachers can assist them in finding an appropriate person.</a:t>
            </a:r>
          </a:p>
          <a:p>
            <a:pPr marL="1371600" indent="-1371600">
              <a:lnSpc>
                <a:spcPct val="107000"/>
              </a:lnSpc>
              <a:spcAft>
                <a:spcPts val="800"/>
              </a:spcAft>
            </a:pPr>
            <a:endParaRPr lang="en-AU" dirty="0">
              <a:solidFill>
                <a:srgbClr val="000000"/>
              </a:solidFill>
            </a:endParaRPr>
          </a:p>
          <a:p>
            <a:pPr marL="1371600" indent="-1371600">
              <a:lnSpc>
                <a:spcPct val="107000"/>
              </a:lnSpc>
              <a:spcAft>
                <a:spcPts val="800"/>
              </a:spcAft>
            </a:pPr>
            <a:endParaRPr lang="en-AU" b="1" dirty="0">
              <a:solidFill>
                <a:srgbClr val="000000"/>
              </a:solidFill>
              <a:latin typeface="Public Sans"/>
            </a:endParaRPr>
          </a:p>
          <a:p>
            <a:pPr marL="1371600" indent="-1371600">
              <a:lnSpc>
                <a:spcPct val="107000"/>
              </a:lnSpc>
              <a:spcAft>
                <a:spcPts val="800"/>
              </a:spcAft>
            </a:pPr>
            <a:r>
              <a:rPr lang="en-AU" b="1" dirty="0">
                <a:solidFill>
                  <a:srgbClr val="000000"/>
                </a:solidFill>
                <a:latin typeface="Public Sans"/>
              </a:rPr>
              <a:t>Additional information about NSW Driver Licences</a:t>
            </a:r>
            <a:endParaRPr lang="en-AU" b="1" dirty="0">
              <a:solidFill>
                <a:srgbClr val="000000"/>
              </a:solidFill>
            </a:endParaRPr>
          </a:p>
          <a:p>
            <a:pPr marL="1371600" indent="-1371600">
              <a:lnSpc>
                <a:spcPct val="107000"/>
              </a:lnSpc>
              <a:spcAft>
                <a:spcPts val="800"/>
              </a:spcAft>
            </a:pPr>
            <a:endParaRPr lang="en-AU" dirty="0">
              <a:solidFill>
                <a:srgbClr val="000000"/>
              </a:solidFill>
            </a:endParaRPr>
          </a:p>
          <a:p>
            <a:pPr marL="1371600" indent="-1371600">
              <a:lnSpc>
                <a:spcPct val="107000"/>
              </a:lnSpc>
              <a:spcAft>
                <a:spcPts val="800"/>
              </a:spcAft>
            </a:pPr>
            <a:r>
              <a:rPr lang="en-AU" dirty="0">
                <a:solidFill>
                  <a:srgbClr val="000000"/>
                </a:solidFill>
                <a:latin typeface="Public Sans"/>
              </a:rPr>
              <a:t>A NSW Driver Licence is considered a primary proof of identity document. It's often used to prove your identity either by physically presenting it or entering its details online.</a:t>
            </a:r>
            <a:br>
              <a:rPr lang="en-AU" dirty="0"/>
            </a:br>
            <a:endParaRPr lang="en-AU" dirty="0">
              <a:solidFill>
                <a:srgbClr val="000000"/>
              </a:solidFill>
            </a:endParaRPr>
          </a:p>
          <a:p>
            <a:pPr marL="1371600" indent="-1371600">
              <a:lnSpc>
                <a:spcPct val="107000"/>
              </a:lnSpc>
              <a:spcAft>
                <a:spcPts val="800"/>
              </a:spcAft>
            </a:pPr>
            <a:r>
              <a:rPr lang="en-AU" dirty="0">
                <a:solidFill>
                  <a:srgbClr val="000000"/>
                </a:solidFill>
                <a:latin typeface="Public Sans"/>
              </a:rPr>
              <a:t>A NSW Driver Licence contains personal, sensitive, health and biometric information such as your: </a:t>
            </a:r>
            <a:br>
              <a:rPr lang="en-AU" dirty="0"/>
            </a:br>
            <a:endParaRPr lang="en-AU" dirty="0">
              <a:solidFill>
                <a:srgbClr val="000000"/>
              </a:solidFill>
            </a:endParaRPr>
          </a:p>
          <a:p>
            <a:pPr marL="1371600" indent="-1371600">
              <a:lnSpc>
                <a:spcPct val="107000"/>
              </a:lnSpc>
              <a:spcAft>
                <a:spcPts val="800"/>
              </a:spcAft>
            </a:pPr>
            <a:r>
              <a:rPr lang="en-AU" dirty="0">
                <a:solidFill>
                  <a:srgbClr val="000000"/>
                </a:solidFill>
                <a:latin typeface="Public Sans"/>
              </a:rPr>
              <a:t>- Given name(s)</a:t>
            </a:r>
          </a:p>
          <a:p>
            <a:pPr marL="1371600" indent="-1371600">
              <a:lnSpc>
                <a:spcPct val="107000"/>
              </a:lnSpc>
              <a:spcAft>
                <a:spcPts val="800"/>
              </a:spcAft>
            </a:pPr>
            <a:r>
              <a:rPr lang="en-AU" dirty="0">
                <a:solidFill>
                  <a:srgbClr val="000000"/>
                </a:solidFill>
                <a:latin typeface="Public Sans"/>
              </a:rPr>
              <a:t>- Family name</a:t>
            </a:r>
          </a:p>
          <a:p>
            <a:pPr marL="1371600" indent="-1371600">
              <a:lnSpc>
                <a:spcPct val="107000"/>
              </a:lnSpc>
              <a:spcAft>
                <a:spcPts val="800"/>
              </a:spcAft>
            </a:pPr>
            <a:r>
              <a:rPr lang="en-AU" dirty="0">
                <a:solidFill>
                  <a:srgbClr val="000000"/>
                </a:solidFill>
                <a:latin typeface="Public Sans"/>
              </a:rPr>
              <a:t>- Date of birth</a:t>
            </a:r>
          </a:p>
          <a:p>
            <a:pPr marL="1371600" indent="-1371600">
              <a:lnSpc>
                <a:spcPct val="107000"/>
              </a:lnSpc>
              <a:spcAft>
                <a:spcPts val="800"/>
              </a:spcAft>
            </a:pPr>
            <a:r>
              <a:rPr lang="en-AU" dirty="0">
                <a:solidFill>
                  <a:srgbClr val="000000"/>
                </a:solidFill>
                <a:latin typeface="Public Sans"/>
              </a:rPr>
              <a:t>- Residential address</a:t>
            </a:r>
          </a:p>
          <a:p>
            <a:pPr marL="1371600" indent="-1371600">
              <a:lnSpc>
                <a:spcPct val="107000"/>
              </a:lnSpc>
              <a:spcAft>
                <a:spcPts val="800"/>
              </a:spcAft>
            </a:pPr>
            <a:r>
              <a:rPr lang="en-AU" dirty="0">
                <a:solidFill>
                  <a:srgbClr val="000000"/>
                </a:solidFill>
                <a:latin typeface="Public Sans"/>
              </a:rPr>
              <a:t>- Signature</a:t>
            </a:r>
          </a:p>
          <a:p>
            <a:pPr marL="1371600" indent="-1371600">
              <a:lnSpc>
                <a:spcPct val="107000"/>
              </a:lnSpc>
              <a:spcAft>
                <a:spcPts val="800"/>
              </a:spcAft>
            </a:pPr>
            <a:r>
              <a:rPr lang="en-AU" dirty="0">
                <a:solidFill>
                  <a:srgbClr val="000000"/>
                </a:solidFill>
                <a:latin typeface="Public Sans"/>
              </a:rPr>
              <a:t>- Conditions (e.g. driver restrictions)</a:t>
            </a:r>
          </a:p>
          <a:p>
            <a:pPr marL="1371600" indent="-1371600">
              <a:lnSpc>
                <a:spcPct val="107000"/>
              </a:lnSpc>
              <a:spcAft>
                <a:spcPts val="800"/>
              </a:spcAft>
            </a:pPr>
            <a:r>
              <a:rPr lang="en-AU" dirty="0">
                <a:solidFill>
                  <a:srgbClr val="000000"/>
                </a:solidFill>
                <a:latin typeface="Public Sans"/>
              </a:rPr>
              <a:t>- Health information (e.g. wearer of glasses or contact lenses)</a:t>
            </a:r>
          </a:p>
          <a:p>
            <a:pPr marL="1371600" indent="-1371600">
              <a:lnSpc>
                <a:spcPct val="107000"/>
              </a:lnSpc>
              <a:spcAft>
                <a:spcPts val="800"/>
              </a:spcAft>
            </a:pPr>
            <a:r>
              <a:rPr lang="en-AU" dirty="0">
                <a:solidFill>
                  <a:srgbClr val="000000"/>
                </a:solidFill>
                <a:latin typeface="Public Sans"/>
              </a:rPr>
              <a:t>- Photo</a:t>
            </a:r>
          </a:p>
          <a:p>
            <a:pPr marL="1371600" indent="-1371600">
              <a:lnSpc>
                <a:spcPct val="107000"/>
              </a:lnSpc>
              <a:spcAft>
                <a:spcPts val="800"/>
              </a:spcAft>
            </a:pPr>
            <a:r>
              <a:rPr lang="en-AU" dirty="0">
                <a:solidFill>
                  <a:srgbClr val="000000"/>
                </a:solidFill>
                <a:latin typeface="Public Sans"/>
              </a:rPr>
              <a:t>- Class of licence (e.g. learner, multi combination)</a:t>
            </a:r>
          </a:p>
          <a:p>
            <a:pPr marL="1371600" indent="-1371600">
              <a:lnSpc>
                <a:spcPct val="107000"/>
              </a:lnSpc>
              <a:spcAft>
                <a:spcPts val="800"/>
              </a:spcAft>
            </a:pPr>
            <a:r>
              <a:rPr lang="en-AU" dirty="0">
                <a:solidFill>
                  <a:srgbClr val="000000"/>
                </a:solidFill>
                <a:latin typeface="Public Sans"/>
              </a:rPr>
              <a:t>- Expiry date</a:t>
            </a:r>
          </a:p>
          <a:p>
            <a:pPr marL="1371600" indent="-1371600">
              <a:lnSpc>
                <a:spcPct val="107000"/>
              </a:lnSpc>
              <a:spcAft>
                <a:spcPts val="800"/>
              </a:spcAft>
            </a:pPr>
            <a:br>
              <a:rPr lang="en-AU" dirty="0">
                <a:solidFill>
                  <a:srgbClr val="000000"/>
                </a:solidFill>
              </a:rPr>
            </a:br>
            <a:endParaRPr lang="en-AU" dirty="0">
              <a:solidFill>
                <a:srgbClr val="000000"/>
              </a:solidFill>
            </a:endParaRPr>
          </a:p>
          <a:p>
            <a:pPr marL="1371600" indent="-1371600">
              <a:lnSpc>
                <a:spcPct val="107000"/>
              </a:lnSpc>
              <a:spcAft>
                <a:spcPts val="800"/>
              </a:spcAft>
            </a:pPr>
            <a:r>
              <a:rPr lang="en-AU" dirty="0">
                <a:solidFill>
                  <a:srgbClr val="000000"/>
                </a:solidFill>
                <a:latin typeface="Public Sans"/>
              </a:rPr>
              <a:t>Additionally, it contains other important, identifiable information, such as:</a:t>
            </a:r>
          </a:p>
          <a:p>
            <a:pPr marL="1371600" indent="-1371600">
              <a:lnSpc>
                <a:spcPct val="107000"/>
              </a:lnSpc>
              <a:spcAft>
                <a:spcPts val="800"/>
              </a:spcAft>
            </a:pPr>
            <a:endParaRPr lang="en-AU" dirty="0">
              <a:solidFill>
                <a:srgbClr val="000000"/>
              </a:solidFill>
            </a:endParaRPr>
          </a:p>
          <a:p>
            <a:pPr marL="1371600" indent="-1371600">
              <a:lnSpc>
                <a:spcPct val="107000"/>
              </a:lnSpc>
              <a:spcAft>
                <a:spcPts val="800"/>
              </a:spcAft>
            </a:pPr>
            <a:r>
              <a:rPr lang="en-AU" dirty="0">
                <a:solidFill>
                  <a:srgbClr val="000000"/>
                </a:solidFill>
                <a:latin typeface="Public Sans"/>
              </a:rPr>
              <a:t>- Driver licence number</a:t>
            </a:r>
          </a:p>
          <a:p>
            <a:pPr marL="1371600" indent="-1371600">
              <a:lnSpc>
                <a:spcPct val="107000"/>
              </a:lnSpc>
              <a:spcAft>
                <a:spcPts val="800"/>
              </a:spcAft>
            </a:pPr>
            <a:r>
              <a:rPr lang="en-AU" dirty="0">
                <a:solidFill>
                  <a:srgbClr val="000000"/>
                </a:solidFill>
                <a:latin typeface="Public Sans"/>
              </a:rPr>
              <a:t>- Card number</a:t>
            </a:r>
          </a:p>
          <a:p>
            <a:pPr marL="1371600" indent="-1371600">
              <a:lnSpc>
                <a:spcPct val="107000"/>
              </a:lnSpc>
              <a:spcAft>
                <a:spcPts val="800"/>
              </a:spcAft>
            </a:pPr>
            <a:r>
              <a:rPr lang="en-AU" dirty="0">
                <a:solidFill>
                  <a:srgbClr val="000000"/>
                </a:solidFill>
                <a:latin typeface="Public Sans"/>
              </a:rPr>
              <a:t>- State of issue</a:t>
            </a:r>
          </a:p>
          <a:p>
            <a:pPr marL="1371600" indent="-1371600">
              <a:lnSpc>
                <a:spcPct val="107000"/>
              </a:lnSpc>
              <a:spcAft>
                <a:spcPts val="800"/>
              </a:spcAft>
            </a:pPr>
            <a:endParaRPr lang="en-AU" dirty="0">
              <a:solidFill>
                <a:srgbClr val="000000"/>
              </a:solidFill>
            </a:endParaRPr>
          </a:p>
          <a:p>
            <a:pPr marL="1371600" indent="-1371600">
              <a:lnSpc>
                <a:spcPct val="107000"/>
              </a:lnSpc>
              <a:spcAft>
                <a:spcPts val="800"/>
              </a:spcAft>
            </a:pPr>
            <a:r>
              <a:rPr lang="en-AU" dirty="0">
                <a:solidFill>
                  <a:srgbClr val="000000"/>
                </a:solidFill>
                <a:latin typeface="Public Sans"/>
              </a:rPr>
              <a:t>Criminals can assume your identity by using a compromised NSW Driver Licence to apply for goods and services or gain access to your accounts without your knowledge or consent. </a:t>
            </a:r>
            <a:br>
              <a:rPr lang="en-AU" dirty="0"/>
            </a:br>
            <a:endParaRPr lang="en-AU" dirty="0">
              <a:solidFill>
                <a:srgbClr val="000000"/>
              </a:solidFill>
            </a:endParaRPr>
          </a:p>
          <a:p>
            <a:pPr marL="1371600" indent="-1371600">
              <a:lnSpc>
                <a:spcPct val="107000"/>
              </a:lnSpc>
              <a:spcAft>
                <a:spcPts val="800"/>
              </a:spcAft>
            </a:pPr>
            <a:r>
              <a:rPr lang="en-AU" dirty="0">
                <a:solidFill>
                  <a:srgbClr val="000000"/>
                </a:solidFill>
                <a:latin typeface="Public Sans"/>
              </a:rPr>
              <a:t>Examples of some important accounts and services include:</a:t>
            </a:r>
          </a:p>
          <a:p>
            <a:pPr marL="1371600" indent="-1371600">
              <a:lnSpc>
                <a:spcPct val="107000"/>
              </a:lnSpc>
              <a:spcAft>
                <a:spcPts val="800"/>
              </a:spcAft>
            </a:pPr>
            <a:r>
              <a:rPr lang="en-AU" dirty="0">
                <a:solidFill>
                  <a:srgbClr val="000000"/>
                </a:solidFill>
                <a:latin typeface="Public Sans"/>
              </a:rPr>
              <a:t>- Banking </a:t>
            </a:r>
          </a:p>
          <a:p>
            <a:pPr marL="1371600" indent="-1371600">
              <a:lnSpc>
                <a:spcPct val="107000"/>
              </a:lnSpc>
              <a:spcAft>
                <a:spcPts val="800"/>
              </a:spcAft>
            </a:pPr>
            <a:r>
              <a:rPr lang="en-AU" dirty="0">
                <a:solidFill>
                  <a:srgbClr val="000000"/>
                </a:solidFill>
                <a:latin typeface="Public Sans"/>
              </a:rPr>
              <a:t>- Phone and internet </a:t>
            </a:r>
          </a:p>
          <a:p>
            <a:pPr marL="1371600" indent="-1371600">
              <a:lnSpc>
                <a:spcPct val="107000"/>
              </a:lnSpc>
              <a:spcAft>
                <a:spcPts val="800"/>
              </a:spcAft>
            </a:pPr>
            <a:r>
              <a:rPr lang="en-AU" dirty="0">
                <a:solidFill>
                  <a:srgbClr val="000000"/>
                </a:solidFill>
                <a:latin typeface="Public Sans"/>
              </a:rPr>
              <a:t>- Utilities: water, gas and electric </a:t>
            </a:r>
          </a:p>
          <a:p>
            <a:pPr marL="1371600" indent="-1371600">
              <a:lnSpc>
                <a:spcPct val="107000"/>
              </a:lnSpc>
              <a:spcAft>
                <a:spcPts val="800"/>
              </a:spcAft>
            </a:pPr>
            <a:r>
              <a:rPr lang="en-AU" dirty="0">
                <a:solidFill>
                  <a:srgbClr val="000000"/>
                </a:solidFill>
                <a:latin typeface="Public Sans"/>
              </a:rPr>
              <a:t>- Rental properties </a:t>
            </a:r>
          </a:p>
          <a:p>
            <a:pPr marL="1371600" indent="-1371600">
              <a:lnSpc>
                <a:spcPct val="107000"/>
              </a:lnSpc>
              <a:spcAft>
                <a:spcPts val="800"/>
              </a:spcAft>
            </a:pPr>
            <a:r>
              <a:rPr lang="en-AU" dirty="0">
                <a:solidFill>
                  <a:srgbClr val="000000"/>
                </a:solidFill>
                <a:latin typeface="Public Sans"/>
              </a:rPr>
              <a:t>- Government services and entitlements</a:t>
            </a:r>
          </a:p>
          <a:p>
            <a:pPr marL="1371600" indent="-1371600">
              <a:lnSpc>
                <a:spcPct val="107000"/>
              </a:lnSpc>
              <a:spcAft>
                <a:spcPts val="800"/>
              </a:spcAft>
            </a:pPr>
            <a:r>
              <a:rPr lang="en-AU" dirty="0">
                <a:solidFill>
                  <a:srgbClr val="000000"/>
                </a:solidFill>
                <a:latin typeface="Public Sans"/>
              </a:rPr>
              <a:t>- Lines of credit including credit cards, loans and buy now pay later services</a:t>
            </a:r>
          </a:p>
          <a:p>
            <a:pPr marL="1371600" indent="-1371600">
              <a:lnSpc>
                <a:spcPct val="107000"/>
              </a:lnSpc>
              <a:spcAft>
                <a:spcPts val="800"/>
              </a:spcAft>
            </a:pPr>
            <a:r>
              <a:rPr lang="en-AU" dirty="0">
                <a:solidFill>
                  <a:srgbClr val="000000"/>
                </a:solidFill>
                <a:latin typeface="Public Sans"/>
              </a:rPr>
              <a:t>- Health and medical </a:t>
            </a:r>
          </a:p>
          <a:p>
            <a:pPr marL="1371600" indent="-1371600">
              <a:lnSpc>
                <a:spcPct val="107000"/>
              </a:lnSpc>
              <a:spcAft>
                <a:spcPts val="800"/>
              </a:spcAft>
            </a:pPr>
            <a:endParaRPr lang="en-AU" dirty="0">
              <a:solidFill>
                <a:srgbClr val="000000"/>
              </a:solidFill>
            </a:endParaRPr>
          </a:p>
          <a:p>
            <a:pPr marL="1371600" indent="-1371600">
              <a:lnSpc>
                <a:spcPct val="107000"/>
              </a:lnSpc>
              <a:spcAft>
                <a:spcPts val="800"/>
              </a:spcAft>
            </a:pPr>
            <a:r>
              <a:rPr lang="en-AU" dirty="0">
                <a:solidFill>
                  <a:srgbClr val="000000"/>
                </a:solidFill>
                <a:latin typeface="Public Sans"/>
              </a:rPr>
              <a:t>Make sure your social media accounts are set to private. Tegan's account was not private, so the picture was visible to everyone, including criminals looking for identity information.</a:t>
            </a:r>
            <a:endParaRPr lang="en-US" dirty="0">
              <a:solidFill>
                <a:srgbClr val="000000"/>
              </a:solidFill>
              <a:latin typeface="Public Sans"/>
            </a:endParaRPr>
          </a:p>
          <a:p>
            <a:pPr marL="1371600" indent="-1371600">
              <a:lnSpc>
                <a:spcPct val="107000"/>
              </a:lnSpc>
              <a:spcAft>
                <a:spcPts val="800"/>
              </a:spcAft>
            </a:pPr>
            <a:endParaRPr lang="en-AU" dirty="0">
              <a:solidFill>
                <a:srgbClr val="000000"/>
              </a:solidFill>
            </a:endParaRPr>
          </a:p>
          <a:p>
            <a:pPr marL="1371600" indent="-1371600">
              <a:lnSpc>
                <a:spcPct val="107000"/>
              </a:lnSpc>
              <a:spcAft>
                <a:spcPts val="800"/>
              </a:spcAft>
            </a:pPr>
            <a:r>
              <a:rPr lang="en-AU" dirty="0">
                <a:solidFill>
                  <a:srgbClr val="000000"/>
                </a:solidFill>
                <a:latin typeface="Public Sans"/>
              </a:rPr>
              <a:t>Never share any part of official proof of identity documents such as driver licences on social media, including on private accounts. </a:t>
            </a:r>
            <a:endParaRPr lang="en-AU" dirty="0">
              <a:latin typeface="Public Sans"/>
            </a:endParaRPr>
          </a:p>
          <a:p>
            <a:pPr marL="1371600" indent="-1371600">
              <a:lnSpc>
                <a:spcPct val="107000"/>
              </a:lnSpc>
              <a:spcAft>
                <a:spcPts val="800"/>
              </a:spcAft>
            </a:pPr>
            <a:endParaRPr lang="en-AU" dirty="0">
              <a:latin typeface="Public Sans"/>
            </a:endParaRPr>
          </a:p>
          <a:p>
            <a:pPr algn="l"/>
            <a:endParaRPr lang="en-AU" sz="2000" b="0" i="0" dirty="0">
              <a:solidFill>
                <a:srgbClr val="000000"/>
              </a:solidFill>
              <a:effectLst/>
              <a:latin typeface="Calibri" panose="020F0502020204030204" pitchFamily="34" charset="0"/>
            </a:endParaRPr>
          </a:p>
          <a:p>
            <a:r>
              <a:rPr lang="en-AU" dirty="0">
                <a:latin typeface="Public Sans"/>
              </a:rPr>
              <a:t>CLICK TO NEXT SLIDE</a:t>
            </a:r>
          </a:p>
          <a:p>
            <a:pPr marL="1371600" indent="-1371600">
              <a:lnSpc>
                <a:spcPct val="107000"/>
              </a:lnSpc>
              <a:spcAft>
                <a:spcPts val="800"/>
              </a:spcAft>
            </a:pPr>
            <a:endParaRPr lang="en-AU" sz="1800" dirty="0">
              <a:latin typeface="Calibri" panose="020F0502020204030204" pitchFamily="34" charset="0"/>
              <a:ea typeface="Calibri" panose="020F0502020204030204" pitchFamily="34" charset="0"/>
              <a:cs typeface="Times New Roman" panose="02020603050405020304" pitchFamily="18" charset="0"/>
            </a:endParaRPr>
          </a:p>
          <a:p>
            <a:pPr marL="1371600">
              <a:lnSpc>
                <a:spcPct val="107000"/>
              </a:lnSpc>
              <a:spcAft>
                <a:spcPts val="800"/>
              </a:spcAft>
            </a:pPr>
            <a:r>
              <a:rPr lang="en-AU" sz="1800" dirty="0">
                <a:latin typeface="Public Sans Light"/>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22773066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Public Sans"/>
              </a:rPr>
              <a:t>Passwords are like toothbrushes!</a:t>
            </a:r>
          </a:p>
          <a:p>
            <a:endParaRPr lang="en-AU" dirty="0"/>
          </a:p>
          <a:p>
            <a:r>
              <a:rPr lang="en-AU" dirty="0">
                <a:latin typeface="Public Sans"/>
              </a:rPr>
              <a:t>A simple password that is easy to figure out is like leaving your house key under the mat for any thief to find.</a:t>
            </a:r>
          </a:p>
          <a:p>
            <a:endParaRPr lang="en-AU" dirty="0">
              <a:latin typeface="Public Sans"/>
            </a:endParaRPr>
          </a:p>
          <a:p>
            <a:r>
              <a:rPr lang="en-AU" dirty="0">
                <a:latin typeface="Public Sans"/>
              </a:rPr>
              <a:t>If someone knows your password or where to find it, they could access your email, social media, or even your bank accounts. </a:t>
            </a:r>
          </a:p>
          <a:p>
            <a:endParaRPr lang="en-AU" dirty="0">
              <a:latin typeface="Public Sans"/>
            </a:endParaRPr>
          </a:p>
          <a:p>
            <a:r>
              <a:rPr lang="en-AU" dirty="0">
                <a:latin typeface="Public Sans"/>
              </a:rPr>
              <a:t>It might be even easier to remember it this way; passwords are like toothbrushes:</a:t>
            </a:r>
          </a:p>
          <a:p>
            <a:endParaRPr lang="en-AU" dirty="0">
              <a:latin typeface="Public Sans"/>
            </a:endParaRPr>
          </a:p>
          <a:p>
            <a:pPr marL="285750" indent="-285750">
              <a:buFont typeface="Arial"/>
              <a:buChar char="•"/>
            </a:pPr>
            <a:r>
              <a:rPr lang="en-AU" dirty="0">
                <a:latin typeface="Public Sans"/>
              </a:rPr>
              <a:t>Never share them with anyone!</a:t>
            </a:r>
          </a:p>
          <a:p>
            <a:pPr marL="285750" indent="-285750">
              <a:buFont typeface="Arial"/>
              <a:buChar char="•"/>
            </a:pPr>
            <a:endParaRPr lang="en-AU" dirty="0">
              <a:latin typeface="Public Sans"/>
            </a:endParaRPr>
          </a:p>
          <a:p>
            <a:pPr marL="285750" indent="-285750">
              <a:buFont typeface="Arial"/>
              <a:buChar char="•"/>
            </a:pPr>
            <a:r>
              <a:rPr lang="en-AU" dirty="0">
                <a:latin typeface="Public Sans"/>
              </a:rPr>
              <a:t>Change them often!</a:t>
            </a:r>
          </a:p>
          <a:p>
            <a:pPr marL="285750" indent="-285750">
              <a:buFont typeface="Arial"/>
              <a:buChar char="•"/>
            </a:pPr>
            <a:endParaRPr lang="en-AU" dirty="0">
              <a:latin typeface="Public Sans"/>
            </a:endParaRPr>
          </a:p>
          <a:p>
            <a:pPr marL="285750" indent="-285750">
              <a:buFont typeface="Arial"/>
              <a:buChar char="•"/>
            </a:pPr>
            <a:r>
              <a:rPr lang="en-AU" dirty="0">
                <a:latin typeface="Public Sans"/>
              </a:rPr>
              <a:t>Don’t leave them lying around!</a:t>
            </a:r>
          </a:p>
          <a:p>
            <a:pPr marL="285750" indent="-285750">
              <a:buFont typeface="Arial"/>
              <a:buChar char="•"/>
            </a:pPr>
            <a:endParaRPr lang="en-AU" dirty="0"/>
          </a:p>
          <a:p>
            <a:r>
              <a:rPr lang="en-AU"/>
              <a:t>CLICK TO NEXT SLIDE</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3873222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71600" indent="-1371600">
              <a:lnSpc>
                <a:spcPct val="107000"/>
              </a:lnSpc>
              <a:spcAft>
                <a:spcPts val="800"/>
              </a:spcAft>
            </a:pPr>
            <a:r>
              <a:rPr lang="en-AU" sz="1800" dirty="0">
                <a:latin typeface="Calibri"/>
                <a:cs typeface="Calibri"/>
              </a:rPr>
              <a:t>ACTIVITY: WORLD'S WORST PASSWORDS</a:t>
            </a:r>
            <a:endParaRPr lang="en-US" dirty="0"/>
          </a:p>
          <a:p>
            <a:pPr marL="1371600" indent="-1371600">
              <a:lnSpc>
                <a:spcPct val="107000"/>
              </a:lnSpc>
              <a:spcAft>
                <a:spcPts val="800"/>
              </a:spcAft>
            </a:pPr>
            <a:endParaRPr lang="en-AU" sz="1800" dirty="0">
              <a:solidFill>
                <a:srgbClr val="000000"/>
              </a:solidFill>
              <a:effectLst/>
              <a:latin typeface="Calibri"/>
              <a:ea typeface="Calibri" panose="020F0502020204030204" pitchFamily="34" charset="0"/>
              <a:cs typeface="Calibri"/>
            </a:endParaRPr>
          </a:p>
          <a:p>
            <a:pPr marL="1371600" indent="-1371600">
              <a:lnSpc>
                <a:spcPct val="107000"/>
              </a:lnSpc>
              <a:spcAft>
                <a:spcPts val="800"/>
              </a:spcAft>
            </a:pPr>
            <a:r>
              <a:rPr lang="en-AU" dirty="0">
                <a:solidFill>
                  <a:srgbClr val="000000"/>
                </a:solidFill>
                <a:latin typeface="Public Sans"/>
              </a:rPr>
              <a:t>Ask the class to spend 2 – 3 minutes writing down what they think might be the easiest passwords to crack.  </a:t>
            </a:r>
            <a:endParaRPr lang="en-AU"/>
          </a:p>
          <a:p>
            <a:pPr marL="1371600" indent="-1371600">
              <a:lnSpc>
                <a:spcPct val="107000"/>
              </a:lnSpc>
              <a:spcAft>
                <a:spcPts val="800"/>
              </a:spcAft>
            </a:pPr>
            <a:endParaRPr lang="en-AU" dirty="0">
              <a:solidFill>
                <a:srgbClr val="000000"/>
              </a:solidFill>
              <a:latin typeface="Public Sans"/>
            </a:endParaRPr>
          </a:p>
          <a:p>
            <a:pPr marL="1371600" indent="-1371600">
              <a:lnSpc>
                <a:spcPct val="107000"/>
              </a:lnSpc>
              <a:spcAft>
                <a:spcPts val="800"/>
              </a:spcAft>
            </a:pPr>
            <a:r>
              <a:rPr lang="en-AU" dirty="0">
                <a:solidFill>
                  <a:srgbClr val="000000"/>
                </a:solidFill>
                <a:latin typeface="Public Sans"/>
              </a:rPr>
              <a:t>To test them, we’ve made a list of fourteen of the worst passwords to use. How many will they guess?</a:t>
            </a:r>
            <a:endParaRPr lang="en-AU" dirty="0">
              <a:latin typeface="Public Sans"/>
            </a:endParaRPr>
          </a:p>
          <a:p>
            <a:pPr marL="1371600" indent="-1371600">
              <a:lnSpc>
                <a:spcPct val="107000"/>
              </a:lnSpc>
              <a:spcAft>
                <a:spcPts val="800"/>
              </a:spcAft>
            </a:pPr>
            <a:endParaRPr lang="en-AU" dirty="0">
              <a:solidFill>
                <a:srgbClr val="000000"/>
              </a:solidFill>
              <a:effectLst/>
              <a:latin typeface="Public Sans"/>
              <a:ea typeface="Calibri" panose="020F0502020204030204" pitchFamily="34" charset="0"/>
              <a:cs typeface="Calibri"/>
            </a:endParaRPr>
          </a:p>
          <a:p>
            <a:r>
              <a:rPr lang="en-AU" dirty="0">
                <a:latin typeface="Public Sans"/>
              </a:rPr>
              <a:t>password</a:t>
            </a:r>
          </a:p>
          <a:p>
            <a:r>
              <a:rPr lang="en-US" dirty="0">
                <a:latin typeface="Public Sans"/>
              </a:rPr>
              <a:t>000000</a:t>
            </a:r>
            <a:endParaRPr lang="en-AU" dirty="0">
              <a:latin typeface="Public Sans"/>
            </a:endParaRPr>
          </a:p>
          <a:p>
            <a:r>
              <a:rPr lang="en-AU" dirty="0">
                <a:latin typeface="Public Sans"/>
              </a:rPr>
              <a:t>guest</a:t>
            </a:r>
          </a:p>
          <a:p>
            <a:r>
              <a:rPr lang="en-AU" dirty="0">
                <a:latin typeface="Public Sans"/>
              </a:rPr>
              <a:t>user</a:t>
            </a:r>
          </a:p>
          <a:p>
            <a:r>
              <a:rPr lang="en-AU" dirty="0">
                <a:latin typeface="Public Sans"/>
              </a:rPr>
              <a:t>admin</a:t>
            </a:r>
          </a:p>
          <a:p>
            <a:r>
              <a:rPr lang="en-AU" dirty="0">
                <a:latin typeface="Public Sans"/>
              </a:rPr>
              <a:t>qwerty</a:t>
            </a:r>
          </a:p>
          <a:p>
            <a:r>
              <a:rPr lang="en-AU" dirty="0">
                <a:latin typeface="Public Sans"/>
              </a:rPr>
              <a:t>123456</a:t>
            </a:r>
          </a:p>
          <a:p>
            <a:r>
              <a:rPr lang="en-AU" dirty="0">
                <a:latin typeface="Public Sans"/>
              </a:rPr>
              <a:t>**********</a:t>
            </a:r>
          </a:p>
          <a:p>
            <a:r>
              <a:rPr lang="en-AU" dirty="0" err="1">
                <a:latin typeface="Public Sans"/>
              </a:rPr>
              <a:t>iloveyou</a:t>
            </a:r>
            <a:endParaRPr lang="en-AU">
              <a:latin typeface="Public Sans"/>
            </a:endParaRPr>
          </a:p>
          <a:p>
            <a:r>
              <a:rPr lang="en-AU" dirty="0">
                <a:latin typeface="Public Sans"/>
              </a:rPr>
              <a:t>Abc123</a:t>
            </a:r>
          </a:p>
          <a:p>
            <a:r>
              <a:rPr lang="en-AU" dirty="0">
                <a:latin typeface="Public Sans"/>
              </a:rPr>
              <a:t>superman</a:t>
            </a:r>
          </a:p>
          <a:p>
            <a:r>
              <a:rPr lang="en-AU" dirty="0">
                <a:latin typeface="Public Sans"/>
              </a:rPr>
              <a:t>Your pets name</a:t>
            </a:r>
          </a:p>
          <a:p>
            <a:r>
              <a:rPr lang="en-AU" dirty="0">
                <a:latin typeface="Public Sans"/>
              </a:rPr>
              <a:t>Your favourite sports team’s name</a:t>
            </a:r>
          </a:p>
          <a:p>
            <a:r>
              <a:rPr lang="en-AU" dirty="0">
                <a:latin typeface="Public Sans"/>
              </a:rPr>
              <a:t>Your street name</a:t>
            </a:r>
            <a:endParaRPr lang="en-AU" dirty="0"/>
          </a:p>
          <a:p>
            <a:pPr marL="1371600" indent="-1371600">
              <a:lnSpc>
                <a:spcPct val="107000"/>
              </a:lnSpc>
              <a:spcAft>
                <a:spcPts val="800"/>
              </a:spcAft>
            </a:pPr>
            <a:endParaRPr lang="en-AU" dirty="0">
              <a:solidFill>
                <a:srgbClr val="000000"/>
              </a:solidFill>
              <a:latin typeface="Public Sans"/>
              <a:cs typeface="Calibri"/>
            </a:endParaRPr>
          </a:p>
          <a:p>
            <a:pPr marL="1371600" indent="-1371600">
              <a:lnSpc>
                <a:spcPct val="107000"/>
              </a:lnSpc>
              <a:spcAft>
                <a:spcPts val="800"/>
              </a:spcAft>
            </a:pPr>
            <a:r>
              <a:rPr lang="en-AU" dirty="0">
                <a:solidFill>
                  <a:srgbClr val="000000"/>
                </a:solidFill>
                <a:latin typeface="Public Sans"/>
                <a:cs typeface="Calibri"/>
              </a:rPr>
              <a:t>Additional question:</a:t>
            </a:r>
          </a:p>
          <a:p>
            <a:pPr marL="1371600" indent="-1371600">
              <a:lnSpc>
                <a:spcPct val="107000"/>
              </a:lnSpc>
              <a:spcAft>
                <a:spcPts val="800"/>
              </a:spcAft>
            </a:pPr>
            <a:endParaRPr lang="en-AU" dirty="0">
              <a:solidFill>
                <a:srgbClr val="000000"/>
              </a:solidFill>
              <a:latin typeface="Public Sans"/>
              <a:cs typeface="Calibri"/>
            </a:endParaRPr>
          </a:p>
          <a:p>
            <a:pPr marL="1371600" indent="-1371600">
              <a:lnSpc>
                <a:spcPct val="107000"/>
              </a:lnSpc>
              <a:spcAft>
                <a:spcPts val="800"/>
              </a:spcAft>
            </a:pPr>
            <a:r>
              <a:rPr lang="en-AU" dirty="0">
                <a:solidFill>
                  <a:srgbClr val="000000"/>
                </a:solidFill>
                <a:latin typeface="Public Sans"/>
                <a:cs typeface="Calibri"/>
              </a:rPr>
              <a:t>Why would the following be considered bad password options:</a:t>
            </a:r>
          </a:p>
          <a:p>
            <a:pPr marL="1371600" indent="-1371600">
              <a:lnSpc>
                <a:spcPct val="107000"/>
              </a:lnSpc>
              <a:spcAft>
                <a:spcPts val="800"/>
              </a:spcAft>
            </a:pPr>
            <a:endParaRPr lang="en-AU" dirty="0">
              <a:solidFill>
                <a:srgbClr val="000000"/>
              </a:solidFill>
              <a:latin typeface="Public Sans"/>
              <a:cs typeface="Calibri"/>
            </a:endParaRPr>
          </a:p>
          <a:p>
            <a:r>
              <a:rPr lang="en-AU" dirty="0">
                <a:solidFill>
                  <a:srgbClr val="000000"/>
                </a:solidFill>
                <a:latin typeface="Public Sans"/>
              </a:rPr>
              <a:t>Your pets name</a:t>
            </a:r>
            <a:endParaRPr lang="en-US" dirty="0">
              <a:solidFill>
                <a:srgbClr val="000000"/>
              </a:solidFill>
              <a:latin typeface="Public Sans"/>
            </a:endParaRPr>
          </a:p>
          <a:p>
            <a:r>
              <a:rPr lang="en-AU" dirty="0">
                <a:solidFill>
                  <a:srgbClr val="000000"/>
                </a:solidFill>
                <a:latin typeface="Public Sans"/>
              </a:rPr>
              <a:t>Your favourite sports team’s name</a:t>
            </a:r>
            <a:endParaRPr lang="en-US" dirty="0">
              <a:solidFill>
                <a:srgbClr val="000000"/>
              </a:solidFill>
              <a:latin typeface="Public Sans"/>
            </a:endParaRPr>
          </a:p>
          <a:p>
            <a:r>
              <a:rPr lang="en-AU" dirty="0">
                <a:solidFill>
                  <a:srgbClr val="000000"/>
                </a:solidFill>
                <a:latin typeface="Public Sans"/>
              </a:rPr>
              <a:t>Your street name</a:t>
            </a:r>
            <a:endParaRPr lang="en-AU" dirty="0">
              <a:latin typeface="Public Sans"/>
            </a:endParaRPr>
          </a:p>
          <a:p>
            <a:pPr marL="1371600" indent="-1371600">
              <a:lnSpc>
                <a:spcPct val="107000"/>
              </a:lnSpc>
              <a:spcAft>
                <a:spcPts val="800"/>
              </a:spcAft>
            </a:pPr>
            <a:endParaRPr lang="en-AU" sz="1800" dirty="0">
              <a:solidFill>
                <a:srgbClr val="000000"/>
              </a:solidFill>
              <a:latin typeface="Calibri"/>
              <a:cs typeface="Calibri"/>
            </a:endParaRPr>
          </a:p>
          <a:p>
            <a:pPr marL="1371600" indent="-1371600">
              <a:lnSpc>
                <a:spcPct val="107000"/>
              </a:lnSpc>
              <a:spcAft>
                <a:spcPts val="800"/>
              </a:spcAft>
            </a:pPr>
            <a:r>
              <a:rPr lang="en-AU" dirty="0">
                <a:solidFill>
                  <a:srgbClr val="000000"/>
                </a:solidFill>
                <a:latin typeface="Public Sans"/>
              </a:rPr>
              <a:t>Answer: Because these answers can often be guessed if someone knows you, by looking at your social media posts or by asking these questions.  These are also often answers to questions to help you recover access to your accounts.  Do not share this information with people you don’t know. </a:t>
            </a:r>
          </a:p>
          <a:p>
            <a:pPr marL="1371600" indent="-1371600">
              <a:lnSpc>
                <a:spcPct val="107000"/>
              </a:lnSpc>
              <a:spcAft>
                <a:spcPts val="800"/>
              </a:spcAft>
            </a:pPr>
            <a:endParaRPr lang="en-AU" dirty="0">
              <a:latin typeface="Public Sans"/>
            </a:endParaRPr>
          </a:p>
          <a:p>
            <a:pPr marL="1371600" indent="-1371600">
              <a:lnSpc>
                <a:spcPct val="107000"/>
              </a:lnSpc>
              <a:spcAft>
                <a:spcPts val="800"/>
              </a:spcAft>
            </a:pPr>
            <a:endParaRPr lang="en-AU" dirty="0">
              <a:solidFill>
                <a:srgbClr val="000000"/>
              </a:solidFill>
              <a:latin typeface="Public Sans"/>
            </a:endParaRPr>
          </a:p>
          <a:p>
            <a:pPr marL="1371600" indent="-1371600">
              <a:lnSpc>
                <a:spcPct val="107000"/>
              </a:lnSpc>
              <a:spcAft>
                <a:spcPts val="800"/>
              </a:spcAft>
            </a:pPr>
            <a:r>
              <a:rPr lang="en-AU" dirty="0"/>
              <a:t>CLICK TO NEXT SLIDE</a:t>
            </a:r>
          </a:p>
          <a:p>
            <a:endParaRPr lang="en-AU" sz="1800">
              <a:solidFill>
                <a:srgbClr val="FF0000"/>
              </a:solidFill>
              <a:latin typeface="Public Sans Light" pitchFamily="2" charset="0"/>
            </a:endParaRPr>
          </a:p>
          <a:p>
            <a:endParaRPr lang="en-AU" sz="1800" dirty="0">
              <a:solidFill>
                <a:srgbClr val="FF0000"/>
              </a:solidFill>
              <a:latin typeface="Public Sans Light"/>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21203056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71600" indent="-1371600">
              <a:lnSpc>
                <a:spcPct val="107000"/>
              </a:lnSpc>
              <a:spcAft>
                <a:spcPts val="800"/>
              </a:spcAft>
            </a:pPr>
            <a:r>
              <a:rPr lang="en-AU" dirty="0">
                <a:latin typeface="Public Sans"/>
              </a:rPr>
              <a:t>ACTIVITY: CREATE A STRONG PASSWORD</a:t>
            </a:r>
            <a:endParaRPr lang="en-AU" sz="1800" b="1" dirty="0">
              <a:solidFill>
                <a:srgbClr val="FF0000"/>
              </a:solidFill>
              <a:latin typeface="Public Sans Light" pitchFamily="2" charset="0"/>
              <a:cs typeface="Times New Roman" panose="02020603050405020304" pitchFamily="18" charset="0"/>
            </a:endParaRPr>
          </a:p>
          <a:p>
            <a:endParaRPr lang="en-AU" dirty="0">
              <a:latin typeface="Public Sans"/>
            </a:endParaRPr>
          </a:p>
          <a:p>
            <a:r>
              <a:rPr lang="en-AU" dirty="0">
                <a:latin typeface="Public Sans"/>
              </a:rPr>
              <a:t>Ask the class to develop a pretend password by creating a sentence and then changing letters to numbers or symbols. The best kind of password is one that looks like it’s just a jumble of numbers, letters and symbols. It uses both capitals and lowercase letters.</a:t>
            </a:r>
          </a:p>
          <a:p>
            <a:endParaRPr lang="en-AU" dirty="0"/>
          </a:p>
          <a:p>
            <a:r>
              <a:rPr lang="en-AU" dirty="0">
                <a:latin typeface="Public Sans"/>
              </a:rPr>
              <a:t>For example, </a:t>
            </a:r>
          </a:p>
          <a:p>
            <a:endParaRPr lang="en-AU" dirty="0">
              <a:latin typeface="Public Sans"/>
            </a:endParaRPr>
          </a:p>
          <a:p>
            <a:pPr marL="285750" indent="-285750">
              <a:buFont typeface="Arial"/>
              <a:buChar char="•"/>
            </a:pPr>
            <a:r>
              <a:rPr lang="en-AU" dirty="0">
                <a:latin typeface="Public Sans"/>
              </a:rPr>
              <a:t>Change A to 4</a:t>
            </a:r>
          </a:p>
          <a:p>
            <a:pPr marL="285750" indent="-285750">
              <a:buFont typeface="Arial"/>
              <a:buChar char="•"/>
            </a:pPr>
            <a:r>
              <a:rPr lang="en-AU" dirty="0">
                <a:latin typeface="Public Sans"/>
              </a:rPr>
              <a:t>Change T to 7 </a:t>
            </a:r>
          </a:p>
          <a:p>
            <a:pPr marL="285750" indent="-285750">
              <a:buFont typeface="Arial"/>
              <a:buChar char="•"/>
            </a:pPr>
            <a:r>
              <a:rPr lang="en-AU" dirty="0">
                <a:latin typeface="Public Sans"/>
              </a:rPr>
              <a:t>Change E to 3.</a:t>
            </a:r>
          </a:p>
          <a:p>
            <a:r>
              <a:rPr lang="en-AU" dirty="0">
                <a:latin typeface="Public Sans"/>
              </a:rPr>
              <a:t> </a:t>
            </a:r>
          </a:p>
          <a:p>
            <a:r>
              <a:rPr lang="en-AU" dirty="0">
                <a:latin typeface="Public Sans"/>
              </a:rPr>
              <a:t>Then ask students to enter their pretend passwords into the ID Support NSW Password Strength Tester at the following link </a:t>
            </a:r>
            <a:r>
              <a:rPr lang="en-AU" dirty="0">
                <a:latin typeface="Public Sans"/>
                <a:hlinkClick r:id="rId3"/>
              </a:rPr>
              <a:t>Passwords | NSW Government</a:t>
            </a:r>
            <a:r>
              <a:rPr lang="en-AU" dirty="0">
                <a:latin typeface="Public Sans"/>
              </a:rPr>
              <a:t> or </a:t>
            </a:r>
            <a:r>
              <a:rPr lang="en-AU" dirty="0">
                <a:latin typeface="Public Sans"/>
                <a:hlinkClick r:id="rId3"/>
              </a:rPr>
              <a:t>https://www.nsw.gov.au/id-support-nsw/be-prepared/passwords</a:t>
            </a:r>
            <a:r>
              <a:rPr lang="en-AU" dirty="0">
                <a:latin typeface="Public Sans"/>
              </a:rPr>
              <a:t> </a:t>
            </a:r>
          </a:p>
          <a:p>
            <a:endParaRPr lang="en-AU" dirty="0">
              <a:latin typeface="Public Sans"/>
            </a:endParaRPr>
          </a:p>
          <a:p>
            <a:r>
              <a:rPr lang="en-AU" dirty="0">
                <a:latin typeface="Public Sans"/>
              </a:rPr>
              <a:t>The aim is to have all three assessment result boxes display as green.</a:t>
            </a:r>
          </a:p>
          <a:p>
            <a:endParaRPr lang="en-AU" dirty="0">
              <a:latin typeface="Public Sans"/>
            </a:endParaRPr>
          </a:p>
          <a:p>
            <a:r>
              <a:rPr lang="en-AU" dirty="0">
                <a:latin typeface="Public Sans"/>
              </a:rPr>
              <a:t>If you see a red box, it's time to level up your password game! </a:t>
            </a:r>
          </a:p>
          <a:p>
            <a:r>
              <a:rPr lang="en-AU" dirty="0">
                <a:latin typeface="Public Sans"/>
              </a:rPr>
              <a:t> </a:t>
            </a:r>
          </a:p>
          <a:p>
            <a:r>
              <a:rPr lang="en-AU" b="1" dirty="0">
                <a:latin typeface="Public Sans"/>
              </a:rPr>
              <a:t>Teachers notes</a:t>
            </a:r>
          </a:p>
          <a:p>
            <a:endParaRPr lang="en-AU" dirty="0">
              <a:latin typeface="Public Sans"/>
            </a:endParaRPr>
          </a:p>
          <a:p>
            <a:r>
              <a:rPr lang="en-AU" dirty="0">
                <a:latin typeface="Public Sans"/>
              </a:rPr>
              <a:t>When you enter a password, the strength tester uses complicated algorithms to figure out how hard it is to guess. It then gives you tips on how to make stronger passwords.</a:t>
            </a:r>
          </a:p>
          <a:p>
            <a:endParaRPr lang="en-AU" dirty="0">
              <a:latin typeface="Public Sans"/>
            </a:endParaRPr>
          </a:p>
          <a:p>
            <a:r>
              <a:rPr lang="en-AU" dirty="0">
                <a:latin typeface="Public Sans"/>
              </a:rPr>
              <a:t>It also lets you know if your password has been hacked or exposed in a data breach. It helps you understand the impact and what you can do to make your passwords safer.</a:t>
            </a:r>
          </a:p>
          <a:p>
            <a:endParaRPr lang="en-AU" dirty="0">
              <a:latin typeface="Public Sans"/>
            </a:endParaRPr>
          </a:p>
          <a:p>
            <a:r>
              <a:rPr lang="en-AU" dirty="0">
                <a:latin typeface="Public Sans"/>
              </a:rPr>
              <a:t>The tester will assess your password based on:</a:t>
            </a:r>
          </a:p>
          <a:p>
            <a:endParaRPr lang="en-AU" dirty="0">
              <a:latin typeface="Public Sans"/>
            </a:endParaRPr>
          </a:p>
          <a:p>
            <a:pPr marL="285750" indent="-285750">
              <a:buFont typeface="Arial"/>
              <a:buChar char="•"/>
            </a:pPr>
            <a:r>
              <a:rPr lang="en-AU" dirty="0">
                <a:latin typeface="Public Sans"/>
              </a:rPr>
              <a:t>Time to crack. How long it would take for a hacker to crack the password using a computer bot. </a:t>
            </a:r>
          </a:p>
          <a:p>
            <a:pPr marL="285750" indent="-285750">
              <a:buFont typeface="Arial"/>
              <a:buChar char="•"/>
            </a:pPr>
            <a:endParaRPr lang="en-AU" dirty="0">
              <a:latin typeface="Public Sans"/>
            </a:endParaRPr>
          </a:p>
          <a:p>
            <a:pPr marL="285750" indent="-285750">
              <a:buFont typeface="Arial"/>
              <a:buChar char="•"/>
            </a:pPr>
            <a:r>
              <a:rPr lang="en-AU" dirty="0">
                <a:latin typeface="Public Sans"/>
              </a:rPr>
              <a:t>Password strength.  Assessing the strength of the password based on complexity and </a:t>
            </a:r>
            <a:r>
              <a:rPr lang="en-AU" dirty="0" err="1">
                <a:latin typeface="Public Sans"/>
              </a:rPr>
              <a:t>guessability</a:t>
            </a:r>
            <a:r>
              <a:rPr lang="en-AU" dirty="0">
                <a:latin typeface="Public Sans"/>
              </a:rPr>
              <a:t>.</a:t>
            </a:r>
          </a:p>
          <a:p>
            <a:pPr marL="285750" indent="-285750">
              <a:buFont typeface="Arial"/>
              <a:buChar char="•"/>
            </a:pPr>
            <a:endParaRPr lang="en-AU" dirty="0">
              <a:latin typeface="Public Sans"/>
            </a:endParaRPr>
          </a:p>
          <a:p>
            <a:pPr marL="285750" indent="-285750">
              <a:buFont typeface="Arial"/>
              <a:buChar char="•"/>
            </a:pPr>
            <a:r>
              <a:rPr lang="en-AU" dirty="0">
                <a:latin typeface="Public Sans"/>
              </a:rPr>
              <a:t>Exposure online. Compares the password to a database of exposed passwords. If it has been posted online or involved in a data breach it is at increased risk of being used to take over your accounts.</a:t>
            </a:r>
          </a:p>
          <a:p>
            <a:endParaRPr lang="en-AU" dirty="0">
              <a:latin typeface="Public Sans"/>
            </a:endParaRPr>
          </a:p>
          <a:p>
            <a:r>
              <a:rPr lang="en-AU" dirty="0">
                <a:latin typeface="Public Sans"/>
              </a:rPr>
              <a:t>The Password Strength Tester is anonymous. We never collect, track, or store your passwords, so no one can link them to your usernames, accounts, or websites.</a:t>
            </a:r>
          </a:p>
          <a:p>
            <a:endParaRPr lang="en-AU" dirty="0">
              <a:latin typeface="Public Sans"/>
            </a:endParaRPr>
          </a:p>
          <a:p>
            <a:r>
              <a:rPr lang="en-AU" dirty="0">
                <a:latin typeface="Public Sans"/>
              </a:rPr>
              <a:t>Your password is assessed directly from this page, not on our servers. If you close the window or switch pages, the page will refresh.</a:t>
            </a:r>
            <a:endParaRPr lang="en-AU" dirty="0"/>
          </a:p>
          <a:p>
            <a:endParaRPr lang="en-AU" dirty="0">
              <a:latin typeface="Public Sans"/>
            </a:endParaRPr>
          </a:p>
          <a:p>
            <a:r>
              <a:rPr lang="en-AU" dirty="0">
                <a:latin typeface="Public Sans"/>
              </a:rPr>
              <a:t>Continue to be alert and cautious, paying special attention to websites that request personal information and passwords.</a:t>
            </a:r>
          </a:p>
          <a:p>
            <a:endParaRPr lang="en-AU" dirty="0">
              <a:latin typeface="Public Sans"/>
            </a:endParaRPr>
          </a:p>
          <a:p>
            <a:r>
              <a:rPr lang="en-AU" dirty="0"/>
              <a:t>CLICK TO NEXT SLIDE</a:t>
            </a:r>
          </a:p>
          <a:p>
            <a:r>
              <a:rPr lang="en-AU" dirty="0">
                <a:latin typeface="Public Sans"/>
              </a:rPr>
              <a:t> </a:t>
            </a:r>
          </a:p>
        </p:txBody>
      </p:sp>
      <p:sp>
        <p:nvSpPr>
          <p:cNvPr id="4" name="Slide Number Placeholder 3"/>
          <p:cNvSpPr>
            <a:spLocks noGrp="1"/>
          </p:cNvSpPr>
          <p:nvPr>
            <p:ph type="sldNum" sz="quarter" idx="5"/>
          </p:nvPr>
        </p:nvSpPr>
        <p:spPr/>
        <p:txBody>
          <a:bodyPr/>
          <a:lstStyle/>
          <a:p>
            <a:fld id="{B07158C4-A119-4B78-9DE8-A50001BC31DC}" type="slidenum">
              <a:rPr lang="en-AU" smtClean="0"/>
              <a:pPr/>
              <a:t>38</a:t>
            </a:fld>
            <a:endParaRPr lang="en-AU"/>
          </a:p>
        </p:txBody>
      </p:sp>
    </p:spTree>
    <p:extLst>
      <p:ext uri="{BB962C8B-B14F-4D97-AF65-F5344CB8AC3E}">
        <p14:creationId xmlns:p14="http://schemas.microsoft.com/office/powerpoint/2010/main" val="27708821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Public Sans"/>
              </a:rPr>
              <a:t>What is multi-factor authentication? </a:t>
            </a:r>
          </a:p>
          <a:p>
            <a:endParaRPr lang="en-AU" dirty="0">
              <a:latin typeface="Public Sans"/>
            </a:endParaRPr>
          </a:p>
          <a:p>
            <a:r>
              <a:rPr lang="en-AU" dirty="0">
                <a:latin typeface="Public Sans"/>
              </a:rPr>
              <a:t>Multi-factor authentication, or MFA, sometimes called two-factor authentication, is one of the best ways to keep other people from getting into your accounts and accessing your valuable information.</a:t>
            </a:r>
          </a:p>
          <a:p>
            <a:endParaRPr lang="en-AU" dirty="0">
              <a:latin typeface="Public Sans"/>
            </a:endParaRPr>
          </a:p>
          <a:p>
            <a:r>
              <a:rPr lang="en-AU" dirty="0">
                <a:latin typeface="Public Sans"/>
              </a:rPr>
              <a:t>Most password-related cyberattacks can't get past multi-factor authentication. </a:t>
            </a:r>
          </a:p>
          <a:p>
            <a:endParaRPr lang="en-AU" dirty="0"/>
          </a:p>
          <a:p>
            <a:pPr>
              <a:tabLst>
                <a:tab pos="810260" algn="l"/>
              </a:tabLst>
            </a:pPr>
            <a:r>
              <a:rPr lang="en-AU" dirty="0">
                <a:solidFill>
                  <a:srgbClr val="000000"/>
                </a:solidFill>
                <a:latin typeface="Public Sans"/>
              </a:rPr>
              <a:t>Ask the class the following question:</a:t>
            </a:r>
          </a:p>
          <a:p>
            <a:pPr>
              <a:tabLst>
                <a:tab pos="810260" algn="l"/>
              </a:tabLst>
            </a:pPr>
            <a:endParaRPr lang="en-AU" dirty="0">
              <a:solidFill>
                <a:srgbClr val="000000"/>
              </a:solidFill>
              <a:latin typeface="Public Sans"/>
            </a:endParaRPr>
          </a:p>
          <a:p>
            <a:pPr marL="285750" indent="-285750">
              <a:buFont typeface="Arial"/>
              <a:buChar char="•"/>
              <a:tabLst>
                <a:tab pos="810260" algn="l"/>
              </a:tabLst>
            </a:pPr>
            <a:r>
              <a:rPr lang="en-AU" dirty="0">
                <a:solidFill>
                  <a:srgbClr val="000000"/>
                </a:solidFill>
                <a:latin typeface="Public Sans"/>
              </a:rPr>
              <a:t>Who in the class has used multifactor authentication on their accounts? </a:t>
            </a:r>
          </a:p>
          <a:p>
            <a:pPr marL="285750" indent="-285750">
              <a:buFont typeface="Arial"/>
              <a:buChar char="•"/>
              <a:tabLst>
                <a:tab pos="810260" algn="l"/>
              </a:tabLst>
            </a:pPr>
            <a:endParaRPr lang="en-AU" dirty="0">
              <a:solidFill>
                <a:srgbClr val="000000"/>
              </a:solidFill>
              <a:latin typeface="Public Sans"/>
            </a:endParaRPr>
          </a:p>
          <a:p>
            <a:pPr marL="285750" indent="-285750">
              <a:buFont typeface="Arial"/>
              <a:buChar char="•"/>
              <a:tabLst>
                <a:tab pos="810260" algn="l"/>
              </a:tabLst>
            </a:pPr>
            <a:r>
              <a:rPr lang="en-AU" dirty="0">
                <a:solidFill>
                  <a:srgbClr val="000000"/>
                </a:solidFill>
              </a:rPr>
              <a:t>How does it work?</a:t>
            </a:r>
            <a:endParaRPr lang="en-AU" dirty="0"/>
          </a:p>
          <a:p>
            <a:pPr>
              <a:spcAft>
                <a:spcPts val="600"/>
              </a:spcAft>
            </a:pPr>
            <a:endParaRPr lang="en-AU" sz="1800" dirty="0">
              <a:solidFill>
                <a:srgbClr val="FF0000"/>
              </a:solidFill>
              <a:latin typeface="Public Sans Light"/>
              <a:cs typeface="Times New Roman" panose="02020603050405020304" pitchFamily="18" charset="0"/>
            </a:endParaRPr>
          </a:p>
          <a:p>
            <a:r>
              <a:rPr lang="en-AU" dirty="0">
                <a:latin typeface="Public Sans"/>
              </a:rPr>
              <a:t>CLICK TO NEXT SLIDE</a:t>
            </a:r>
          </a:p>
        </p:txBody>
      </p:sp>
      <p:sp>
        <p:nvSpPr>
          <p:cNvPr id="4" name="Slide Number Placeholder 3"/>
          <p:cNvSpPr>
            <a:spLocks noGrp="1"/>
          </p:cNvSpPr>
          <p:nvPr>
            <p:ph type="sldNum" sz="quarter" idx="5"/>
          </p:nvPr>
        </p:nvSpPr>
        <p:spPr/>
        <p:txBody>
          <a:bodyPr/>
          <a:lstStyle/>
          <a:p>
            <a:fld id="{B07158C4-A119-4B78-9DE8-A50001BC31DC}" type="slidenum">
              <a:rPr lang="en-AU" smtClean="0"/>
              <a:pPr/>
              <a:t>40</a:t>
            </a:fld>
            <a:endParaRPr lang="en-AU"/>
          </a:p>
        </p:txBody>
      </p:sp>
    </p:spTree>
    <p:extLst>
      <p:ext uri="{BB962C8B-B14F-4D97-AF65-F5344CB8AC3E}">
        <p14:creationId xmlns:p14="http://schemas.microsoft.com/office/powerpoint/2010/main" val="3764052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Public Sans"/>
              </a:rPr>
              <a:t>Before granting access to an online account, multi-factor authentication requires two or more forms of personal identification, greatly increasing protection and making it much more difficult for someone to gain access to your accounts.</a:t>
            </a:r>
            <a:endParaRPr lang="en-US" dirty="0">
              <a:latin typeface="Public Sans"/>
            </a:endParaRPr>
          </a:p>
          <a:p>
            <a:endParaRPr lang="en-AU" dirty="0">
              <a:latin typeface="Public Sans"/>
            </a:endParaRPr>
          </a:p>
          <a:p>
            <a:r>
              <a:rPr lang="en-AU" dirty="0">
                <a:latin typeface="Public Sans"/>
              </a:rPr>
              <a:t>For example</a:t>
            </a:r>
          </a:p>
          <a:p>
            <a:endParaRPr lang="en-AU" dirty="0">
              <a:latin typeface="Public Sans"/>
            </a:endParaRPr>
          </a:p>
          <a:p>
            <a:pPr marL="285750" indent="-285750">
              <a:buFont typeface="Arial"/>
              <a:buChar char="•"/>
            </a:pPr>
            <a:r>
              <a:rPr lang="en-AU" dirty="0">
                <a:latin typeface="Public Sans"/>
              </a:rPr>
              <a:t>Something you KNOW – password or pin phrase</a:t>
            </a:r>
          </a:p>
          <a:p>
            <a:pPr marL="285750" indent="-285750">
              <a:buFont typeface="Arial"/>
              <a:buChar char="•"/>
            </a:pPr>
            <a:endParaRPr lang="en-AU" dirty="0">
              <a:latin typeface="Public Sans"/>
            </a:endParaRPr>
          </a:p>
          <a:p>
            <a:pPr marL="285750" indent="-285750">
              <a:buFont typeface="Arial"/>
              <a:buChar char="•"/>
            </a:pPr>
            <a:r>
              <a:rPr lang="en-AU" dirty="0">
                <a:latin typeface="Public Sans"/>
              </a:rPr>
              <a:t>Something you HAVE – Code from app or SMS push notification or USB token</a:t>
            </a:r>
          </a:p>
          <a:p>
            <a:endParaRPr lang="en-AU" dirty="0">
              <a:latin typeface="Public Sans"/>
            </a:endParaRPr>
          </a:p>
          <a:p>
            <a:pPr marL="285750" indent="-285750">
              <a:buFont typeface="Arial"/>
              <a:buChar char="•"/>
            </a:pPr>
            <a:r>
              <a:rPr lang="en-AU" dirty="0">
                <a:latin typeface="Public Sans"/>
              </a:rPr>
              <a:t>Something you ARE - Finger or thumb print, face scan or iris scan. </a:t>
            </a:r>
            <a:endParaRPr lang="en-AU" dirty="0"/>
          </a:p>
          <a:p>
            <a:pPr marL="285750" indent="-285750">
              <a:buFont typeface="Arial"/>
              <a:buChar char="•"/>
            </a:pPr>
            <a:endParaRPr lang="en-AU" dirty="0"/>
          </a:p>
          <a:p>
            <a:r>
              <a:rPr lang="en-AU" dirty="0"/>
              <a:t>CLICK TO NEXT SLIDE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41</a:t>
            </a:fld>
            <a:endParaRPr lang="en-AU"/>
          </a:p>
        </p:txBody>
      </p:sp>
    </p:spTree>
    <p:extLst>
      <p:ext uri="{BB962C8B-B14F-4D97-AF65-F5344CB8AC3E}">
        <p14:creationId xmlns:p14="http://schemas.microsoft.com/office/powerpoint/2010/main" val="34194578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71600">
              <a:lnSpc>
                <a:spcPct val="107000"/>
              </a:lnSpc>
              <a:spcAft>
                <a:spcPts val="800"/>
              </a:spcAft>
            </a:pPr>
            <a:r>
              <a:rPr lang="en-AU" sz="1800" dirty="0">
                <a:latin typeface="Public Sans Light"/>
                <a:ea typeface="Calibri" panose="020F0502020204030204" pitchFamily="34" charset="0"/>
                <a:cs typeface="Times New Roman" panose="02020603050405020304" pitchFamily="18" charset="0"/>
              </a:rPr>
              <a:t> </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r>
              <a:rPr lang="en-AU" dirty="0">
                <a:latin typeface="Public Sans"/>
              </a:rPr>
              <a:t>ACTIVITY: CLASS OR GROUP DISCUSSION</a:t>
            </a:r>
          </a:p>
          <a:p>
            <a:endParaRPr lang="en-AU" dirty="0"/>
          </a:p>
          <a:p>
            <a:r>
              <a:rPr lang="en-AU" dirty="0">
                <a:latin typeface="Public Sans"/>
              </a:rPr>
              <a:t>Share the following case study with the class: </a:t>
            </a:r>
          </a:p>
          <a:p>
            <a:endParaRPr lang="en-AU" dirty="0">
              <a:latin typeface="Public Sans"/>
            </a:endParaRPr>
          </a:p>
          <a:p>
            <a:r>
              <a:rPr lang="en-AU" dirty="0">
                <a:latin typeface="Public Sans"/>
              </a:rPr>
              <a:t>Sasha is a student in Year 12 and would often share her passwords to her school accounts with her friends.</a:t>
            </a:r>
          </a:p>
          <a:p>
            <a:endParaRPr lang="en-AU" dirty="0">
              <a:latin typeface="Public Sans"/>
            </a:endParaRPr>
          </a:p>
          <a:p>
            <a:r>
              <a:rPr lang="en-AU" dirty="0">
                <a:latin typeface="Public Sans"/>
              </a:rPr>
              <a:t>Sasha has a simple password with no symbols or capitals letters and reuses it for many of her accounts. </a:t>
            </a:r>
          </a:p>
          <a:p>
            <a:endParaRPr lang="en-AU" dirty="0">
              <a:latin typeface="Public Sans"/>
            </a:endParaRPr>
          </a:p>
          <a:p>
            <a:r>
              <a:rPr lang="en-AU" dirty="0">
                <a:latin typeface="Public Sans"/>
              </a:rPr>
              <a:t>It is so hard for her to remember all her passwords so it’s easier for her to have the same one. </a:t>
            </a:r>
          </a:p>
          <a:p>
            <a:endParaRPr lang="en-AU" dirty="0"/>
          </a:p>
          <a:p>
            <a:r>
              <a:rPr lang="en-AU" dirty="0">
                <a:latin typeface="Public Sans"/>
              </a:rPr>
              <a:t>One day, Sasha receives an email with an attachment for the purchase of a very expensive pair of shoes. </a:t>
            </a:r>
          </a:p>
          <a:p>
            <a:endParaRPr lang="en-AU" dirty="0">
              <a:latin typeface="Public Sans"/>
            </a:endParaRPr>
          </a:p>
          <a:p>
            <a:r>
              <a:rPr lang="en-AU" dirty="0">
                <a:latin typeface="Public Sans"/>
              </a:rPr>
              <a:t>Sasha did not make this purchase, but the receipt included all her contact details and bank details used for payment. </a:t>
            </a:r>
            <a:endParaRPr lang="en-AU" dirty="0"/>
          </a:p>
          <a:p>
            <a:r>
              <a:rPr lang="en-AU" dirty="0">
                <a:latin typeface="Public Sans"/>
              </a:rPr>
              <a:t> </a:t>
            </a:r>
          </a:p>
          <a:p>
            <a:r>
              <a:rPr lang="en-AU" dirty="0">
                <a:latin typeface="Public Sans"/>
              </a:rPr>
              <a:t>Sasha logged into her banking app and noticed there were a few more purchases she did not recognise. </a:t>
            </a:r>
          </a:p>
          <a:p>
            <a:endParaRPr lang="en-AU" dirty="0">
              <a:latin typeface="Public Sans"/>
            </a:endParaRPr>
          </a:p>
          <a:p>
            <a:r>
              <a:rPr lang="en-AU" dirty="0">
                <a:latin typeface="Public Sans"/>
              </a:rPr>
              <a:t>She tried changing her passwords for her important accounts, but it was too late as the hacker had already logged her out. </a:t>
            </a:r>
            <a:endParaRPr lang="en-AU" dirty="0"/>
          </a:p>
          <a:p>
            <a:endParaRPr lang="en-AU" dirty="0">
              <a:latin typeface="Public Sans"/>
            </a:endParaRPr>
          </a:p>
          <a:p>
            <a:r>
              <a:rPr lang="en-AU" dirty="0"/>
              <a:t>CLICK TO NEXT SLIDE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42</a:t>
            </a:fld>
            <a:endParaRPr lang="en-AU"/>
          </a:p>
        </p:txBody>
      </p:sp>
    </p:spTree>
    <p:extLst>
      <p:ext uri="{BB962C8B-B14F-4D97-AF65-F5344CB8AC3E}">
        <p14:creationId xmlns:p14="http://schemas.microsoft.com/office/powerpoint/2010/main" val="7273554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Public Sans"/>
              </a:rPr>
              <a:t>After reading Sasha’s story, ask students to consider the following questions and share their answers with the group or class:</a:t>
            </a:r>
          </a:p>
          <a:p>
            <a:endParaRPr lang="en-AU" dirty="0">
              <a:latin typeface="Public Sans"/>
            </a:endParaRPr>
          </a:p>
          <a:p>
            <a:pPr marL="285750" indent="-285750">
              <a:lnSpc>
                <a:spcPct val="114999"/>
              </a:lnSpc>
              <a:spcBef>
                <a:spcPts val="600"/>
              </a:spcBef>
              <a:spcAft>
                <a:spcPts val="600"/>
              </a:spcAft>
              <a:buFont typeface="Arial"/>
              <a:buChar char="•"/>
            </a:pPr>
            <a:r>
              <a:rPr lang="en-AU" dirty="0">
                <a:latin typeface="Public Sans"/>
              </a:rPr>
              <a:t>How was someone able to access Sasha's accounts?</a:t>
            </a:r>
          </a:p>
          <a:p>
            <a:pPr marL="285750" indent="-285750">
              <a:lnSpc>
                <a:spcPct val="114999"/>
              </a:lnSpc>
              <a:spcBef>
                <a:spcPts val="600"/>
              </a:spcBef>
              <a:spcAft>
                <a:spcPts val="600"/>
              </a:spcAft>
              <a:buFont typeface="Arial"/>
              <a:buChar char="•"/>
            </a:pPr>
            <a:endParaRPr lang="en-AU" dirty="0">
              <a:latin typeface="Public Sans"/>
            </a:endParaRPr>
          </a:p>
          <a:p>
            <a:pPr marL="285750" indent="-285750">
              <a:lnSpc>
                <a:spcPct val="114999"/>
              </a:lnSpc>
              <a:spcBef>
                <a:spcPts val="600"/>
              </a:spcBef>
              <a:spcAft>
                <a:spcPts val="600"/>
              </a:spcAft>
              <a:buFont typeface="Arial"/>
              <a:buChar char="•"/>
            </a:pPr>
            <a:r>
              <a:rPr lang="en-AU" dirty="0">
                <a:latin typeface="Public Sans"/>
              </a:rPr>
              <a:t>What could Sasha have done to prevent this happening?</a:t>
            </a:r>
          </a:p>
          <a:p>
            <a:pPr marL="285750" indent="-285750">
              <a:lnSpc>
                <a:spcPct val="114999"/>
              </a:lnSpc>
              <a:spcBef>
                <a:spcPts val="600"/>
              </a:spcBef>
              <a:spcAft>
                <a:spcPts val="600"/>
              </a:spcAft>
              <a:buFont typeface="Arial"/>
              <a:buChar char="•"/>
            </a:pPr>
            <a:endParaRPr lang="en-AU" dirty="0">
              <a:latin typeface="Public Sans"/>
            </a:endParaRPr>
          </a:p>
          <a:p>
            <a:pPr marL="285750" indent="-285750">
              <a:lnSpc>
                <a:spcPct val="114999"/>
              </a:lnSpc>
              <a:spcBef>
                <a:spcPts val="600"/>
              </a:spcBef>
              <a:spcAft>
                <a:spcPts val="600"/>
              </a:spcAft>
              <a:buFont typeface="Arial"/>
              <a:buChar char="•"/>
            </a:pPr>
            <a:r>
              <a:rPr lang="en-AU" dirty="0">
                <a:latin typeface="Public Sans"/>
              </a:rPr>
              <a:t>What should she do next?</a:t>
            </a:r>
          </a:p>
          <a:p>
            <a:pPr marL="270510">
              <a:lnSpc>
                <a:spcPct val="114999"/>
              </a:lnSpc>
              <a:spcAft>
                <a:spcPts val="1000"/>
              </a:spcAft>
            </a:pPr>
            <a:r>
              <a:rPr lang="en-AU" i="1" dirty="0">
                <a:latin typeface="Public Sans"/>
              </a:rPr>
              <a:t> </a:t>
            </a:r>
            <a:endParaRPr lang="en-AU" dirty="0">
              <a:latin typeface="Public Sans"/>
            </a:endParaRPr>
          </a:p>
          <a:p>
            <a:pPr marL="270510"/>
            <a:r>
              <a:rPr lang="en-AU" b="1" dirty="0">
                <a:latin typeface="Public Sans"/>
              </a:rPr>
              <a:t>Potential answers </a:t>
            </a:r>
            <a:endParaRPr lang="en-AU" dirty="0">
              <a:latin typeface="Public Sans"/>
            </a:endParaRPr>
          </a:p>
          <a:p>
            <a:pPr marL="270510"/>
            <a:endParaRPr lang="en-AU" b="1" dirty="0">
              <a:latin typeface="Public Sans"/>
            </a:endParaRPr>
          </a:p>
          <a:p>
            <a:pPr marL="342900" indent="-342900">
              <a:spcBef>
                <a:spcPts val="600"/>
              </a:spcBef>
              <a:spcAft>
                <a:spcPts val="600"/>
              </a:spcAft>
              <a:buFont typeface="Arial"/>
              <a:buChar char="•"/>
            </a:pPr>
            <a:r>
              <a:rPr lang="en-AU" dirty="0">
                <a:latin typeface="Public Sans"/>
              </a:rPr>
              <a:t>Created unique passwords for each account so that if one was cracked, the other accounts would still be safe.</a:t>
            </a:r>
            <a:endParaRPr lang="en-US" dirty="0">
              <a:latin typeface="Public Sans"/>
            </a:endParaRPr>
          </a:p>
          <a:p>
            <a:pPr marL="342900" indent="-342900">
              <a:spcBef>
                <a:spcPts val="600"/>
              </a:spcBef>
              <a:spcAft>
                <a:spcPts val="600"/>
              </a:spcAft>
              <a:buFont typeface="Arial"/>
              <a:buChar char="•"/>
            </a:pPr>
            <a:endParaRPr lang="en-AU" dirty="0">
              <a:latin typeface="Public Sans"/>
            </a:endParaRPr>
          </a:p>
          <a:p>
            <a:pPr marL="342900" indent="-342900">
              <a:spcBef>
                <a:spcPts val="600"/>
              </a:spcBef>
              <a:spcAft>
                <a:spcPts val="600"/>
              </a:spcAft>
              <a:buFont typeface="Arial"/>
              <a:buChar char="•"/>
            </a:pPr>
            <a:r>
              <a:rPr lang="en-AU" dirty="0">
                <a:latin typeface="Public Sans"/>
              </a:rPr>
              <a:t>Set up multi-factor authentication (MFA) so she would be notified when someone else tried to log into her account.</a:t>
            </a:r>
            <a:endParaRPr lang="en-US" dirty="0">
              <a:latin typeface="Public Sans"/>
            </a:endParaRPr>
          </a:p>
          <a:p>
            <a:pPr marL="342900" indent="-342900">
              <a:spcBef>
                <a:spcPts val="600"/>
              </a:spcBef>
              <a:spcAft>
                <a:spcPts val="600"/>
              </a:spcAft>
              <a:buFont typeface="Arial"/>
              <a:buChar char="•"/>
            </a:pPr>
            <a:endParaRPr lang="en-AU" dirty="0">
              <a:latin typeface="Public Sans"/>
            </a:endParaRPr>
          </a:p>
          <a:p>
            <a:pPr marL="342900" indent="-342900">
              <a:spcBef>
                <a:spcPts val="600"/>
              </a:spcBef>
              <a:spcAft>
                <a:spcPts val="600"/>
              </a:spcAft>
              <a:buFont typeface="Arial"/>
              <a:buChar char="•"/>
            </a:pPr>
            <a:r>
              <a:rPr lang="en-US" dirty="0">
                <a:latin typeface="Public Sans"/>
              </a:rPr>
              <a:t>Kept her passwords secret. </a:t>
            </a:r>
            <a:endParaRPr lang="en-AU" dirty="0">
              <a:latin typeface="Public Sans"/>
            </a:endParaRPr>
          </a:p>
          <a:p>
            <a:pPr marL="342900" indent="-342900">
              <a:spcBef>
                <a:spcPts val="600"/>
              </a:spcBef>
              <a:spcAft>
                <a:spcPts val="600"/>
              </a:spcAft>
              <a:buFont typeface="Arial"/>
              <a:buChar char="•"/>
            </a:pPr>
            <a:endParaRPr lang="en-US" dirty="0">
              <a:latin typeface="Public Sans"/>
            </a:endParaRPr>
          </a:p>
          <a:p>
            <a:pPr marL="342900" indent="-342900">
              <a:spcBef>
                <a:spcPts val="600"/>
              </a:spcBef>
              <a:spcAft>
                <a:spcPts val="600"/>
              </a:spcAft>
              <a:buFont typeface="Arial"/>
              <a:buChar char="•"/>
            </a:pPr>
            <a:r>
              <a:rPr lang="en-AU" dirty="0">
                <a:latin typeface="Public Sans"/>
              </a:rPr>
              <a:t>Sasha should immediately report the incident to her bank, change all her passwords and add multifactor authentication to the accounts she can still access. </a:t>
            </a:r>
            <a:endParaRPr lang="en-US" dirty="0">
              <a:latin typeface="Public Sans"/>
            </a:endParaRPr>
          </a:p>
          <a:p>
            <a:endParaRPr lang="en-AU" dirty="0"/>
          </a:p>
          <a:p>
            <a:r>
              <a:rPr lang="en-AU" dirty="0">
                <a:latin typeface="Public Sans"/>
              </a:rPr>
              <a:t>CLICK TO NEXT SLIDE</a:t>
            </a:r>
          </a:p>
          <a:p>
            <a:pPr marL="1371600">
              <a:lnSpc>
                <a:spcPct val="107000"/>
              </a:lnSpc>
              <a:spcAft>
                <a:spcPts val="800"/>
              </a:spcAft>
            </a:pPr>
            <a:endParaRPr lang="en-AU" sz="1800" dirty="0">
              <a:solidFill>
                <a:srgbClr val="000000"/>
              </a:solidFill>
              <a:effectLst/>
              <a:latin typeface="Public Sans Light" pitchFamily="2" charset="0"/>
              <a:ea typeface="Calibri" panose="020F0502020204030204" pitchFamily="34" charset="0"/>
            </a:endParaRPr>
          </a:p>
          <a:p>
            <a:endParaRPr lang="en-AU" dirty="0">
              <a:solidFill>
                <a:srgbClr val="FF0000"/>
              </a:solidFill>
              <a:latin typeface="Public Sans Light" pitchFamily="2" charset="0"/>
            </a:endParaRPr>
          </a:p>
          <a:p>
            <a:endParaRPr lang="en-AU" dirty="0">
              <a:solidFill>
                <a:srgbClr val="FF0000"/>
              </a:solidFill>
              <a:latin typeface="Public Sans Light" pitchFamily="2"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43</a:t>
            </a:fld>
            <a:endParaRPr lang="en-AU"/>
          </a:p>
        </p:txBody>
      </p:sp>
    </p:spTree>
    <p:extLst>
      <p:ext uri="{BB962C8B-B14F-4D97-AF65-F5344CB8AC3E}">
        <p14:creationId xmlns:p14="http://schemas.microsoft.com/office/powerpoint/2010/main" val="29551559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Public Sans"/>
              </a:rPr>
              <a:t>When sharing your personal information </a:t>
            </a:r>
            <a:endParaRPr lang="en-US">
              <a:latin typeface="Public Sans"/>
            </a:endParaRPr>
          </a:p>
          <a:p>
            <a:endParaRPr lang="en-AU" dirty="0">
              <a:latin typeface="Public Sans"/>
            </a:endParaRPr>
          </a:p>
          <a:p>
            <a:pPr marL="285750" indent="-285750">
              <a:buFont typeface="Arial"/>
              <a:buChar char="•"/>
            </a:pPr>
            <a:r>
              <a:rPr lang="en-AU" dirty="0">
                <a:latin typeface="Public Sans"/>
              </a:rPr>
              <a:t>Only share your personal information with organisations you trust, especially your name, date of birth and contact information. </a:t>
            </a:r>
          </a:p>
          <a:p>
            <a:pPr marL="285750" indent="-285750">
              <a:buFont typeface="Arial"/>
              <a:buChar char="•"/>
            </a:pPr>
            <a:endParaRPr lang="en-AU" dirty="0">
              <a:latin typeface="Public Sans"/>
            </a:endParaRPr>
          </a:p>
          <a:p>
            <a:pPr marL="285750" indent="-285750">
              <a:buFont typeface="Arial"/>
              <a:buChar char="•"/>
            </a:pPr>
            <a:r>
              <a:rPr lang="en-AU" dirty="0">
                <a:latin typeface="Public Sans"/>
              </a:rPr>
              <a:t>If you don't know the sender of an email or text message and it looks suspicious, don't open it. These messages could put your device's safety at risk if you open them. </a:t>
            </a:r>
          </a:p>
          <a:p>
            <a:pPr marL="285750" indent="-285750">
              <a:buFont typeface="Arial"/>
              <a:buChar char="•"/>
            </a:pPr>
            <a:endParaRPr lang="en-AU" dirty="0">
              <a:latin typeface="Public Sans"/>
            </a:endParaRPr>
          </a:p>
          <a:p>
            <a:pPr marL="285750" indent="-285750">
              <a:buFont typeface="Arial"/>
              <a:buChar char="•"/>
            </a:pPr>
            <a:r>
              <a:rPr lang="en-AU" dirty="0">
                <a:latin typeface="Public Sans"/>
              </a:rPr>
              <a:t>Watch out for links in emails or text messages that have spelling or grammar mistakes, unknown logos, ask for ‘urgent attention’, or for personal information.</a:t>
            </a:r>
          </a:p>
          <a:p>
            <a:pPr marL="285750" indent="-285750">
              <a:buFont typeface="Arial"/>
              <a:buChar char="•"/>
            </a:pPr>
            <a:endParaRPr lang="en-AU" dirty="0">
              <a:latin typeface="Public Sans"/>
            </a:endParaRPr>
          </a:p>
          <a:p>
            <a:pPr marL="285750" indent="-285750">
              <a:buFont typeface="Arial"/>
              <a:buChar char="•"/>
            </a:pPr>
            <a:r>
              <a:rPr lang="en-AU" dirty="0">
                <a:latin typeface="Public Sans"/>
              </a:rPr>
              <a:t>When making an online purchase or signing up for services, only enter the information required in mandatory fields. If too much personal information is requested, reconsider your purchase. </a:t>
            </a:r>
          </a:p>
          <a:p>
            <a:pPr marL="285750" indent="-285750">
              <a:buFont typeface="Arial"/>
              <a:buChar char="•"/>
            </a:pPr>
            <a:endParaRPr lang="en-AU" dirty="0"/>
          </a:p>
          <a:p>
            <a:r>
              <a:rPr lang="en-AU" dirty="0"/>
              <a:t>CLICK TO NEXT SLIDE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45</a:t>
            </a:fld>
            <a:endParaRPr lang="en-AU"/>
          </a:p>
        </p:txBody>
      </p:sp>
    </p:spTree>
    <p:extLst>
      <p:ext uri="{BB962C8B-B14F-4D97-AF65-F5344CB8AC3E}">
        <p14:creationId xmlns:p14="http://schemas.microsoft.com/office/powerpoint/2010/main" val="612912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18565" lvl="2">
              <a:spcAft>
                <a:spcPts val="600"/>
              </a:spcAft>
            </a:pPr>
            <a:r>
              <a:rPr lang="en-AU" dirty="0">
                <a:latin typeface="Public Sans"/>
              </a:rPr>
              <a:t>Scammers often target students because they think young people don't know how to keep their personal information safe.</a:t>
            </a:r>
            <a:endParaRPr lang="en-US" dirty="0">
              <a:latin typeface="Public Sans"/>
            </a:endParaRPr>
          </a:p>
          <a:p>
            <a:pPr marL="1218565" lvl="2">
              <a:spcAft>
                <a:spcPts val="600"/>
              </a:spcAft>
            </a:pPr>
            <a:endParaRPr lang="en-AU" dirty="0"/>
          </a:p>
          <a:p>
            <a:pPr marL="1218565" lvl="2">
              <a:spcAft>
                <a:spcPts val="600"/>
              </a:spcAft>
            </a:pPr>
            <a:r>
              <a:rPr lang="en-AU" dirty="0"/>
              <a:t>This short program will give you tips on how to keep your identity credentials secure, and to pause and consider the risks before sharing personal information.</a:t>
            </a:r>
            <a:endParaRPr lang="en-US" dirty="0"/>
          </a:p>
          <a:p>
            <a:pPr marL="1218565" lvl="2">
              <a:spcAft>
                <a:spcPts val="600"/>
              </a:spcAft>
            </a:pPr>
            <a:endParaRPr lang="en-AU" dirty="0"/>
          </a:p>
          <a:p>
            <a:pPr marL="1218565" lvl="2">
              <a:spcAft>
                <a:spcPts val="600"/>
              </a:spcAft>
            </a:pPr>
            <a:r>
              <a:rPr lang="en-AU" dirty="0">
                <a:latin typeface="Public Sans"/>
              </a:rPr>
              <a:t>Your identity is important, let’s protect it.</a:t>
            </a:r>
            <a:endParaRPr lang="en-US" dirty="0">
              <a:latin typeface="Public Sans"/>
            </a:endParaRPr>
          </a:p>
          <a:p>
            <a:pPr marL="1218565" lvl="2">
              <a:spcAft>
                <a:spcPts val="600"/>
              </a:spcAft>
            </a:pPr>
            <a:endParaRPr lang="en-AU" dirty="0"/>
          </a:p>
          <a:p>
            <a:pPr marL="1218565" lvl="2">
              <a:spcAft>
                <a:spcPts val="600"/>
              </a:spcAft>
            </a:pPr>
            <a:r>
              <a:rPr lang="en-AU" dirty="0">
                <a:latin typeface="Public Sans"/>
              </a:rPr>
              <a:t>CLICK TO NEXT SLIDE</a:t>
            </a:r>
          </a:p>
          <a:p>
            <a:pPr marL="1218565" lvl="2">
              <a:spcAft>
                <a:spcPts val="600"/>
              </a:spcAft>
            </a:pPr>
            <a:endParaRPr lang="en-AU" dirty="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10158247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Public Sans"/>
              </a:rPr>
              <a:t>When sharing financial information</a:t>
            </a:r>
          </a:p>
          <a:p>
            <a:endParaRPr lang="en-AU" dirty="0"/>
          </a:p>
          <a:p>
            <a:pPr marL="285750" indent="-285750">
              <a:buFont typeface="Arial"/>
              <a:buChar char="•"/>
            </a:pPr>
            <a:r>
              <a:rPr lang="en-AU" dirty="0">
                <a:latin typeface="Public Sans"/>
              </a:rPr>
              <a:t>Don't give your credit card number, online account information, or copies of personal documents to people or groups you don't know or trust.</a:t>
            </a:r>
          </a:p>
          <a:p>
            <a:pPr marL="285750" indent="-285750">
              <a:buFont typeface="Arial"/>
              <a:buChar char="•"/>
            </a:pPr>
            <a:endParaRPr lang="en-AU" dirty="0">
              <a:latin typeface="Public Sans"/>
            </a:endParaRPr>
          </a:p>
          <a:p>
            <a:pPr marL="285750" indent="-285750">
              <a:buFont typeface="Arial"/>
              <a:buChar char="•"/>
            </a:pPr>
            <a:r>
              <a:rPr lang="en-AU"/>
              <a:t>Never give someone who calls you access to your phone or computer, no matter where they say they are calling from. </a:t>
            </a:r>
          </a:p>
          <a:p>
            <a:pPr marL="285750" indent="-285750">
              <a:buFont typeface="Arial"/>
              <a:buChar char="•"/>
            </a:pPr>
            <a:endParaRPr lang="en-AU" dirty="0"/>
          </a:p>
          <a:p>
            <a:r>
              <a:rPr lang="en-AU" dirty="0"/>
              <a:t>CLICK TO NEXT SLIDE</a:t>
            </a:r>
          </a:p>
        </p:txBody>
      </p:sp>
      <p:sp>
        <p:nvSpPr>
          <p:cNvPr id="4" name="Slide Number Placeholder 3"/>
          <p:cNvSpPr>
            <a:spLocks noGrp="1"/>
          </p:cNvSpPr>
          <p:nvPr>
            <p:ph type="sldNum" sz="quarter" idx="5"/>
          </p:nvPr>
        </p:nvSpPr>
        <p:spPr/>
        <p:txBody>
          <a:bodyPr/>
          <a:lstStyle/>
          <a:p>
            <a:fld id="{B07158C4-A119-4B78-9DE8-A50001BC31DC}" type="slidenum">
              <a:rPr lang="en-AU" smtClean="0"/>
              <a:pPr/>
              <a:t>46</a:t>
            </a:fld>
            <a:endParaRPr lang="en-AU"/>
          </a:p>
        </p:txBody>
      </p:sp>
    </p:spTree>
    <p:extLst>
      <p:ext uri="{BB962C8B-B14F-4D97-AF65-F5344CB8AC3E}">
        <p14:creationId xmlns:p14="http://schemas.microsoft.com/office/powerpoint/2010/main" val="5997615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Public Sans"/>
              </a:rPr>
              <a:t>On social media</a:t>
            </a:r>
          </a:p>
          <a:p>
            <a:endParaRPr lang="en-AU" dirty="0"/>
          </a:p>
          <a:p>
            <a:pPr marL="285750" indent="-285750">
              <a:buFont typeface="Arial"/>
              <a:buChar char="•"/>
            </a:pPr>
            <a:r>
              <a:rPr lang="en-AU" dirty="0">
                <a:latin typeface="Public Sans"/>
              </a:rPr>
              <a:t>Social media accounts should be private.</a:t>
            </a:r>
          </a:p>
          <a:p>
            <a:endParaRPr lang="en-AU" dirty="0">
              <a:latin typeface="Public Sans"/>
            </a:endParaRPr>
          </a:p>
          <a:p>
            <a:pPr marL="285750" indent="-285750">
              <a:buFont typeface="Arial"/>
              <a:buChar char="•"/>
            </a:pPr>
            <a:r>
              <a:rPr lang="en-AU" dirty="0">
                <a:latin typeface="Public Sans"/>
              </a:rPr>
              <a:t>Personal information should not be posted or shared with anyone—even to friends and family.</a:t>
            </a:r>
          </a:p>
          <a:p>
            <a:endParaRPr lang="en-AU" dirty="0">
              <a:latin typeface="Public Sans"/>
            </a:endParaRPr>
          </a:p>
          <a:p>
            <a:pPr marL="285750" indent="-285750">
              <a:buFont typeface="Arial"/>
              <a:buChar char="•"/>
            </a:pPr>
            <a:r>
              <a:rPr lang="en-AU"/>
              <a:t>Do not accept friend requests from people you do not know.</a:t>
            </a:r>
          </a:p>
          <a:p>
            <a:pPr marL="285750" indent="-285750">
              <a:buFont typeface="Arial"/>
              <a:buChar char="•"/>
            </a:pPr>
            <a:endParaRPr lang="en-AU" dirty="0"/>
          </a:p>
          <a:p>
            <a:r>
              <a:rPr lang="en-AU" dirty="0"/>
              <a:t>CLICK TO NEXT SLIDE</a:t>
            </a:r>
          </a:p>
        </p:txBody>
      </p:sp>
      <p:sp>
        <p:nvSpPr>
          <p:cNvPr id="4" name="Slide Number Placeholder 3"/>
          <p:cNvSpPr>
            <a:spLocks noGrp="1"/>
          </p:cNvSpPr>
          <p:nvPr>
            <p:ph type="sldNum" sz="quarter" idx="5"/>
          </p:nvPr>
        </p:nvSpPr>
        <p:spPr/>
        <p:txBody>
          <a:bodyPr/>
          <a:lstStyle/>
          <a:p>
            <a:fld id="{B07158C4-A119-4B78-9DE8-A50001BC31DC}" type="slidenum">
              <a:rPr lang="en-AU" smtClean="0"/>
              <a:pPr/>
              <a:t>47</a:t>
            </a:fld>
            <a:endParaRPr lang="en-AU"/>
          </a:p>
        </p:txBody>
      </p:sp>
    </p:spTree>
    <p:extLst>
      <p:ext uri="{BB962C8B-B14F-4D97-AF65-F5344CB8AC3E}">
        <p14:creationId xmlns:p14="http://schemas.microsoft.com/office/powerpoint/2010/main" val="10489425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Public Sans"/>
              </a:rPr>
              <a:t>When reading and opening communications </a:t>
            </a:r>
            <a:endParaRPr lang="en-US"/>
          </a:p>
          <a:p>
            <a:endParaRPr lang="en-AU" dirty="0">
              <a:latin typeface="Public Sans"/>
            </a:endParaRPr>
          </a:p>
          <a:p>
            <a:pPr marL="285750" indent="-285750">
              <a:buFont typeface="Arial"/>
              <a:buChar char="•"/>
            </a:pPr>
            <a:r>
              <a:rPr lang="en-AU" dirty="0">
                <a:latin typeface="Public Sans"/>
              </a:rPr>
              <a:t>Always check the links in all your emails by moving your mouse over them. The link should be the same as or very similar to the organisations website where the message is coming from. If you're not sure, don't click.</a:t>
            </a:r>
          </a:p>
          <a:p>
            <a:pPr marL="285750" indent="-285750">
              <a:buFont typeface="Arial"/>
              <a:buChar char="•"/>
            </a:pPr>
            <a:endParaRPr lang="en-AU" dirty="0">
              <a:latin typeface="Public Sans"/>
            </a:endParaRPr>
          </a:p>
          <a:p>
            <a:pPr marL="285750" indent="-285750">
              <a:buFont typeface="Arial"/>
              <a:buChar char="•"/>
            </a:pPr>
            <a:r>
              <a:rPr lang="en-AU" dirty="0">
                <a:latin typeface="Public Sans"/>
              </a:rPr>
              <a:t>Most organisations, like banks, government agencies, and big businesses, will not ask for personal information by text or email. </a:t>
            </a:r>
          </a:p>
          <a:p>
            <a:pPr marL="285750" indent="-285750">
              <a:buFont typeface="Arial"/>
              <a:buChar char="•"/>
            </a:pPr>
            <a:endParaRPr lang="en-AU" dirty="0">
              <a:latin typeface="Public Sans"/>
            </a:endParaRPr>
          </a:p>
          <a:p>
            <a:pPr marL="285750" indent="-285750">
              <a:buFont typeface="Arial"/>
              <a:buChar char="•"/>
            </a:pPr>
            <a:r>
              <a:rPr lang="en-AU" dirty="0">
                <a:latin typeface="Public Sans"/>
              </a:rPr>
              <a:t>If someone asks for your identity credentials or personal information, you should call the company via the number on their website to make sure they are real.</a:t>
            </a:r>
          </a:p>
          <a:p>
            <a:pPr marL="285750" indent="-285750">
              <a:buFont typeface="Arial"/>
              <a:buChar char="•"/>
            </a:pPr>
            <a:endParaRPr lang="en-AU" dirty="0"/>
          </a:p>
          <a:p>
            <a:r>
              <a:rPr lang="en-AU" dirty="0"/>
              <a:t>CLICK TO NEXT SLIDE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48</a:t>
            </a:fld>
            <a:endParaRPr lang="en-AU"/>
          </a:p>
        </p:txBody>
      </p:sp>
    </p:spTree>
    <p:extLst>
      <p:ext uri="{BB962C8B-B14F-4D97-AF65-F5344CB8AC3E}">
        <p14:creationId xmlns:p14="http://schemas.microsoft.com/office/powerpoint/2010/main" val="2919796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Public Sans"/>
              </a:rPr>
              <a:t>Passwords and two-step verification, also known as multi-factor authentication </a:t>
            </a:r>
          </a:p>
          <a:p>
            <a:endParaRPr lang="en-AU" b="1" dirty="0">
              <a:latin typeface="Public Sans"/>
            </a:endParaRPr>
          </a:p>
          <a:p>
            <a:pPr marL="285750" indent="-285750">
              <a:buFont typeface="Arial"/>
              <a:buChar char="•"/>
            </a:pPr>
            <a:r>
              <a:rPr lang="en-AU" dirty="0">
                <a:latin typeface="Public Sans"/>
              </a:rPr>
              <a:t>Passwords are like toothbrushes! Change them regularly, don’t share them with anyone and don’t leave them lying around! </a:t>
            </a:r>
          </a:p>
          <a:p>
            <a:pPr marL="285750" indent="-285750">
              <a:buFont typeface="Arial"/>
              <a:buChar char="•"/>
            </a:pPr>
            <a:endParaRPr lang="en-AU" dirty="0">
              <a:latin typeface="Public Sans"/>
            </a:endParaRPr>
          </a:p>
          <a:p>
            <a:pPr marL="285750" indent="-285750">
              <a:buFont typeface="Arial"/>
              <a:buChar char="•"/>
            </a:pPr>
            <a:r>
              <a:rPr lang="en-AU" dirty="0">
                <a:latin typeface="Public Sans"/>
              </a:rPr>
              <a:t>Don’t use the same password for more than one account.</a:t>
            </a:r>
          </a:p>
          <a:p>
            <a:pPr marL="285750" indent="-285750">
              <a:buFont typeface="Arial"/>
              <a:buChar char="•"/>
            </a:pPr>
            <a:endParaRPr lang="en-AU" dirty="0">
              <a:latin typeface="Public Sans"/>
            </a:endParaRPr>
          </a:p>
          <a:p>
            <a:pPr marL="285750" indent="-285750">
              <a:buFont typeface="Arial"/>
              <a:buChar char="•"/>
            </a:pPr>
            <a:r>
              <a:rPr lang="en-AU" dirty="0">
                <a:latin typeface="Public Sans"/>
              </a:rPr>
              <a:t>Create long complex passwords using upper- and lower-case letters, numbers, and symbols. </a:t>
            </a:r>
          </a:p>
          <a:p>
            <a:pPr marL="285750" indent="-285750">
              <a:buFont typeface="Arial"/>
              <a:buChar char="•"/>
            </a:pPr>
            <a:endParaRPr lang="en-AU" dirty="0">
              <a:latin typeface="Public Sans"/>
            </a:endParaRPr>
          </a:p>
          <a:p>
            <a:pPr marL="285750" indent="-285750">
              <a:buFont typeface="Arial"/>
              <a:buChar char="•"/>
            </a:pPr>
            <a:r>
              <a:rPr lang="en-AU" dirty="0">
                <a:latin typeface="Public Sans"/>
              </a:rPr>
              <a:t>Use multi-factor authentication for all systems and accounts where possible.</a:t>
            </a:r>
          </a:p>
          <a:p>
            <a:pPr marL="285750" indent="-285750">
              <a:buFont typeface="Arial"/>
              <a:buChar char="•"/>
            </a:pPr>
            <a:endParaRPr lang="en-AU" dirty="0"/>
          </a:p>
          <a:p>
            <a:r>
              <a:rPr lang="en-AU" dirty="0"/>
              <a:t>CLICK TO NEXT SLIDE</a:t>
            </a:r>
          </a:p>
          <a:p>
            <a:pPr marL="285750" indent="-285750">
              <a:buFont typeface="Arial"/>
              <a:buChar char="•"/>
            </a:pPr>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49</a:t>
            </a:fld>
            <a:endParaRPr lang="en-AU"/>
          </a:p>
        </p:txBody>
      </p:sp>
    </p:spTree>
    <p:extLst>
      <p:ext uri="{BB962C8B-B14F-4D97-AF65-F5344CB8AC3E}">
        <p14:creationId xmlns:p14="http://schemas.microsoft.com/office/powerpoint/2010/main" val="35378688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Public Sans"/>
              </a:rPr>
              <a:t>ACTIVITY: QUICK FINAL QUIZ!</a:t>
            </a:r>
            <a:endParaRPr lang="en-AU" dirty="0"/>
          </a:p>
          <a:p>
            <a:endParaRPr lang="en-AU" dirty="0"/>
          </a:p>
          <a:p>
            <a:r>
              <a:rPr lang="en-AU" dirty="0">
                <a:latin typeface="Public Sans"/>
              </a:rPr>
              <a:t>To complete the lesson, ask students to complete a quick quiz together. </a:t>
            </a:r>
            <a:endParaRPr lang="en-AU" dirty="0"/>
          </a:p>
          <a:p>
            <a:r>
              <a:rPr lang="en-AU" dirty="0">
                <a:latin typeface="Public Sans"/>
              </a:rPr>
              <a:t> </a:t>
            </a:r>
          </a:p>
          <a:p>
            <a:r>
              <a:rPr lang="en-AU" dirty="0">
                <a:latin typeface="Public Sans"/>
              </a:rPr>
              <a:t>Q1.     Which of the following would be the strongest password?</a:t>
            </a:r>
          </a:p>
          <a:p>
            <a:r>
              <a:rPr lang="en-AU" dirty="0">
                <a:latin typeface="Public Sans"/>
              </a:rPr>
              <a:t> </a:t>
            </a:r>
          </a:p>
          <a:p>
            <a:pPr marL="342900" indent="-342900">
              <a:buAutoNum type="alphaUcPeriod"/>
            </a:pPr>
            <a:r>
              <a:rPr lang="en-AU" err="1">
                <a:latin typeface="Public Sans"/>
              </a:rPr>
              <a:t>Asdfg</a:t>
            </a:r>
            <a:endParaRPr lang="en-AU" err="1"/>
          </a:p>
          <a:p>
            <a:pPr marL="342900" indent="-342900">
              <a:buAutoNum type="alphaUcPeriod"/>
            </a:pPr>
            <a:r>
              <a:rPr lang="en-AU" err="1">
                <a:latin typeface="Public Sans"/>
              </a:rPr>
              <a:t>Longdancesummerfrance</a:t>
            </a:r>
            <a:endParaRPr lang="en-AU" dirty="0" err="1">
              <a:latin typeface="Public Sans"/>
            </a:endParaRPr>
          </a:p>
          <a:p>
            <a:pPr marL="342900" indent="-342900">
              <a:buAutoNum type="alphaUcPeriod"/>
            </a:pPr>
            <a:r>
              <a:rPr lang="en-AU" dirty="0">
                <a:latin typeface="Public Sans"/>
              </a:rPr>
              <a:t>B1g5mile123</a:t>
            </a:r>
          </a:p>
          <a:p>
            <a:r>
              <a:rPr lang="en-AU" dirty="0">
                <a:latin typeface="Public Sans"/>
              </a:rPr>
              <a:t>                     </a:t>
            </a:r>
          </a:p>
          <a:p>
            <a:r>
              <a:rPr lang="en-AU" dirty="0">
                <a:latin typeface="Public Sans"/>
              </a:rPr>
              <a:t>Answer is C        B1g5mile123</a:t>
            </a:r>
          </a:p>
          <a:p>
            <a:r>
              <a:rPr lang="en-AU" dirty="0">
                <a:latin typeface="Public Sans"/>
              </a:rPr>
              <a:t> </a:t>
            </a:r>
          </a:p>
          <a:p>
            <a:r>
              <a:rPr lang="en-AU" dirty="0">
                <a:latin typeface="Public Sans"/>
              </a:rPr>
              <a:t> </a:t>
            </a:r>
          </a:p>
          <a:p>
            <a:r>
              <a:rPr lang="en-AU" dirty="0">
                <a:latin typeface="Public Sans"/>
              </a:rPr>
              <a:t>Q2.    What are some of the technique’s scammers use to trick people into handing over their personal information?</a:t>
            </a:r>
          </a:p>
          <a:p>
            <a:r>
              <a:rPr lang="en-AU" dirty="0">
                <a:latin typeface="Public Sans"/>
              </a:rPr>
              <a:t> </a:t>
            </a:r>
          </a:p>
          <a:p>
            <a:pPr marL="342900" indent="-342900">
              <a:buAutoNum type="alphaUcPeriod"/>
            </a:pPr>
            <a:r>
              <a:rPr lang="en-AU" dirty="0">
                <a:latin typeface="Public Sans"/>
              </a:rPr>
              <a:t>Fake websites</a:t>
            </a:r>
          </a:p>
          <a:p>
            <a:pPr marL="342900" indent="-342900">
              <a:buAutoNum type="alphaUcPeriod"/>
            </a:pPr>
            <a:r>
              <a:rPr lang="en-AU" dirty="0">
                <a:latin typeface="Public Sans"/>
              </a:rPr>
              <a:t>Impersonating banks, family or friends</a:t>
            </a:r>
          </a:p>
          <a:p>
            <a:pPr marL="342900" indent="-342900">
              <a:buAutoNum type="alphaUcPeriod"/>
            </a:pPr>
            <a:r>
              <a:rPr lang="en-AU" dirty="0">
                <a:latin typeface="Public Sans"/>
              </a:rPr>
              <a:t>Urgent emails or text messages</a:t>
            </a:r>
          </a:p>
          <a:p>
            <a:pPr marL="342900" indent="-342900">
              <a:buAutoNum type="alphaUcPeriod"/>
            </a:pPr>
            <a:r>
              <a:rPr lang="en-AU" dirty="0">
                <a:latin typeface="Public Sans"/>
              </a:rPr>
              <a:t>All of the above</a:t>
            </a:r>
            <a:endParaRPr lang="en-AU"/>
          </a:p>
          <a:p>
            <a:r>
              <a:rPr lang="en-AU" dirty="0">
                <a:latin typeface="Public Sans"/>
              </a:rPr>
              <a:t> </a:t>
            </a:r>
            <a:endParaRPr lang="en-AU"/>
          </a:p>
          <a:p>
            <a:r>
              <a:rPr lang="en-AU" dirty="0">
                <a:latin typeface="Public Sans"/>
              </a:rPr>
              <a:t>Answer is D        All of the above</a:t>
            </a:r>
          </a:p>
          <a:p>
            <a:endParaRPr lang="en-AU" dirty="0">
              <a:latin typeface="Public Sans"/>
            </a:endParaRPr>
          </a:p>
          <a:p>
            <a:r>
              <a:rPr lang="en-AU" dirty="0">
                <a:latin typeface="Public Sans"/>
              </a:rPr>
              <a:t> </a:t>
            </a:r>
          </a:p>
          <a:p>
            <a:r>
              <a:rPr lang="en-AU" dirty="0">
                <a:latin typeface="Public Sans"/>
              </a:rPr>
              <a:t>Q3.    Using two or more authentication factors boosts your cyber security and makes it much more difficult for someone to gain access to your account.  </a:t>
            </a:r>
          </a:p>
          <a:p>
            <a:endParaRPr lang="en-AU" dirty="0">
              <a:latin typeface="Public Sans"/>
            </a:endParaRPr>
          </a:p>
          <a:p>
            <a:r>
              <a:rPr lang="en-AU" dirty="0">
                <a:latin typeface="Public Sans"/>
              </a:rPr>
              <a:t>True or false?  </a:t>
            </a:r>
            <a:endParaRPr lang="en-AU"/>
          </a:p>
          <a:p>
            <a:endParaRPr lang="en-AU" dirty="0">
              <a:latin typeface="Public Sans"/>
            </a:endParaRPr>
          </a:p>
          <a:p>
            <a:r>
              <a:rPr lang="en-AU" dirty="0">
                <a:latin typeface="Public Sans"/>
              </a:rPr>
              <a:t>Answer is    True</a:t>
            </a:r>
            <a:endParaRPr lang="en-AU" dirty="0"/>
          </a:p>
          <a:p>
            <a:endParaRPr lang="en-AU" dirty="0">
              <a:latin typeface="Public Sans"/>
            </a:endParaRPr>
          </a:p>
          <a:p>
            <a:r>
              <a:rPr lang="en-AU" dirty="0">
                <a:latin typeface="Public Sans"/>
              </a:rPr>
              <a:t> </a:t>
            </a:r>
          </a:p>
          <a:p>
            <a:r>
              <a:rPr lang="en-AU" dirty="0">
                <a:latin typeface="Public Sans"/>
              </a:rPr>
              <a:t>Q4.      What three words can help you pause and think before you share personal information with someone you aren’t sure you can trust or online?</a:t>
            </a:r>
          </a:p>
          <a:p>
            <a:endParaRPr lang="en-AU" dirty="0">
              <a:latin typeface="Public Sans"/>
            </a:endParaRPr>
          </a:p>
          <a:p>
            <a:pPr marL="342900" indent="-342900">
              <a:buAutoNum type="alphaUcPeriod"/>
            </a:pPr>
            <a:r>
              <a:rPr lang="en-AU" dirty="0">
                <a:latin typeface="Public Sans"/>
              </a:rPr>
              <a:t>Just do it!</a:t>
            </a:r>
          </a:p>
          <a:p>
            <a:pPr marL="342900" indent="-342900">
              <a:buAutoNum type="alphaUcPeriod"/>
            </a:pPr>
            <a:r>
              <a:rPr lang="en-AU" dirty="0">
                <a:latin typeface="Public Sans"/>
              </a:rPr>
              <a:t>I’m </a:t>
            </a:r>
            <a:r>
              <a:rPr lang="en-AU" err="1">
                <a:latin typeface="Public Sans"/>
              </a:rPr>
              <a:t>lovin</a:t>
            </a:r>
            <a:r>
              <a:rPr lang="en-AU" dirty="0">
                <a:latin typeface="Public Sans"/>
              </a:rPr>
              <a:t>’ it!</a:t>
            </a:r>
          </a:p>
          <a:p>
            <a:pPr marL="342900" indent="-342900">
              <a:buAutoNum type="alphaUcPeriod"/>
            </a:pPr>
            <a:r>
              <a:rPr lang="en-AU" dirty="0">
                <a:latin typeface="Public Sans"/>
              </a:rPr>
              <a:t>Stop, check, reject!</a:t>
            </a:r>
          </a:p>
          <a:p>
            <a:endParaRPr lang="en-AU" dirty="0">
              <a:latin typeface="Public Sans"/>
            </a:endParaRPr>
          </a:p>
          <a:p>
            <a:r>
              <a:rPr lang="en-AU" dirty="0">
                <a:latin typeface="Public Sans"/>
              </a:rPr>
              <a:t>Answer is C        Stop, check, reject</a:t>
            </a:r>
          </a:p>
          <a:p>
            <a:endParaRPr lang="en-AU" dirty="0"/>
          </a:p>
          <a:p>
            <a:r>
              <a:rPr lang="en-AU" dirty="0"/>
              <a:t>CLICK TO NEXT SLIDE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50</a:t>
            </a:fld>
            <a:endParaRPr lang="en-AU"/>
          </a:p>
        </p:txBody>
      </p:sp>
    </p:spTree>
    <p:extLst>
      <p:ext uri="{BB962C8B-B14F-4D97-AF65-F5344CB8AC3E}">
        <p14:creationId xmlns:p14="http://schemas.microsoft.com/office/powerpoint/2010/main" val="29935415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Public Sans"/>
              </a:rPr>
              <a:t>Congratulations! You have completed the Keeping your Identity Safe program! </a:t>
            </a:r>
            <a:endParaRPr lang="en-US"/>
          </a:p>
          <a:p>
            <a:endParaRPr lang="en-AU" dirty="0">
              <a:latin typeface="Public Sans"/>
            </a:endParaRPr>
          </a:p>
          <a:p>
            <a:r>
              <a:rPr lang="en-AU" dirty="0">
                <a:latin typeface="Public Sans"/>
              </a:rPr>
              <a:t>If teachers or students want more information or support below are some links to additional resources. </a:t>
            </a:r>
            <a:endParaRPr lang="en-AU" dirty="0"/>
          </a:p>
          <a:p>
            <a:endParaRPr lang="en-AU" dirty="0"/>
          </a:p>
          <a:p>
            <a:pPr marL="285750" indent="-285750">
              <a:buFont typeface="Arial"/>
              <a:buChar char="•"/>
            </a:pPr>
            <a:r>
              <a:rPr lang="en-AU" dirty="0">
                <a:latin typeface="Public Sans"/>
                <a:hlinkClick r:id="rId3">
                  <a:extLst>
                    <a:ext uri="{A12FA001-AC4F-418D-AE19-62706E023703}">
                      <ahyp:hlinkClr xmlns:ahyp="http://schemas.microsoft.com/office/drawing/2018/hyperlinkcolor" val="tx"/>
                    </a:ext>
                  </a:extLst>
                </a:hlinkClick>
              </a:rPr>
              <a:t>Learn</a:t>
            </a:r>
            <a:r>
              <a:rPr lang="en-AU" dirty="0">
                <a:latin typeface="Public Sans"/>
              </a:rPr>
              <a:t>: </a:t>
            </a:r>
            <a:r>
              <a:rPr lang="en-US" dirty="0">
                <a:latin typeface="Public Sans"/>
              </a:rPr>
              <a:t>Everything you need to know about </a:t>
            </a:r>
            <a:r>
              <a:rPr lang="en-AU" dirty="0">
                <a:latin typeface="Public Sans"/>
              </a:rPr>
              <a:t>data breaches, scams and identity theft.</a:t>
            </a:r>
            <a:endParaRPr lang="en-AU" dirty="0"/>
          </a:p>
          <a:p>
            <a:pPr marL="285750" indent="-285750">
              <a:buFont typeface="Arial"/>
              <a:buChar char="•"/>
            </a:pPr>
            <a:endParaRPr lang="en-AU" dirty="0"/>
          </a:p>
          <a:p>
            <a:pPr marL="285750" indent="-285750">
              <a:buFont typeface="Arial"/>
              <a:buChar char="•"/>
            </a:pPr>
            <a:r>
              <a:rPr lang="en-AU" dirty="0">
                <a:latin typeface="Public Sans"/>
                <a:hlinkClick r:id="rId4">
                  <a:extLst>
                    <a:ext uri="{A12FA001-AC4F-418D-AE19-62706E023703}">
                      <ahyp:hlinkClr xmlns:ahyp="http://schemas.microsoft.com/office/drawing/2018/hyperlinkcolor" val="tx"/>
                    </a:ext>
                  </a:extLst>
                </a:hlinkClick>
              </a:rPr>
              <a:t>Be prepared</a:t>
            </a:r>
            <a:r>
              <a:rPr lang="en-AU" dirty="0">
                <a:latin typeface="Public Sans"/>
              </a:rPr>
              <a:t>: </a:t>
            </a:r>
            <a:r>
              <a:rPr lang="en-US" dirty="0">
                <a:latin typeface="Public Sans"/>
              </a:rPr>
              <a:t>In depth </a:t>
            </a:r>
            <a:r>
              <a:rPr lang="en-AU" dirty="0">
                <a:latin typeface="Public Sans"/>
              </a:rPr>
              <a:t>guidelines on protecting yourself and your family from identity theft, including how to maintain your online privacy, passwords and devices.</a:t>
            </a:r>
            <a:endParaRPr lang="en-AU" dirty="0"/>
          </a:p>
          <a:p>
            <a:pPr marL="285750" indent="-285750">
              <a:buFont typeface="Arial"/>
              <a:buChar char="•"/>
            </a:pPr>
            <a:endParaRPr lang="en-AU" dirty="0"/>
          </a:p>
          <a:p>
            <a:pPr marL="285750" indent="-285750">
              <a:buFont typeface="Arial"/>
              <a:buChar char="•"/>
            </a:pPr>
            <a:r>
              <a:rPr lang="en-AU" dirty="0">
                <a:latin typeface="Public Sans"/>
                <a:hlinkClick r:id="rId5">
                  <a:extLst>
                    <a:ext uri="{A12FA001-AC4F-418D-AE19-62706E023703}">
                      <ahyp:hlinkClr xmlns:ahyp="http://schemas.microsoft.com/office/drawing/2018/hyperlinkcolor" val="tx"/>
                    </a:ext>
                  </a:extLst>
                </a:hlinkClick>
              </a:rPr>
              <a:t>Get support: </a:t>
            </a:r>
            <a:r>
              <a:rPr lang="en-AU" dirty="0">
                <a:latin typeface="Public Sans"/>
              </a:rPr>
              <a:t>Easy-to-follow steps, actions and support for when you’re the victim of a data breach or identity theft.</a:t>
            </a:r>
          </a:p>
          <a:p>
            <a:endParaRPr lang="en-AU" dirty="0"/>
          </a:p>
          <a:p>
            <a:r>
              <a:rPr lang="en-AU"/>
              <a:t>Feedback on this lesson can be provided to </a:t>
            </a:r>
            <a:r>
              <a:rPr lang="en-AU" dirty="0">
                <a:hlinkClick r:id="rId6"/>
              </a:rPr>
              <a:t>engagement@idsupport.nsw.gov.au</a:t>
            </a:r>
            <a:r>
              <a:rPr lang="en-AU"/>
              <a:t>. </a:t>
            </a:r>
          </a:p>
          <a:p>
            <a:r>
              <a:rPr lang="en-AU" b="1" dirty="0">
                <a:latin typeface="Public Sans"/>
              </a:rPr>
              <a:t> </a:t>
            </a:r>
            <a:endParaRPr lang="en-AU" dirty="0">
              <a:latin typeface="Public Sans"/>
            </a:endParaRPr>
          </a:p>
          <a:p>
            <a:r>
              <a:rPr lang="en-AU"/>
              <a:t>If you believe your NSW Government identity documents have been stolen or used and accessed without your knowledge or consent, help is available.</a:t>
            </a:r>
          </a:p>
          <a:p>
            <a:r>
              <a:rPr lang="en-AU" dirty="0">
                <a:latin typeface="Public Sans"/>
              </a:rPr>
              <a:t> </a:t>
            </a:r>
          </a:p>
          <a:p>
            <a:r>
              <a:rPr lang="en-AU" dirty="0">
                <a:latin typeface="Public Sans"/>
              </a:rPr>
              <a:t>                             Website           nsw.gov.au/id-support-</a:t>
            </a:r>
            <a:r>
              <a:rPr lang="en-AU" dirty="0" err="1">
                <a:latin typeface="Public Sans"/>
              </a:rPr>
              <a:t>nsw</a:t>
            </a:r>
            <a:r>
              <a:rPr lang="en-AU" dirty="0">
                <a:latin typeface="Public Sans"/>
              </a:rPr>
              <a:t> </a:t>
            </a:r>
            <a:endParaRPr lang="en-AU" dirty="0"/>
          </a:p>
          <a:p>
            <a:r>
              <a:rPr lang="en-AU" dirty="0">
                <a:latin typeface="Public Sans"/>
              </a:rPr>
              <a:t>                             Call       </a:t>
            </a:r>
            <a:r>
              <a:rPr lang="en-AU">
                <a:latin typeface="Public Sans"/>
              </a:rPr>
              <a:t>  </a:t>
            </a:r>
            <a:r>
              <a:rPr lang="en-AU" dirty="0">
                <a:latin typeface="Public Sans"/>
              </a:rPr>
              <a:t> 1800 001 040</a:t>
            </a:r>
          </a:p>
          <a:p>
            <a:r>
              <a:rPr lang="en-AU" dirty="0">
                <a:latin typeface="Public Sans"/>
              </a:rPr>
              <a:t> </a:t>
            </a:r>
          </a:p>
          <a:p>
            <a:r>
              <a:rPr lang="en-AU" dirty="0">
                <a:latin typeface="Public Sans"/>
              </a:rPr>
              <a:t>Advisors are available between 9am and 5pm, Monday through Friday.</a:t>
            </a:r>
          </a:p>
          <a:p>
            <a:br>
              <a:rPr lang="en-US" dirty="0"/>
            </a:br>
            <a:endParaRPr lang="en-US" dirty="0"/>
          </a:p>
          <a:p>
            <a:r>
              <a:rPr lang="en-AU" dirty="0"/>
              <a:t>CLICK TO NEXT SLIDE</a:t>
            </a:r>
          </a:p>
        </p:txBody>
      </p:sp>
      <p:sp>
        <p:nvSpPr>
          <p:cNvPr id="4" name="Slide Number Placeholder 3"/>
          <p:cNvSpPr>
            <a:spLocks noGrp="1"/>
          </p:cNvSpPr>
          <p:nvPr>
            <p:ph type="sldNum" sz="quarter" idx="5"/>
          </p:nvPr>
        </p:nvSpPr>
        <p:spPr/>
        <p:txBody>
          <a:bodyPr/>
          <a:lstStyle/>
          <a:p>
            <a:fld id="{B07158C4-A119-4B78-9DE8-A50001BC31DC}" type="slidenum">
              <a:rPr lang="en-AU" smtClean="0"/>
              <a:pPr/>
              <a:t>51</a:t>
            </a:fld>
            <a:endParaRPr lang="en-AU"/>
          </a:p>
        </p:txBody>
      </p:sp>
    </p:spTree>
    <p:extLst>
      <p:ext uri="{BB962C8B-B14F-4D97-AF65-F5344CB8AC3E}">
        <p14:creationId xmlns:p14="http://schemas.microsoft.com/office/powerpoint/2010/main" val="1662316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Public Sans"/>
              </a:rPr>
              <a:t>ACTIVITY: CLASS DISCUSSION </a:t>
            </a:r>
            <a:endParaRPr lang="en-AU">
              <a:latin typeface="Public Sans"/>
            </a:endParaRPr>
          </a:p>
          <a:p>
            <a:endParaRPr lang="en-AU">
              <a:latin typeface="Public Sans"/>
            </a:endParaRPr>
          </a:p>
          <a:p>
            <a:r>
              <a:rPr lang="en-AU" dirty="0">
                <a:latin typeface="Public Sans"/>
              </a:rPr>
              <a:t>Ask students what they think personal information is and how it links to their identity.</a:t>
            </a:r>
            <a:endParaRPr lang="en-US" dirty="0">
              <a:latin typeface="Public Sans"/>
            </a:endParaRPr>
          </a:p>
          <a:p>
            <a:endParaRPr lang="en-AU" i="1">
              <a:latin typeface="Public Sans"/>
            </a:endParaRPr>
          </a:p>
          <a:p>
            <a:pPr marL="285750" indent="-285750">
              <a:buFont typeface="Arial"/>
              <a:buChar char="•"/>
            </a:pPr>
            <a:r>
              <a:rPr lang="en-AU" i="1" dirty="0">
                <a:latin typeface="Public Sans"/>
              </a:rPr>
              <a:t>Any information that can be used to establish someone's identity is considered personal information. Driver licences and passports are both examples of documents that contain personal information. </a:t>
            </a:r>
            <a:endParaRPr lang="en-AU" dirty="0">
              <a:latin typeface="Public Sans"/>
            </a:endParaRPr>
          </a:p>
          <a:p>
            <a:pPr marL="285750" indent="-285750">
              <a:buFont typeface="Arial"/>
              <a:buChar char="•"/>
            </a:pPr>
            <a:endParaRPr lang="en-AU" i="1"/>
          </a:p>
          <a:p>
            <a:r>
              <a:rPr lang="en-AU" dirty="0">
                <a:latin typeface="Public Sans"/>
              </a:rPr>
              <a:t>CLICK TO NEXT SLIDE</a:t>
            </a:r>
            <a:endParaRPr lang="en-AU" dirty="0"/>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3052877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1200"/>
              </a:spcBef>
            </a:pPr>
            <a:r>
              <a:rPr lang="en-AU" sz="1800" kern="0" dirty="0">
                <a:solidFill>
                  <a:srgbClr val="000000"/>
                </a:solidFill>
                <a:latin typeface="Public Sans Light"/>
                <a:ea typeface="Times New Roman" panose="02020603050405020304" pitchFamily="18" charset="0"/>
                <a:cs typeface="Times New Roman" panose="02020603050405020304" pitchFamily="18" charset="0"/>
              </a:rPr>
              <a:t>ACTIVITY: IDENTITY BINGO </a:t>
            </a:r>
            <a:endParaRPr lang="en-AU" sz="1800" b="0" kern="0" dirty="0">
              <a:solidFill>
                <a:srgbClr val="000000"/>
              </a:solidFill>
              <a:effectLst/>
              <a:latin typeface="Public Sans Light" pitchFamily="2" charset="0"/>
              <a:ea typeface="Times New Roman" panose="02020603050405020304" pitchFamily="18" charset="0"/>
              <a:cs typeface="Times New Roman" panose="02020603050405020304" pitchFamily="18" charset="0"/>
            </a:endParaRPr>
          </a:p>
          <a:p>
            <a:pPr>
              <a:lnSpc>
                <a:spcPct val="107000"/>
              </a:lnSpc>
              <a:spcBef>
                <a:spcPts val="1200"/>
              </a:spcBef>
            </a:pPr>
            <a:endParaRPr lang="en-AU" sz="1800" dirty="0">
              <a:effectLst/>
              <a:latin typeface="Public Sans Light" pitchFamily="2" charset="0"/>
              <a:ea typeface="Calibri" panose="020F0502020204030204" pitchFamily="34" charset="0"/>
              <a:cs typeface="Calibri" panose="020F0502020204030204" pitchFamily="34" charset="0"/>
            </a:endParaRPr>
          </a:p>
          <a:p>
            <a:pPr marL="1371600" indent="-1371600">
              <a:lnSpc>
                <a:spcPct val="107000"/>
              </a:lnSpc>
              <a:spcAft>
                <a:spcPts val="800"/>
              </a:spcAft>
            </a:pPr>
            <a:r>
              <a:rPr lang="en-AU" sz="1800" dirty="0">
                <a:effectLst/>
                <a:latin typeface="Public Sans Light"/>
                <a:ea typeface="Calibri"/>
                <a:cs typeface="Calibri" panose="020F0502020204030204" pitchFamily="34" charset="0"/>
              </a:rPr>
              <a:t>Students have three or four minutes to write a list of as many things as they can that they consider to be ‘personal information’.</a:t>
            </a:r>
            <a:r>
              <a:rPr lang="en-AU" sz="1800" dirty="0">
                <a:latin typeface="Public Sans Light"/>
                <a:ea typeface="Calibri"/>
                <a:cs typeface="Calibri" panose="020F0502020204030204" pitchFamily="34" charset="0"/>
              </a:rPr>
              <a:t> </a:t>
            </a:r>
            <a:endParaRPr lang="en-AU" sz="1800" dirty="0">
              <a:latin typeface="Calibri" panose="020F0502020204030204" pitchFamily="34" charset="0"/>
              <a:ea typeface="Calibri" panose="020F0502020204030204" pitchFamily="34" charset="0"/>
              <a:cs typeface="Times New Roman" panose="02020603050405020304" pitchFamily="18" charset="0"/>
            </a:endParaRPr>
          </a:p>
          <a:p>
            <a:pPr marL="1371600" indent="-1371600">
              <a:lnSpc>
                <a:spcPct val="107000"/>
              </a:lnSpc>
              <a:spcAft>
                <a:spcPts val="800"/>
              </a:spcAft>
            </a:pPr>
            <a:endParaRPr lang="en-AU" sz="1800" dirty="0">
              <a:latin typeface="Calibri" panose="020F0502020204030204" pitchFamily="34" charset="0"/>
              <a:ea typeface="Calibri" panose="020F0502020204030204" pitchFamily="34" charset="0"/>
              <a:cs typeface="Times New Roman" panose="02020603050405020304" pitchFamily="18" charset="0"/>
            </a:endParaRPr>
          </a:p>
          <a:p>
            <a:pPr marL="1371600" indent="-1371600">
              <a:lnSpc>
                <a:spcPct val="107000"/>
              </a:lnSpc>
              <a:spcAft>
                <a:spcPts val="800"/>
              </a:spcAft>
            </a:pPr>
            <a:r>
              <a:rPr lang="en-AU" sz="1800" dirty="0">
                <a:effectLst/>
                <a:latin typeface="Public Sans Light"/>
                <a:ea typeface="Calibri"/>
                <a:cs typeface="Calibri" panose="020F0502020204030204" pitchFamily="34" charset="0"/>
              </a:rPr>
              <a:t>Encourage students to take turns sharing one of their responses OR you can reveal the answers in the </a:t>
            </a:r>
            <a:r>
              <a:rPr lang="en-AU" sz="1800" dirty="0">
                <a:latin typeface="Public Sans Light"/>
                <a:ea typeface="Calibri"/>
                <a:cs typeface="Calibri" panose="020F0502020204030204" pitchFamily="34" charset="0"/>
              </a:rPr>
              <a:t>slide deck one</a:t>
            </a:r>
            <a:r>
              <a:rPr lang="en-AU" sz="1800" dirty="0">
                <a:effectLst/>
                <a:latin typeface="Public Sans Light"/>
                <a:ea typeface="Calibri"/>
                <a:cs typeface="Calibri" panose="020F0502020204030204" pitchFamily="34" charset="0"/>
              </a:rPr>
              <a:t> by one.</a:t>
            </a:r>
            <a:r>
              <a:rPr lang="en-AU" sz="1800" dirty="0">
                <a:latin typeface="Public Sans Light"/>
                <a:ea typeface="Calibri"/>
                <a:cs typeface="Calibri" panose="020F0502020204030204" pitchFamily="34"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1371600" indent="-1371600">
              <a:lnSpc>
                <a:spcPct val="107000"/>
              </a:lnSpc>
              <a:spcAft>
                <a:spcPts val="800"/>
              </a:spcAft>
            </a:pPr>
            <a:r>
              <a:rPr lang="en-AU" sz="1800" dirty="0">
                <a:effectLst/>
                <a:latin typeface="Public Sans Light"/>
                <a:ea typeface="Calibri"/>
                <a:cs typeface="Calibri" panose="020F0502020204030204" pitchFamily="34" charset="0"/>
              </a:rPr>
              <a:t>The class can tick their responses off as they go.</a:t>
            </a:r>
            <a:r>
              <a:rPr lang="en-AU" sz="1800" dirty="0">
                <a:latin typeface="Public Sans Light"/>
                <a:ea typeface="Calibri"/>
                <a:cs typeface="Calibri" panose="020F0502020204030204" pitchFamily="34"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1371600" indent="-1371600">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1371600" indent="-1371600">
              <a:lnSpc>
                <a:spcPct val="107000"/>
              </a:lnSpc>
              <a:spcAft>
                <a:spcPts val="800"/>
              </a:spcAft>
            </a:pPr>
            <a:r>
              <a:rPr lang="en-AU" sz="1800" dirty="0">
                <a:effectLst/>
                <a:latin typeface="Public Sans Light"/>
                <a:ea typeface="Calibri"/>
                <a:cs typeface="Calibri" panose="020F0502020204030204" pitchFamily="34" charset="0"/>
              </a:rPr>
              <a:t>If you have time, as a class discuss the importance or uniqueness of each response as they move through the list.</a:t>
            </a:r>
            <a:r>
              <a:rPr lang="en-AU" sz="1800" dirty="0">
                <a:latin typeface="Public Sans Light"/>
                <a:ea typeface="Calibri"/>
                <a:cs typeface="Calibri" panose="020F0502020204030204" pitchFamily="34" charset="0"/>
              </a:rPr>
              <a:t> </a:t>
            </a:r>
            <a:endParaRPr lang="en-AU" sz="1800" dirty="0">
              <a:effectLst/>
              <a:latin typeface="Public Sans Light" pitchFamily="2" charset="0"/>
              <a:ea typeface="Calibri" panose="020F0502020204030204" pitchFamily="34" charset="0"/>
              <a:cs typeface="Calibri" panose="020F0502020204030204" pitchFamily="34" charset="0"/>
            </a:endParaRPr>
          </a:p>
          <a:p>
            <a:pPr marL="1371600" indent="-1371600">
              <a:lnSpc>
                <a:spcPct val="107000"/>
              </a:lnSpc>
              <a:spcAft>
                <a:spcPts val="800"/>
              </a:spcAft>
            </a:pPr>
            <a:endParaRPr lang="en-AU" sz="1800" dirty="0">
              <a:effectLst/>
              <a:latin typeface="Public Sans Light" pitchFamily="2" charset="0"/>
              <a:ea typeface="Calibri" panose="020F0502020204030204" pitchFamily="34" charset="0"/>
              <a:cs typeface="Calibri" panose="020F0502020204030204" pitchFamily="34" charset="0"/>
            </a:endParaRPr>
          </a:p>
          <a:p>
            <a:pPr marL="1371600" indent="-1371600">
              <a:lnSpc>
                <a:spcPct val="107000"/>
              </a:lnSpc>
              <a:spcAft>
                <a:spcPts val="800"/>
              </a:spcAft>
              <a:defRPr/>
            </a:pPr>
            <a:r>
              <a:rPr lang="en-AU" sz="1800" dirty="0">
                <a:solidFill>
                  <a:srgbClr val="000000"/>
                </a:solidFill>
                <a:latin typeface="Public Sans Light"/>
                <a:ea typeface="Calibri"/>
                <a:cs typeface="Calibri" panose="020F0502020204030204" pitchFamily="34" charset="0"/>
              </a:rPr>
              <a:t>To turn the activity into a game, students can earn 1 point for each correct answer on their list.</a:t>
            </a:r>
            <a:endParaRPr lang="en-AU" sz="1800" dirty="0">
              <a:solidFill>
                <a:srgbClr val="000000"/>
              </a:solidFill>
              <a:latin typeface="Public Sans Light" pitchFamily="2" charset="0"/>
              <a:ea typeface="Calibri" panose="020F0502020204030204" pitchFamily="34" charset="0"/>
              <a:cs typeface="Calibri" panose="020F0502020204030204" pitchFamily="34" charset="0"/>
            </a:endParaRPr>
          </a:p>
          <a:p>
            <a:pPr marL="1371600" indent="-1371600">
              <a:lnSpc>
                <a:spcPct val="107000"/>
              </a:lnSpc>
              <a:spcAft>
                <a:spcPts val="800"/>
              </a:spcAft>
              <a:defRPr/>
            </a:pPr>
            <a:endParaRPr lang="en-AU" sz="1800" dirty="0">
              <a:solidFill>
                <a:srgbClr val="000000"/>
              </a:solidFill>
              <a:latin typeface="Public Sans Light" pitchFamily="2" charset="0"/>
              <a:ea typeface="Calibri" panose="020F0502020204030204" pitchFamily="34" charset="0"/>
              <a:cs typeface="Calibri" panose="020F0502020204030204" pitchFamily="34" charset="0"/>
            </a:endParaRPr>
          </a:p>
          <a:p>
            <a:pPr marL="1371600" indent="-1371600">
              <a:lnSpc>
                <a:spcPct val="107000"/>
              </a:lnSpc>
              <a:spcAft>
                <a:spcPts val="800"/>
              </a:spcAft>
              <a:defRPr/>
            </a:pPr>
            <a:r>
              <a:rPr lang="en-AU" dirty="0">
                <a:solidFill>
                  <a:srgbClr val="000000"/>
                </a:solidFill>
                <a:latin typeface="Public Sans"/>
              </a:rPr>
              <a:t>Students who have the final answer - Biometric information - on their list receive two (2) bonus points.</a:t>
            </a:r>
          </a:p>
          <a:p>
            <a:pPr marL="1371600" indent="-1371600">
              <a:lnSpc>
                <a:spcPct val="107000"/>
              </a:lnSpc>
              <a:spcAft>
                <a:spcPts val="800"/>
              </a:spcAft>
              <a:defRPr/>
            </a:pPr>
            <a:endParaRPr lang="en-AU" dirty="0">
              <a:solidFill>
                <a:srgbClr val="000000"/>
              </a:solidFill>
              <a:latin typeface="Public Sans"/>
            </a:endParaRPr>
          </a:p>
          <a:p>
            <a:pPr>
              <a:spcAft>
                <a:spcPts val="600"/>
              </a:spcAft>
              <a:tabLst>
                <a:tab pos="270510" algn="l"/>
              </a:tabLst>
            </a:pPr>
            <a:r>
              <a:rPr lang="en-AU" sz="1800" dirty="0">
                <a:solidFill>
                  <a:srgbClr val="FF0000"/>
                </a:solidFill>
                <a:effectLst/>
                <a:latin typeface="Public Sans Light" pitchFamily="2" charset="0"/>
                <a:ea typeface="Calibri" panose="020F0502020204030204" pitchFamily="34" charset="0"/>
                <a:cs typeface="Public Sans Light" pitchFamily="2" charset="0"/>
              </a:rPr>
              <a:t>This list is not exhaustive, there are hundreds of things that could be considered personal information.  This list just highlights a range of things that could be considered highly sensitive, or that criminals can use in combination to either access accounts or build a profile of someone. </a:t>
            </a:r>
            <a:endParaRPr lang="en-AU" sz="1800" dirty="0">
              <a:solidFill>
                <a:srgbClr val="FF0000"/>
              </a:solidFill>
              <a:effectLst/>
              <a:latin typeface="Calibri" panose="020F0502020204030204" pitchFamily="34" charset="0"/>
              <a:ea typeface="Calibri" panose="020F0502020204030204" pitchFamily="34" charset="0"/>
            </a:endParaRPr>
          </a:p>
          <a:p>
            <a:pPr marL="1371600" indent="-1371600">
              <a:lnSpc>
                <a:spcPct val="107000"/>
              </a:lnSpc>
              <a:spcAft>
                <a:spcPts val="800"/>
              </a:spcAft>
              <a:defRPr/>
            </a:pPr>
            <a:endParaRPr lang="en-AU" dirty="0">
              <a:latin typeface="Public Sans"/>
            </a:endParaRPr>
          </a:p>
          <a:p>
            <a:pPr marL="1371600" indent="-1371600">
              <a:lnSpc>
                <a:spcPct val="107000"/>
              </a:lnSpc>
              <a:spcAft>
                <a:spcPts val="800"/>
              </a:spcAft>
            </a:pPr>
            <a:endParaRPr lang="en-AU" sz="1800" dirty="0">
              <a:solidFill>
                <a:srgbClr val="000000"/>
              </a:solidFill>
              <a:effectLst/>
              <a:latin typeface="Public Sans Light" pitchFamily="2" charset="0"/>
              <a:ea typeface="Calibri" panose="020F0502020204030204" pitchFamily="34" charset="0"/>
              <a:cs typeface="Calibri" panose="020F0502020204030204" pitchFamily="34" charset="0"/>
            </a:endParaRPr>
          </a:p>
          <a:p>
            <a:pPr marL="1371600" indent="-1371600">
              <a:lnSpc>
                <a:spcPct val="107000"/>
              </a:lnSpc>
              <a:spcAft>
                <a:spcPts val="800"/>
              </a:spcAft>
            </a:pPr>
            <a:r>
              <a:rPr lang="en-AU" sz="1800" dirty="0">
                <a:latin typeface="Public Sans Light"/>
                <a:ea typeface="Calibri"/>
                <a:cs typeface="Times New Roman" panose="02020603050405020304" pitchFamily="18" charset="0"/>
              </a:rPr>
              <a:t>CLICK TO NEXT SLIDE</a:t>
            </a:r>
            <a:endParaRPr lang="en-AU" sz="1800" dirty="0">
              <a:effectLst/>
              <a:latin typeface="Public Sans Light"/>
              <a:ea typeface="Calibri" panose="020F0502020204030204" pitchFamily="34" charset="0"/>
              <a:cs typeface="Times New Roman" panose="02020603050405020304" pitchFamily="18" charset="0"/>
            </a:endParaRPr>
          </a:p>
          <a:p>
            <a:pPr marL="1371600" indent="-1371600">
              <a:lnSpc>
                <a:spcPct val="107000"/>
              </a:lnSpc>
              <a:spcAft>
                <a:spcPts val="800"/>
              </a:spcAft>
            </a:pPr>
            <a:endParaRPr lang="en-AU" sz="1800" dirty="0">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4088324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latin typeface="Public Sans Light"/>
                <a:ea typeface="Calibri"/>
                <a:cs typeface="Times New Roman" panose="02020603050405020304" pitchFamily="18" charset="0"/>
              </a:rPr>
              <a:t>ACTIVITY: SMALL GROUP DISCUSSION </a:t>
            </a:r>
            <a:endParaRPr lang="en-US" dirty="0"/>
          </a:p>
          <a:p>
            <a:endParaRPr lang="en-AU" dirty="0">
              <a:latin typeface="Public Sans"/>
              <a:ea typeface="Calibri"/>
              <a:cs typeface="Times New Roman" panose="02020603050405020304" pitchFamily="18" charset="0"/>
            </a:endParaRPr>
          </a:p>
          <a:p>
            <a:r>
              <a:rPr lang="en-AU" dirty="0">
                <a:latin typeface="Public Sans"/>
                <a:ea typeface="Calibri"/>
                <a:cs typeface="Times New Roman" panose="02020603050405020304" pitchFamily="18" charset="0"/>
              </a:rPr>
              <a:t>Divide</a:t>
            </a:r>
            <a:r>
              <a:rPr lang="en-AU" dirty="0">
                <a:latin typeface="Public Sans"/>
              </a:rPr>
              <a:t> the class into small groups and ask students to consider a time when they had to decide whether to share personal information or not. </a:t>
            </a:r>
            <a:endParaRPr lang="en-AU" dirty="0"/>
          </a:p>
          <a:p>
            <a:endParaRPr lang="en-AU" dirty="0">
              <a:latin typeface="Public Sans"/>
            </a:endParaRPr>
          </a:p>
          <a:p>
            <a:r>
              <a:rPr lang="en-AU" dirty="0">
                <a:latin typeface="Public Sans"/>
              </a:rPr>
              <a:t>Ask the following questions:</a:t>
            </a:r>
            <a:endParaRPr lang="en-AU" dirty="0"/>
          </a:p>
          <a:p>
            <a:endParaRPr lang="en-AU" dirty="0"/>
          </a:p>
          <a:p>
            <a:pPr marL="285750" indent="-285750">
              <a:buFont typeface="Arial"/>
              <a:buChar char="•"/>
            </a:pPr>
            <a:r>
              <a:rPr lang="en-AU" dirty="0">
                <a:latin typeface="Public Sans"/>
              </a:rPr>
              <a:t>What was the personal information you were asked to share?</a:t>
            </a:r>
          </a:p>
          <a:p>
            <a:pPr marL="285750" indent="-285750">
              <a:buFont typeface="Arial"/>
              <a:buChar char="•"/>
            </a:pPr>
            <a:r>
              <a:rPr lang="en-AU" dirty="0">
                <a:latin typeface="Public Sans"/>
              </a:rPr>
              <a:t>What were the pros and cons of sharing this information?</a:t>
            </a:r>
          </a:p>
          <a:p>
            <a:pPr marL="285750" indent="-285750">
              <a:buFont typeface="Arial"/>
              <a:buChar char="•"/>
            </a:pPr>
            <a:r>
              <a:rPr lang="en-AU" dirty="0">
                <a:latin typeface="Public Sans"/>
              </a:rPr>
              <a:t>How did you know it was the right thing to share the information or to keep it private? </a:t>
            </a:r>
          </a:p>
          <a:p>
            <a:pPr marL="285750" indent="-285750">
              <a:buFont typeface="Arial"/>
              <a:buChar char="•"/>
            </a:pPr>
            <a:r>
              <a:rPr lang="en-AU" dirty="0">
                <a:latin typeface="Public Sans"/>
              </a:rPr>
              <a:t>Did anything happen after posting or sending your personal information? </a:t>
            </a:r>
          </a:p>
          <a:p>
            <a:pPr marL="285750" indent="-285750">
              <a:buFont typeface="Arial"/>
              <a:buChar char="•"/>
            </a:pPr>
            <a:r>
              <a:rPr lang="en-AU" dirty="0">
                <a:latin typeface="Public Sans"/>
              </a:rPr>
              <a:t>Would you do it again?</a:t>
            </a:r>
          </a:p>
          <a:p>
            <a:endParaRPr lang="en-AU" dirty="0">
              <a:latin typeface="Public Sans"/>
            </a:endParaRPr>
          </a:p>
          <a:p>
            <a:r>
              <a:rPr lang="en-AU" dirty="0">
                <a:latin typeface="Public Sans"/>
              </a:rPr>
              <a:t>Students can then discuss their responses in small groups and nominate a speaker to share one example with the class. </a:t>
            </a:r>
          </a:p>
          <a:p>
            <a:endParaRPr lang="en-AU" dirty="0">
              <a:latin typeface="Public Sans"/>
            </a:endParaRPr>
          </a:p>
          <a:p>
            <a:r>
              <a:rPr lang="en-AU" b="1" dirty="0">
                <a:latin typeface="Public Sans"/>
              </a:rPr>
              <a:t>Teachers notes</a:t>
            </a:r>
          </a:p>
          <a:p>
            <a:endParaRPr lang="en-AU" dirty="0">
              <a:latin typeface="Public Sans"/>
            </a:endParaRPr>
          </a:p>
          <a:p>
            <a:r>
              <a:rPr lang="en-AU" dirty="0">
                <a:latin typeface="Public Sans"/>
              </a:rPr>
              <a:t>There are no right or wrong answers, the intent is to get students thinking about when they may have shared their personal information and the reasons behind feeling safe to do so.</a:t>
            </a:r>
          </a:p>
          <a:p>
            <a:endParaRPr lang="en-AU" dirty="0">
              <a:latin typeface="Public Sans"/>
            </a:endParaRPr>
          </a:p>
          <a:p>
            <a:r>
              <a:rPr lang="en-AU" dirty="0">
                <a:latin typeface="Public Sans"/>
              </a:rPr>
              <a:t>Students are not required to share their answers with the class if they do not feel comfortable.  </a:t>
            </a:r>
            <a:endParaRPr lang="en-AU" dirty="0"/>
          </a:p>
          <a:p>
            <a:endParaRPr lang="en-AU" dirty="0">
              <a:latin typeface="Public Sans"/>
            </a:endParaRPr>
          </a:p>
          <a:p>
            <a:r>
              <a:rPr lang="en-AU" dirty="0">
                <a:latin typeface="Public Sans"/>
              </a:rPr>
              <a:t>If they want to talk to someone further about their situation, teachers can assist them in finding an appropriate person or direct them to ID Support NSW resources.</a:t>
            </a:r>
          </a:p>
          <a:p>
            <a:endParaRPr lang="en-AU" dirty="0"/>
          </a:p>
          <a:p>
            <a:r>
              <a:rPr lang="en-AU" dirty="0">
                <a:latin typeface="Public Sans"/>
              </a:rPr>
              <a:t>CLICK TO NEXT SLIDE</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908596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1984686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ublic Sans"/>
              </a:rPr>
              <a:t>ACTIVITY: SPOTTING DANGERS ONLINE VIDEO (4 min 30 sec)</a:t>
            </a:r>
            <a:endParaRPr lang="en-US" sz="1600" b="1" dirty="0">
              <a:solidFill>
                <a:schemeClr val="tx1"/>
              </a:solidFill>
              <a:effectLst/>
              <a:latin typeface="Public Sans"/>
            </a:endParaRPr>
          </a:p>
          <a:p>
            <a:endParaRPr lang="en-US" sz="1600" b="1" dirty="0">
              <a:solidFill>
                <a:schemeClr val="tx1"/>
              </a:solidFill>
              <a:effectLst/>
              <a:latin typeface="Public Sans" pitchFamily="2" charset="0"/>
            </a:endParaRPr>
          </a:p>
          <a:p>
            <a:r>
              <a:rPr lang="en-AU" dirty="0">
                <a:latin typeface="Public Sans"/>
              </a:rPr>
              <a:t>As a class, watch the video – Identity Management Day, Spotting Dangers Online. </a:t>
            </a:r>
          </a:p>
          <a:p>
            <a:r>
              <a:rPr lang="en-AU" dirty="0">
                <a:latin typeface="Public Sans"/>
              </a:rPr>
              <a:t> </a:t>
            </a:r>
          </a:p>
          <a:p>
            <a:r>
              <a:rPr lang="en-AU" dirty="0">
                <a:latin typeface="Public Sans"/>
              </a:rPr>
              <a:t>Link: </a:t>
            </a:r>
            <a:r>
              <a:rPr lang="en-AU" dirty="0">
                <a:latin typeface="Public Sans"/>
                <a:hlinkClick r:id="rId3"/>
              </a:rPr>
              <a:t>https://vimeo.com/818221672/8617187a6e</a:t>
            </a:r>
            <a:r>
              <a:rPr lang="en-AU" u="sng" dirty="0">
                <a:latin typeface="Public Sans"/>
              </a:rPr>
              <a:t> . </a:t>
            </a:r>
            <a:endParaRPr lang="en-AU" dirty="0">
              <a:latin typeface="Public Sans"/>
            </a:endParaRPr>
          </a:p>
          <a:p>
            <a:endParaRPr lang="en-AU" u="sng" dirty="0">
              <a:latin typeface="Public Sans"/>
            </a:endParaRPr>
          </a:p>
          <a:p>
            <a:r>
              <a:rPr lang="en-AU" dirty="0">
                <a:latin typeface="Public Sans"/>
              </a:rPr>
              <a:t>This video will require internet access and audio. </a:t>
            </a:r>
          </a:p>
          <a:p>
            <a:endParaRPr lang="en-AU" dirty="0">
              <a:latin typeface="Public Sans"/>
            </a:endParaRPr>
          </a:p>
          <a:p>
            <a:r>
              <a:rPr lang="en-AU" dirty="0">
                <a:latin typeface="Public Sans"/>
              </a:rPr>
              <a:t>Closed captions can also be turned on. The transcript is available in the Appendix.</a:t>
            </a:r>
          </a:p>
          <a:p>
            <a:endParaRPr lang="en-AU" sz="1800" b="1" dirty="0">
              <a:solidFill>
                <a:srgbClr val="FF0000"/>
              </a:solidFill>
              <a:effectLst/>
              <a:latin typeface="Public Sans"/>
              <a:ea typeface="Calibri" panose="020F0502020204030204" pitchFamily="34" charset="0"/>
            </a:endParaRPr>
          </a:p>
          <a:p>
            <a:r>
              <a:rPr lang="en-AU" sz="1800" b="1" dirty="0">
                <a:solidFill>
                  <a:srgbClr val="FF0000"/>
                </a:solidFill>
                <a:effectLst/>
                <a:latin typeface="Calibri" panose="020F0502020204030204" pitchFamily="34" charset="0"/>
                <a:ea typeface="Calibri" panose="020F0502020204030204" pitchFamily="34" charset="0"/>
              </a:rPr>
              <a:t>Teachers notes</a:t>
            </a:r>
            <a:endParaRPr lang="en-AU" sz="1800" b="1" dirty="0">
              <a:solidFill>
                <a:srgbClr val="FF0000"/>
              </a:solidFill>
              <a:effectLst/>
              <a:latin typeface="Calibri" panose="020F0502020204030204" pitchFamily="34" charset="0"/>
              <a:ea typeface="Calibri" panose="020F0502020204030204" pitchFamily="34" charset="0"/>
              <a:cs typeface="+mn-cs"/>
            </a:endParaRPr>
          </a:p>
          <a:p>
            <a:endParaRPr lang="en-AU" sz="1800" b="1" dirty="0">
              <a:solidFill>
                <a:srgbClr val="FF0000"/>
              </a:solidFill>
              <a:effectLst/>
              <a:latin typeface="Calibri" panose="020F0502020204030204" pitchFamily="34" charset="0"/>
              <a:ea typeface="Calibri" panose="020F0502020204030204" pitchFamily="34" charset="0"/>
              <a:cs typeface="+mn-cs"/>
            </a:endParaRPr>
          </a:p>
          <a:p>
            <a:r>
              <a:rPr lang="en-AU" sz="1800" dirty="0">
                <a:solidFill>
                  <a:srgbClr val="FF0000"/>
                </a:solidFill>
                <a:effectLst/>
                <a:latin typeface="Public Sans Light" pitchFamily="2" charset="0"/>
                <a:ea typeface="Calibri" panose="020F0502020204030204" pitchFamily="34" charset="0"/>
                <a:cs typeface="Public Sans Light" pitchFamily="2" charset="0"/>
              </a:rPr>
              <a:t>The purpose of this video is to provide a brief overview of some of the tactics scammers will use to get their hands on personal information.  More information about 7 different types of scams is shared in the following slides.  </a:t>
            </a:r>
            <a:endParaRPr lang="en-AU" sz="1800" dirty="0">
              <a:solidFill>
                <a:srgbClr val="FF0000"/>
              </a:solidFill>
              <a:effectLst/>
              <a:latin typeface="Calibri" panose="020F0502020204030204" pitchFamily="34" charset="0"/>
              <a:ea typeface="Calibri" panose="020F0502020204030204" pitchFamily="34" charset="0"/>
            </a:endParaRPr>
          </a:p>
          <a:p>
            <a:endParaRPr lang="en-US" dirty="0">
              <a:latin typeface="Public Sans"/>
            </a:endParaRPr>
          </a:p>
          <a:p>
            <a:endParaRPr lang="en-AU" dirty="0">
              <a:solidFill>
                <a:srgbClr val="000000"/>
              </a:solidFill>
            </a:endParaRPr>
          </a:p>
          <a:p>
            <a:r>
              <a:rPr lang="en-AU" dirty="0">
                <a:solidFill>
                  <a:srgbClr val="000000"/>
                </a:solidFill>
                <a:latin typeface="Public Sans"/>
              </a:rPr>
              <a:t>CLICK TO NEXT SLIDE</a:t>
            </a:r>
            <a:endParaRPr lang="en-AU" dirty="0">
              <a:solidFill>
                <a:srgbClr val="000000"/>
              </a:solidFill>
            </a:endParaRPr>
          </a:p>
          <a:p>
            <a:endParaRPr lang="en-US" b="1" dirty="0">
              <a:solidFill>
                <a:srgbClr val="000000"/>
              </a:solidFill>
            </a:endParaRPr>
          </a:p>
          <a:p>
            <a:endParaRPr lang="en-AU" sz="1800" dirty="0">
              <a:solidFill>
                <a:srgbClr val="FF0000"/>
              </a:solidFill>
              <a:latin typeface="Public Sans Light"/>
            </a:endParaRPr>
          </a:p>
          <a:p>
            <a:pPr marL="0" indent="0">
              <a:buFont typeface="Arial" panose="020B0604020202020204" pitchFamily="34" charset="0"/>
              <a:buNone/>
            </a:pPr>
            <a:r>
              <a:rPr lang="en-AU" dirty="0">
                <a:latin typeface="Public Sans"/>
              </a:rPr>
              <a:t>.</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259551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4">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015FA7-CA1E-4E0E-B0CD-345D53738579}"/>
              </a:ext>
              <a:ext uri="{C183D7F6-B498-43B3-948B-1728B52AA6E4}">
                <adec:decorative xmlns:adec="http://schemas.microsoft.com/office/drawing/2017/decorative" val="1"/>
              </a:ext>
            </a:extLst>
          </p:cNvPr>
          <p:cNvSpPr/>
          <p:nvPr userDrawn="1"/>
        </p:nvSpPr>
        <p:spPr>
          <a:xfrm>
            <a:off x="0" y="0"/>
            <a:ext cx="81343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p>
        </p:txBody>
      </p:sp>
      <p:sp>
        <p:nvSpPr>
          <p:cNvPr id="12" name="Rectangle 11">
            <a:extLst>
              <a:ext uri="{FF2B5EF4-FFF2-40B4-BE49-F238E27FC236}">
                <a16:creationId xmlns:a16="http://schemas.microsoft.com/office/drawing/2014/main" id="{6320689F-7778-4772-A061-7606945D2019}"/>
              </a:ext>
              <a:ext uri="{C183D7F6-B498-43B3-948B-1728B52AA6E4}">
                <adec:decorative xmlns:adec="http://schemas.microsoft.com/office/drawing/2017/decorative" val="1"/>
              </a:ext>
            </a:extLst>
          </p:cNvPr>
          <p:cNvSpPr/>
          <p:nvPr userDrawn="1"/>
        </p:nvSpPr>
        <p:spPr>
          <a:xfrm>
            <a:off x="8134350" y="0"/>
            <a:ext cx="201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p>
        </p:txBody>
      </p:sp>
      <p:sp>
        <p:nvSpPr>
          <p:cNvPr id="10" name="Text Placeholder 14">
            <a:extLst>
              <a:ext uri="{FF2B5EF4-FFF2-40B4-BE49-F238E27FC236}">
                <a16:creationId xmlns:a16="http://schemas.microsoft.com/office/drawing/2014/main" id="{90FC2B86-80A0-4EDE-BC1F-D41CF9C0BA88}"/>
              </a:ext>
              <a:ext uri="{C183D7F6-B498-43B3-948B-1728B52AA6E4}">
                <adec:decorative xmlns:adec="http://schemas.microsoft.com/office/drawing/2017/decorative" val="1"/>
              </a:ext>
            </a:extLst>
          </p:cNvPr>
          <p:cNvSpPr>
            <a:spLocks noGrp="1"/>
          </p:cNvSpPr>
          <p:nvPr>
            <p:ph type="body" sz="quarter" idx="15" hasCustomPrompt="1"/>
          </p:nvPr>
        </p:nvSpPr>
        <p:spPr>
          <a:xfrm>
            <a:off x="360000" y="360000"/>
            <a:ext cx="5400000" cy="684000"/>
          </a:xfrm>
        </p:spPr>
        <p:txBody>
          <a:bodyPr>
            <a:noAutofit/>
          </a:bodyPr>
          <a:lstStyle>
            <a:lvl1pPr>
              <a:spcAft>
                <a:spcPts val="0"/>
              </a:spcAft>
              <a:defRPr sz="1200" b="0">
                <a:solidFill>
                  <a:schemeClr val="bg1"/>
                </a:solidFill>
                <a:latin typeface="Public Sans SemiBold" pitchFamily="2" charset="0"/>
              </a:defRPr>
            </a:lvl1pPr>
            <a:lvl2pPr>
              <a:spcAft>
                <a:spcPts val="0"/>
              </a:spcAft>
              <a:defRPr sz="1600">
                <a:solidFill>
                  <a:schemeClr val="accent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Descriptor</a:t>
            </a:r>
          </a:p>
        </p:txBody>
      </p:sp>
      <p:sp>
        <p:nvSpPr>
          <p:cNvPr id="9" name="Title 1">
            <a:extLst>
              <a:ext uri="{FF2B5EF4-FFF2-40B4-BE49-F238E27FC236}">
                <a16:creationId xmlns:a16="http://schemas.microsoft.com/office/drawing/2014/main" id="{49975CB4-437D-4935-B463-D9466467F43E}"/>
              </a:ext>
            </a:extLst>
          </p:cNvPr>
          <p:cNvSpPr>
            <a:spLocks noGrp="1"/>
          </p:cNvSpPr>
          <p:nvPr>
            <p:ph type="ctrTitle" hasCustomPrompt="1"/>
          </p:nvPr>
        </p:nvSpPr>
        <p:spPr>
          <a:xfrm>
            <a:off x="360000" y="1152000"/>
            <a:ext cx="5400000" cy="2520000"/>
          </a:xfrm>
          <a:ln>
            <a:noFill/>
          </a:ln>
        </p:spPr>
        <p:txBody>
          <a:bodyPr anchor="t">
            <a:noAutofit/>
          </a:bodyPr>
          <a:lstStyle>
            <a:lvl1pPr algn="l">
              <a:lnSpc>
                <a:spcPct val="90000"/>
              </a:lnSpc>
              <a:defRPr sz="4800">
                <a:solidFill>
                  <a:schemeClr val="bg1"/>
                </a:solidFill>
              </a:defRPr>
            </a:lvl1pPr>
          </a:lstStyle>
          <a:p>
            <a:r>
              <a:rPr lang="en-AU" noProof="0"/>
              <a:t>Click to edit presentation title</a:t>
            </a:r>
          </a:p>
        </p:txBody>
      </p:sp>
      <p:sp>
        <p:nvSpPr>
          <p:cNvPr id="13" name="Text Placeholder 14">
            <a:extLst>
              <a:ext uri="{FF2B5EF4-FFF2-40B4-BE49-F238E27FC236}">
                <a16:creationId xmlns:a16="http://schemas.microsoft.com/office/drawing/2014/main" id="{25AA79D1-E767-4316-BF8E-3A79D7A669D4}"/>
              </a:ext>
            </a:extLst>
          </p:cNvPr>
          <p:cNvSpPr>
            <a:spLocks noGrp="1"/>
          </p:cNvSpPr>
          <p:nvPr>
            <p:ph type="body" sz="quarter" idx="14" hasCustomPrompt="1"/>
          </p:nvPr>
        </p:nvSpPr>
        <p:spPr>
          <a:xfrm>
            <a:off x="360000" y="4032000"/>
            <a:ext cx="5400000" cy="684000"/>
          </a:xfrm>
        </p:spPr>
        <p:txBody>
          <a:bodyPr>
            <a:noAutofit/>
          </a:bodyPr>
          <a:lstStyle>
            <a:lvl1pPr>
              <a:lnSpc>
                <a:spcPct val="100000"/>
              </a:lnSpc>
              <a:spcAft>
                <a:spcPts val="0"/>
              </a:spcAft>
              <a:defRPr sz="1800" b="0">
                <a:solidFill>
                  <a:schemeClr val="bg1"/>
                </a:solidFill>
                <a:latin typeface="Public Sans SemiBold" pitchFamily="2" charset="0"/>
              </a:defRPr>
            </a:lvl1pPr>
            <a:lvl2pPr>
              <a:spcAft>
                <a:spcPts val="0"/>
              </a:spcAft>
              <a:defRPr sz="1600">
                <a:solidFill>
                  <a:schemeClr val="accent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Click to edit presentation 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60000" y="5148000"/>
            <a:ext cx="5400000" cy="684000"/>
          </a:xfrm>
        </p:spPr>
        <p:txBody>
          <a:bodyPr>
            <a:noAutofit/>
          </a:bodyPr>
          <a:lstStyle>
            <a:lvl1pPr>
              <a:lnSpc>
                <a:spcPct val="100000"/>
              </a:lnSpc>
              <a:spcAft>
                <a:spcPts val="0"/>
              </a:spcAft>
              <a:defRPr sz="1800" b="0">
                <a:solidFill>
                  <a:schemeClr val="bg1"/>
                </a:solidFill>
                <a:latin typeface="Public Sans SemiBold" pitchFamily="2" charset="0"/>
              </a:defRPr>
            </a:lvl1pPr>
            <a:lvl2pPr>
              <a:lnSpc>
                <a:spcPct val="100000"/>
              </a:lnSpc>
              <a:spcAft>
                <a:spcPts val="0"/>
              </a:spcAft>
              <a:defRPr sz="1800" b="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Presenter name</a:t>
            </a:r>
          </a:p>
          <a:p>
            <a:pPr lvl="1"/>
            <a:r>
              <a:rPr lang="en-AU" noProof="0"/>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60000" y="6084000"/>
            <a:ext cx="5400000" cy="360000"/>
          </a:xfrm>
        </p:spPr>
        <p:txBody>
          <a:bodyPr anchor="b">
            <a:noAutofit/>
          </a:bodyPr>
          <a:lstStyle>
            <a:lvl1pPr algn="l">
              <a:spcAft>
                <a:spcPts val="0"/>
              </a:spcAft>
              <a:defRPr sz="14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Date Month Year</a:t>
            </a:r>
          </a:p>
        </p:txBody>
      </p:sp>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6084000" y="0"/>
            <a:ext cx="3060000" cy="6858000"/>
          </a:xfrm>
        </p:spPr>
        <p:txBody>
          <a:bodyPr/>
          <a:lstStyle>
            <a:lvl1pPr>
              <a:defRPr>
                <a:solidFill>
                  <a:schemeClr val="bg1"/>
                </a:solidFill>
              </a:defRPr>
            </a:lvl1pPr>
          </a:lstStyle>
          <a:p>
            <a:r>
              <a:rPr lang="en-US" noProof="0"/>
              <a:t>Click icon to add picture</a:t>
            </a:r>
            <a:endParaRPr lang="en-AU" noProof="0"/>
          </a:p>
        </p:txBody>
      </p:sp>
    </p:spTree>
    <p:extLst>
      <p:ext uri="{BB962C8B-B14F-4D97-AF65-F5344CB8AC3E}">
        <p14:creationId xmlns:p14="http://schemas.microsoft.com/office/powerpoint/2010/main" val="1148137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quote">
    <p:spTree>
      <p:nvGrpSpPr>
        <p:cNvPr id="1" name=""/>
        <p:cNvGrpSpPr/>
        <p:nvPr/>
      </p:nvGrpSpPr>
      <p:grpSpPr>
        <a:xfrm>
          <a:off x="0" y="0"/>
          <a:ext cx="0" cy="0"/>
          <a:chOff x="0" y="0"/>
          <a:chExt cx="0" cy="0"/>
        </a:xfrm>
      </p:grpSpPr>
      <p:sp>
        <p:nvSpPr>
          <p:cNvPr id="2" name="Title 1"/>
          <p:cNvSpPr>
            <a:spLocks noGrp="1"/>
          </p:cNvSpPr>
          <p:nvPr>
            <p:ph type="title"/>
          </p:nvPr>
        </p:nvSpPr>
        <p:spPr>
          <a:xfrm>
            <a:off x="360000" y="359998"/>
            <a:ext cx="2520000" cy="5976002"/>
          </a:xfrm>
        </p:spPr>
        <p:txBody>
          <a:bodyPr>
            <a:noAutofit/>
          </a:bodyPr>
          <a:lstStyle>
            <a:lvl1pPr>
              <a:defRPr sz="1800">
                <a:latin typeface="+mj-lt"/>
              </a:defRPr>
            </a:lvl1pPr>
          </a:lstStyle>
          <a:p>
            <a:r>
              <a:rPr lang="en-US" noProof="0"/>
              <a:t>Click to edit Master title style</a:t>
            </a:r>
            <a:endParaRPr lang="en-AU" noProof="0"/>
          </a:p>
        </p:txBody>
      </p:sp>
      <p:cxnSp>
        <p:nvCxnSpPr>
          <p:cNvPr id="12" name="Straight Connector 11">
            <a:extLst>
              <a:ext uri="{FF2B5EF4-FFF2-40B4-BE49-F238E27FC236}">
                <a16:creationId xmlns:a16="http://schemas.microsoft.com/office/drawing/2014/main" id="{80B8F80F-22E3-47D7-8D99-80BFFDFB35CD}"/>
              </a:ext>
              <a:ext uri="{C183D7F6-B498-43B3-948B-1728B52AA6E4}">
                <adec:decorative xmlns:adec="http://schemas.microsoft.com/office/drawing/2017/decorative" val="1"/>
              </a:ext>
            </a:extLst>
          </p:cNvPr>
          <p:cNvCxnSpPr>
            <a:cxnSpLocks/>
          </p:cNvCxnSpPr>
          <p:nvPr userDrawn="1"/>
        </p:nvCxnSpPr>
        <p:spPr>
          <a:xfrm>
            <a:off x="3096000" y="360000"/>
            <a:ext cx="0" cy="597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312002" y="360000"/>
            <a:ext cx="7560000" cy="5976000"/>
          </a:xfrm>
        </p:spPr>
        <p:txBody>
          <a:bodyPr numCol="1" spcCol="180000"/>
          <a:lstStyle>
            <a:lvl1pPr>
              <a:defRPr sz="3600"/>
            </a:lvl1pPr>
            <a:lvl2pPr>
              <a:defRPr sz="1800">
                <a:latin typeface="+mn-lt"/>
              </a:defRPr>
            </a:lvl2pPr>
          </a:lstStyle>
          <a:p>
            <a:pPr lvl="0"/>
            <a:r>
              <a:rPr lang="en-US" noProof="0"/>
              <a:t>Click to edit Master text styles</a:t>
            </a:r>
          </a:p>
          <a:p>
            <a:pPr lvl="1"/>
            <a:r>
              <a:rPr lang="en-US" noProof="0"/>
              <a:t>Second level</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618738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multi-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p:txBody>
          <a:bodyPr/>
          <a:lstStyle>
            <a:lvl1pPr>
              <a:defRPr/>
            </a:lvl1pPr>
          </a:lstStyle>
          <a:p>
            <a:r>
              <a:rPr lang="en-US" noProof="0"/>
              <a:t>Click to edit Master title style</a:t>
            </a:r>
            <a:endParaRPr lang="en-AU" noProof="0"/>
          </a:p>
        </p:txBody>
      </p:sp>
      <p:cxnSp>
        <p:nvCxnSpPr>
          <p:cNvPr id="8" name="Straight Connector 7">
            <a:extLst>
              <a:ext uri="{FF2B5EF4-FFF2-40B4-BE49-F238E27FC236}">
                <a16:creationId xmlns:a16="http://schemas.microsoft.com/office/drawing/2014/main" id="{4220CACA-3621-403A-9123-4490A23AF647}"/>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D33CF678-37C5-4AFF-90FB-A262BBC7A331}"/>
              </a:ext>
            </a:extLst>
          </p:cNvPr>
          <p:cNvSpPr>
            <a:spLocks noGrp="1"/>
          </p:cNvSpPr>
          <p:nvPr>
            <p:ph idx="1"/>
          </p:nvPr>
        </p:nvSpPr>
        <p:spPr>
          <a:xfrm>
            <a:off x="360000" y="1799999"/>
            <a:ext cx="11484000" cy="4320000"/>
          </a:xfrm>
        </p:spPr>
        <p:txBody>
          <a:bodyPr/>
          <a:lstStyle>
            <a:lvl1pPr>
              <a:defRPr>
                <a:latin typeface="+mn-lt"/>
              </a:defRPr>
            </a:lvl1pPr>
            <a:lvl2pPr>
              <a:defRPr/>
            </a:lvl2pPr>
            <a:lvl3pPr>
              <a:defRPr/>
            </a:lvl3pPr>
            <a:lvl4pPr>
              <a:defRPr/>
            </a:lvl4pPr>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704076309"/>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multi-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CE0587-CE28-E673-2798-12F5DFA4543B}"/>
              </a:ext>
            </a:extLst>
          </p:cNvPr>
          <p:cNvSpPr>
            <a:spLocks noGrp="1"/>
          </p:cNvSpPr>
          <p:nvPr>
            <p:ph type="title"/>
          </p:nvPr>
        </p:nvSpPr>
        <p:spPr/>
        <p:txBody>
          <a:bodyPr/>
          <a:lstStyle/>
          <a:p>
            <a:r>
              <a:rPr lang="en-US" noProof="0"/>
              <a:t>Click to edit Master title style</a:t>
            </a:r>
            <a:endParaRPr lang="en-AU" noProof="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60000" y="1800000"/>
            <a:ext cx="11473200" cy="4320000"/>
          </a:xfrm>
        </p:spPr>
        <p:txBody>
          <a:bodyPr numCol="2" spcCol="180000"/>
          <a:lstStyle>
            <a:lvl1pPr>
              <a:defRPr sz="2000"/>
            </a:lvl1pPr>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cxnSp>
        <p:nvCxnSpPr>
          <p:cNvPr id="9" name="Straight Connector 8">
            <a:extLst>
              <a:ext uri="{FF2B5EF4-FFF2-40B4-BE49-F238E27FC236}">
                <a16:creationId xmlns:a16="http://schemas.microsoft.com/office/drawing/2014/main" id="{13DA8821-872D-DA98-FD86-2667B05FAE90}"/>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583723895"/>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box and two column multi-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9C3ABC-6C4C-FAD8-5C90-97C9B2C4F508}"/>
              </a:ext>
            </a:extLst>
          </p:cNvPr>
          <p:cNvSpPr>
            <a:spLocks noGrp="1"/>
          </p:cNvSpPr>
          <p:nvPr>
            <p:ph type="title"/>
          </p:nvPr>
        </p:nvSpPr>
        <p:spPr/>
        <p:txBody>
          <a:bodyPr/>
          <a:lstStyle/>
          <a:p>
            <a:r>
              <a:rPr lang="en-US" noProof="0"/>
              <a:t>Click to edit Master title style</a:t>
            </a:r>
            <a:endParaRPr lang="en-AU" noProof="0"/>
          </a:p>
        </p:txBody>
      </p:sp>
      <p:cxnSp>
        <p:nvCxnSpPr>
          <p:cNvPr id="8" name="Straight Connector 7">
            <a:extLst>
              <a:ext uri="{FF2B5EF4-FFF2-40B4-BE49-F238E27FC236}">
                <a16:creationId xmlns:a16="http://schemas.microsoft.com/office/drawing/2014/main" id="{1B695500-632C-466D-B92D-D85554040D3A}"/>
              </a:ext>
              <a:ext uri="{C183D7F6-B498-43B3-948B-1728B52AA6E4}">
                <adec:decorative xmlns:adec="http://schemas.microsoft.com/office/drawing/2017/decorative" val="1"/>
              </a:ext>
            </a:extLst>
          </p:cNvPr>
          <p:cNvCxnSpPr>
            <a:cxnSpLocks/>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1800001"/>
            <a:ext cx="4680000" cy="431999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3" name="Content Placeholder 2"/>
          <p:cNvSpPr>
            <a:spLocks noGrp="1"/>
          </p:cNvSpPr>
          <p:nvPr>
            <p:ph idx="1"/>
          </p:nvPr>
        </p:nvSpPr>
        <p:spPr>
          <a:xfrm>
            <a:off x="5220000" y="1800001"/>
            <a:ext cx="6624000" cy="4319998"/>
          </a:xfrm>
        </p:spPr>
        <p:txBody>
          <a:bodyPr numCol="2" spcCol="180000"/>
          <a:lstStyle>
            <a:lvl1pPr>
              <a:defRPr/>
            </a:lvl1pPr>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cxnSp>
        <p:nvCxnSpPr>
          <p:cNvPr id="11" name="Straight Connector 10">
            <a:extLst>
              <a:ext uri="{FF2B5EF4-FFF2-40B4-BE49-F238E27FC236}">
                <a16:creationId xmlns:a16="http://schemas.microsoft.com/office/drawing/2014/main" id="{8FA695AB-F823-4A00-866F-671850CAC9CC}"/>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CF044F22-50EB-721D-DCB8-73255FFA7E27}"/>
              </a:ext>
            </a:extLst>
          </p:cNvPr>
          <p:cNvSpPr>
            <a:spLocks noGrp="1"/>
          </p:cNvSpPr>
          <p:nvPr>
            <p:ph type="sldNum" sz="quarter" idx="14"/>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69994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multi-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123783-B36F-FC9F-CD55-EDC756E54526}"/>
              </a:ext>
            </a:extLst>
          </p:cNvPr>
          <p:cNvSpPr>
            <a:spLocks noGrp="1"/>
          </p:cNvSpPr>
          <p:nvPr>
            <p:ph type="title"/>
          </p:nvPr>
        </p:nvSpPr>
        <p:spPr/>
        <p:txBody>
          <a:bodyPr/>
          <a:lstStyle/>
          <a:p>
            <a:r>
              <a:rPr lang="en-US" noProof="0"/>
              <a:t>Click to edit Master title style</a:t>
            </a:r>
            <a:endParaRPr lang="en-AU" noProof="0"/>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60000" y="1800000"/>
            <a:ext cx="5616000" cy="432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4" name="Content Placeholder 3"/>
          <p:cNvSpPr>
            <a:spLocks noGrp="1"/>
          </p:cNvSpPr>
          <p:nvPr>
            <p:ph sz="half" idx="2"/>
          </p:nvPr>
        </p:nvSpPr>
        <p:spPr>
          <a:xfrm>
            <a:off x="6228000" y="1800000"/>
            <a:ext cx="5616000" cy="432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cxnSp>
        <p:nvCxnSpPr>
          <p:cNvPr id="10" name="Straight Connector 9">
            <a:extLst>
              <a:ext uri="{FF2B5EF4-FFF2-40B4-BE49-F238E27FC236}">
                <a16:creationId xmlns:a16="http://schemas.microsoft.com/office/drawing/2014/main" id="{3489BCDB-A0CC-B54C-ECE2-9EFE4F58BD01}"/>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B68A74C7-627F-C434-F744-29348409A7CB}"/>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016379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heading, one column text and multi-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48D23-1962-FEDB-743A-3ADF408ADE54}"/>
              </a:ext>
            </a:extLst>
          </p:cNvPr>
          <p:cNvSpPr>
            <a:spLocks noGrp="1"/>
          </p:cNvSpPr>
          <p:nvPr>
            <p:ph type="title"/>
          </p:nvPr>
        </p:nvSpPr>
        <p:spPr/>
        <p:txBody>
          <a:bodyPr/>
          <a:lstStyle/>
          <a:p>
            <a:r>
              <a:rPr lang="en-US"/>
              <a:t>Click to edit Master title style</a:t>
            </a:r>
            <a:endParaRPr lang="en-AU"/>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99996"/>
            <a:ext cx="5615637" cy="864003"/>
          </a:xfrm>
        </p:spPr>
        <p:txBody>
          <a:bodyPr/>
          <a:lstStyle>
            <a:lvl1pPr>
              <a:defRPr b="0">
                <a:latin typeface="Public Sans SemiBold" pitchFamily="2" charset="0"/>
              </a:defRPr>
            </a:lvl1pPr>
          </a:lstStyle>
          <a:p>
            <a:pPr lvl="0"/>
            <a:r>
              <a:rPr lang="en-AU" noProof="0"/>
              <a:t>Subheading</a:t>
            </a:r>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879998"/>
            <a:ext cx="5615637" cy="3239999"/>
          </a:xfrm>
        </p:spPr>
        <p:txBody>
          <a:bodyPr numCol="1" spcCol="180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4" name="Content Placeholder 3"/>
          <p:cNvSpPr>
            <a:spLocks noGrp="1"/>
          </p:cNvSpPr>
          <p:nvPr>
            <p:ph sz="half" idx="2"/>
          </p:nvPr>
        </p:nvSpPr>
        <p:spPr>
          <a:xfrm>
            <a:off x="6228000" y="1799996"/>
            <a:ext cx="5616000" cy="432000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cxnSp>
        <p:nvCxnSpPr>
          <p:cNvPr id="17" name="Straight Connector 16">
            <a:extLst>
              <a:ext uri="{FF2B5EF4-FFF2-40B4-BE49-F238E27FC236}">
                <a16:creationId xmlns:a16="http://schemas.microsoft.com/office/drawing/2014/main" id="{FE2A9009-B980-F33D-351A-CB3398BF3C05}"/>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DDC80FCE-1988-2F0C-DC0A-CD7B9BE7D354}"/>
              </a:ext>
            </a:extLst>
          </p:cNvPr>
          <p:cNvSpPr>
            <a:spLocks noGrp="1"/>
          </p:cNvSpPr>
          <p:nvPr>
            <p:ph type="sldNum" sz="quarter" idx="15"/>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027668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heading, two column text and multi-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2A044-8498-3E9C-8FB1-4B20BF2C24BF}"/>
              </a:ext>
            </a:extLst>
          </p:cNvPr>
          <p:cNvSpPr>
            <a:spLocks noGrp="1"/>
          </p:cNvSpPr>
          <p:nvPr>
            <p:ph type="title"/>
          </p:nvPr>
        </p:nvSpPr>
        <p:spPr/>
        <p:txBody>
          <a:bodyPr/>
          <a:lstStyle/>
          <a:p>
            <a:r>
              <a:rPr lang="en-US"/>
              <a:t>Click to edit Master title style</a:t>
            </a:r>
            <a:endParaRPr lang="en-AU"/>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99996"/>
            <a:ext cx="7560000" cy="864003"/>
          </a:xfrm>
        </p:spPr>
        <p:txBody>
          <a:bodyPr/>
          <a:lstStyle>
            <a:lvl1pPr>
              <a:defRPr b="0">
                <a:latin typeface="Public Sans SemiBold" pitchFamily="2" charset="0"/>
              </a:defRPr>
            </a:lvl1pPr>
          </a:lstStyle>
          <a:p>
            <a:pPr lvl="0"/>
            <a:r>
              <a:rPr lang="en-AU" noProof="0"/>
              <a:t>Subheading</a:t>
            </a:r>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879998"/>
            <a:ext cx="7560000" cy="3239999"/>
          </a:xfrm>
        </p:spPr>
        <p:txBody>
          <a:bodyPr numCol="2" spcCol="180000"/>
          <a:lstStyle>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4" name="Content Placeholder 3"/>
          <p:cNvSpPr>
            <a:spLocks noGrp="1"/>
          </p:cNvSpPr>
          <p:nvPr>
            <p:ph sz="half" idx="2"/>
          </p:nvPr>
        </p:nvSpPr>
        <p:spPr>
          <a:xfrm>
            <a:off x="8172000" y="1799996"/>
            <a:ext cx="3672000" cy="432000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cxnSp>
        <p:nvCxnSpPr>
          <p:cNvPr id="17" name="Straight Connector 16">
            <a:extLst>
              <a:ext uri="{FF2B5EF4-FFF2-40B4-BE49-F238E27FC236}">
                <a16:creationId xmlns:a16="http://schemas.microsoft.com/office/drawing/2014/main" id="{FE2A9009-B980-F33D-351A-CB3398BF3C05}"/>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DDC80FCE-1988-2F0C-DC0A-CD7B9BE7D354}"/>
              </a:ext>
            </a:extLst>
          </p:cNvPr>
          <p:cNvSpPr>
            <a:spLocks noGrp="1"/>
          </p:cNvSpPr>
          <p:nvPr>
            <p:ph type="sldNum" sz="quarter" idx="15"/>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394264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heading box, three column text and multi-content">
    <p:bg>
      <p:bgPr>
        <a:solidFill>
          <a:schemeClr val="accent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7E4088-15FF-8FE1-4EE3-915A705BFFF6}"/>
              </a:ext>
            </a:extLst>
          </p:cNvPr>
          <p:cNvSpPr>
            <a:spLocks noGrp="1"/>
          </p:cNvSpPr>
          <p:nvPr>
            <p:ph type="title"/>
          </p:nvPr>
        </p:nvSpPr>
        <p:spPr/>
        <p:txBody>
          <a:bodyPr/>
          <a:lstStyle/>
          <a:p>
            <a:r>
              <a:rPr lang="en-US"/>
              <a:t>Click to edit Master title style</a:t>
            </a:r>
            <a:endParaRPr lang="en-AU"/>
          </a:p>
        </p:txBody>
      </p:sp>
      <p:cxnSp>
        <p:nvCxnSpPr>
          <p:cNvPr id="8" name="Straight Connector 7">
            <a:extLst>
              <a:ext uri="{FF2B5EF4-FFF2-40B4-BE49-F238E27FC236}">
                <a16:creationId xmlns:a16="http://schemas.microsoft.com/office/drawing/2014/main" id="{36CEE26C-693E-448A-A669-8893AB2ABF42}"/>
              </a:ext>
              <a:ext uri="{C183D7F6-B498-43B3-948B-1728B52AA6E4}">
                <adec:decorative xmlns:adec="http://schemas.microsoft.com/office/drawing/2017/decorative" val="1"/>
              </a:ext>
            </a:extLst>
          </p:cNvPr>
          <p:cNvCxnSpPr>
            <a:cxnSpLocks/>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12">
            <a:extLst>
              <a:ext uri="{FF2B5EF4-FFF2-40B4-BE49-F238E27FC236}">
                <a16:creationId xmlns:a16="http://schemas.microsoft.com/office/drawing/2014/main" id="{33874E0E-52BE-422A-8D25-EB76C690AF78}"/>
              </a:ext>
            </a:extLst>
          </p:cNvPr>
          <p:cNvSpPr>
            <a:spLocks noGrp="1"/>
          </p:cNvSpPr>
          <p:nvPr>
            <p:ph type="body" sz="quarter" idx="14" hasCustomPrompt="1"/>
          </p:nvPr>
        </p:nvSpPr>
        <p:spPr>
          <a:xfrm>
            <a:off x="360362" y="1800000"/>
            <a:ext cx="8531999" cy="864000"/>
          </a:xfrm>
        </p:spPr>
        <p:txBody>
          <a:bodyPr/>
          <a:lstStyle>
            <a:lvl1pPr>
              <a:defRPr b="0">
                <a:solidFill>
                  <a:schemeClr val="tx1"/>
                </a:solidFill>
                <a:latin typeface="Public Sans SemiBold" pitchFamily="2" charset="0"/>
              </a:defRPr>
            </a:lvl1pPr>
          </a:lstStyle>
          <a:p>
            <a:pPr lvl="0"/>
            <a:r>
              <a:rPr lang="en-AU" noProof="0"/>
              <a:t>Subheading</a:t>
            </a:r>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879999"/>
            <a:ext cx="8532000" cy="3204002"/>
          </a:xfrm>
        </p:spPr>
        <p:txBody>
          <a:bodyPr numCol="3" spcCol="180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5" name="Content Placeholder 2">
            <a:extLst>
              <a:ext uri="{FF2B5EF4-FFF2-40B4-BE49-F238E27FC236}">
                <a16:creationId xmlns:a16="http://schemas.microsoft.com/office/drawing/2014/main" id="{6D8D4F95-9C64-4F83-948A-83B534175047}"/>
              </a:ext>
            </a:extLst>
          </p:cNvPr>
          <p:cNvSpPr>
            <a:spLocks noGrp="1"/>
          </p:cNvSpPr>
          <p:nvPr>
            <p:ph sz="quarter" idx="17"/>
          </p:nvPr>
        </p:nvSpPr>
        <p:spPr>
          <a:xfrm>
            <a:off x="9072563" y="1800225"/>
            <a:ext cx="2735262" cy="428377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cxnSp>
        <p:nvCxnSpPr>
          <p:cNvPr id="10" name="Straight Connector 9">
            <a:extLst>
              <a:ext uri="{FF2B5EF4-FFF2-40B4-BE49-F238E27FC236}">
                <a16:creationId xmlns:a16="http://schemas.microsoft.com/office/drawing/2014/main" id="{1325F63D-D41C-489E-A63F-1C32BB79AD1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0DB587AA-A78B-F2D5-9511-0FD750E0345E}"/>
              </a:ext>
            </a:extLst>
          </p:cNvPr>
          <p:cNvSpPr>
            <a:spLocks noGrp="1"/>
          </p:cNvSpPr>
          <p:nvPr>
            <p:ph type="sldNum" sz="quarter" idx="18"/>
          </p:nvPr>
        </p:nvSpPr>
        <p:spPr/>
        <p:txBody>
          <a:bodyPr/>
          <a:lstStyle/>
          <a:p>
            <a:fld id="{10A01DC5-1685-4615-8240-15192985C6A2}" type="slidenum">
              <a:rPr lang="en-AU" noProof="0" smtClean="0"/>
              <a:pPr/>
              <a:t>‹#›</a:t>
            </a:fld>
            <a:endParaRPr lang="en-AU" noProof="0"/>
          </a:p>
        </p:txBody>
      </p:sp>
    </p:spTree>
    <p:extLst>
      <p:ext uri="{BB962C8B-B14F-4D97-AF65-F5344CB8AC3E}">
        <p14:creationId xmlns:p14="http://schemas.microsoft.com/office/powerpoint/2010/main" val="28878998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with multi-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45A3A4-C916-02CF-411A-DF8992EDA210}"/>
              </a:ext>
            </a:extLst>
          </p:cNvPr>
          <p:cNvSpPr>
            <a:spLocks noGrp="1"/>
          </p:cNvSpPr>
          <p:nvPr>
            <p:ph type="title"/>
          </p:nvPr>
        </p:nvSpPr>
        <p:spPr/>
        <p:txBody>
          <a:bodyPr/>
          <a:lstStyle/>
          <a:p>
            <a:r>
              <a:rPr lang="en-US" noProof="0"/>
              <a:t>Click to edit Master title style</a:t>
            </a:r>
            <a:endParaRPr lang="en-AU" noProof="0"/>
          </a:p>
        </p:txBody>
      </p:sp>
      <p:sp>
        <p:nvSpPr>
          <p:cNvPr id="5" name="Picture Placeholder 4">
            <a:extLst>
              <a:ext uri="{FF2B5EF4-FFF2-40B4-BE49-F238E27FC236}">
                <a16:creationId xmlns:a16="http://schemas.microsoft.com/office/drawing/2014/main" id="{0AA01239-4425-4D06-9E14-E14F3426FB3F}"/>
              </a:ext>
              <a:ext uri="{C183D7F6-B498-43B3-948B-1728B52AA6E4}">
                <adec:decorative xmlns:adec="http://schemas.microsoft.com/office/drawing/2017/decorative" val="0"/>
              </a:ext>
            </a:extLst>
          </p:cNvPr>
          <p:cNvSpPr>
            <a:spLocks noGrp="1"/>
          </p:cNvSpPr>
          <p:nvPr>
            <p:ph type="pic" sz="quarter" idx="15"/>
          </p:nvPr>
        </p:nvSpPr>
        <p:spPr>
          <a:xfrm>
            <a:off x="360000" y="1548000"/>
            <a:ext cx="5616000" cy="4680000"/>
          </a:xfrm>
        </p:spPr>
        <p:txBody>
          <a:bodyPr/>
          <a:lstStyle/>
          <a:p>
            <a:r>
              <a:rPr lang="en-US" noProof="0"/>
              <a:t>Click icon to add picture</a:t>
            </a:r>
            <a:endParaRPr lang="en-AU" noProof="0"/>
          </a:p>
        </p:txBody>
      </p:sp>
      <p:cxnSp>
        <p:nvCxnSpPr>
          <p:cNvPr id="10" name="Straight Connector 9">
            <a:extLst>
              <a:ext uri="{FF2B5EF4-FFF2-40B4-BE49-F238E27FC236}">
                <a16:creationId xmlns:a16="http://schemas.microsoft.com/office/drawing/2014/main" id="{3991318D-3683-472A-A0D1-0589B053F39E}"/>
              </a:ext>
              <a:ext uri="{C183D7F6-B498-43B3-948B-1728B52AA6E4}">
                <adec:decorative xmlns:adec="http://schemas.microsoft.com/office/drawing/2017/decorative" val="1"/>
              </a:ext>
            </a:extLst>
          </p:cNvPr>
          <p:cNvCxnSpPr>
            <a:cxnSpLocks/>
          </p:cNvCxnSpPr>
          <p:nvPr userDrawn="1"/>
        </p:nvCxnSpPr>
        <p:spPr>
          <a:xfrm>
            <a:off x="6196826" y="1548000"/>
            <a:ext cx="56831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12">
            <a:extLst>
              <a:ext uri="{FF2B5EF4-FFF2-40B4-BE49-F238E27FC236}">
                <a16:creationId xmlns:a16="http://schemas.microsoft.com/office/drawing/2014/main" id="{5839C8C2-80E2-46DE-BF7F-C7411ABD3515}"/>
              </a:ext>
            </a:extLst>
          </p:cNvPr>
          <p:cNvSpPr>
            <a:spLocks noGrp="1"/>
          </p:cNvSpPr>
          <p:nvPr>
            <p:ph type="body" sz="quarter" idx="14" hasCustomPrompt="1"/>
          </p:nvPr>
        </p:nvSpPr>
        <p:spPr>
          <a:xfrm>
            <a:off x="6216002" y="1728000"/>
            <a:ext cx="5627998" cy="900000"/>
          </a:xfrm>
        </p:spPr>
        <p:txBody>
          <a:bodyPr anchor="t" anchorCtr="0">
            <a:noAutofit/>
          </a:bodyPr>
          <a:lstStyle>
            <a:lvl1pPr>
              <a:defRPr sz="1400">
                <a:latin typeface="+mn-lt"/>
              </a:defRPr>
            </a:lvl1pPr>
          </a:lstStyle>
          <a:p>
            <a:pPr lvl="0"/>
            <a:r>
              <a:rPr lang="en-AU" noProof="0"/>
              <a:t>Caption</a:t>
            </a:r>
          </a:p>
        </p:txBody>
      </p:sp>
      <p:sp>
        <p:nvSpPr>
          <p:cNvPr id="16" name="Content Placeholder 3">
            <a:extLst>
              <a:ext uri="{FF2B5EF4-FFF2-40B4-BE49-F238E27FC236}">
                <a16:creationId xmlns:a16="http://schemas.microsoft.com/office/drawing/2014/main" id="{1F43CC2C-E436-4916-8505-D07C84AB9C9E}"/>
              </a:ext>
            </a:extLst>
          </p:cNvPr>
          <p:cNvSpPr>
            <a:spLocks noGrp="1"/>
          </p:cNvSpPr>
          <p:nvPr>
            <p:ph sz="half" idx="2"/>
          </p:nvPr>
        </p:nvSpPr>
        <p:spPr>
          <a:xfrm>
            <a:off x="6216002" y="2772000"/>
            <a:ext cx="5627998" cy="323999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cxnSp>
        <p:nvCxnSpPr>
          <p:cNvPr id="14" name="Straight Connector 13">
            <a:extLst>
              <a:ext uri="{FF2B5EF4-FFF2-40B4-BE49-F238E27FC236}">
                <a16:creationId xmlns:a16="http://schemas.microsoft.com/office/drawing/2014/main" id="{506265F5-1D86-46C9-8A9A-0411B3E72E63}"/>
              </a:ext>
              <a:ext uri="{C183D7F6-B498-43B3-948B-1728B52AA6E4}">
                <adec:decorative xmlns:adec="http://schemas.microsoft.com/office/drawing/2017/decorative" val="1"/>
              </a:ext>
            </a:extLst>
          </p:cNvPr>
          <p:cNvCxnSpPr>
            <a:cxnSpLocks/>
          </p:cNvCxnSpPr>
          <p:nvPr userDrawn="1"/>
        </p:nvCxnSpPr>
        <p:spPr>
          <a:xfrm flipV="1">
            <a:off x="6196826" y="6228000"/>
            <a:ext cx="56831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C6C6E195-08D8-B578-8FC3-04019FAB2860}"/>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42250978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multi-content with small multi-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45A3A4-C916-02CF-411A-DF8992EDA210}"/>
              </a:ext>
            </a:extLst>
          </p:cNvPr>
          <p:cNvSpPr>
            <a:spLocks noGrp="1"/>
          </p:cNvSpPr>
          <p:nvPr>
            <p:ph type="title"/>
          </p:nvPr>
        </p:nvSpPr>
        <p:spPr/>
        <p:txBody>
          <a:bodyPr/>
          <a:lstStyle/>
          <a:p>
            <a:r>
              <a:rPr lang="en-US" noProof="0"/>
              <a:t>Click to edit Master title style</a:t>
            </a:r>
            <a:endParaRPr lang="en-AU" noProof="0"/>
          </a:p>
        </p:txBody>
      </p:sp>
      <p:sp>
        <p:nvSpPr>
          <p:cNvPr id="17" name="Content Placeholder 3">
            <a:extLst>
              <a:ext uri="{FF2B5EF4-FFF2-40B4-BE49-F238E27FC236}">
                <a16:creationId xmlns:a16="http://schemas.microsoft.com/office/drawing/2014/main" id="{38448747-626A-46AB-BEF5-520A55297EDC}"/>
              </a:ext>
            </a:extLst>
          </p:cNvPr>
          <p:cNvSpPr>
            <a:spLocks noGrp="1"/>
          </p:cNvSpPr>
          <p:nvPr>
            <p:ph sz="half" idx="17"/>
          </p:nvPr>
        </p:nvSpPr>
        <p:spPr>
          <a:xfrm>
            <a:off x="360000" y="1547999"/>
            <a:ext cx="7560000" cy="467999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8172000" y="1548000"/>
            <a:ext cx="370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Content Placeholder 3">
            <a:extLst>
              <a:ext uri="{FF2B5EF4-FFF2-40B4-BE49-F238E27FC236}">
                <a16:creationId xmlns:a16="http://schemas.microsoft.com/office/drawing/2014/main" id="{D6D3B884-3085-43E9-B731-851596D89246}"/>
              </a:ext>
            </a:extLst>
          </p:cNvPr>
          <p:cNvSpPr>
            <a:spLocks noGrp="1"/>
          </p:cNvSpPr>
          <p:nvPr>
            <p:ph sz="half" idx="2"/>
          </p:nvPr>
        </p:nvSpPr>
        <p:spPr>
          <a:xfrm>
            <a:off x="8172000" y="1800000"/>
            <a:ext cx="3672000" cy="323999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8172000" y="5219998"/>
            <a:ext cx="3672000" cy="900000"/>
          </a:xfrm>
        </p:spPr>
        <p:txBody>
          <a:bodyPr anchor="b">
            <a:noAutofit/>
          </a:bodyPr>
          <a:lstStyle>
            <a:lvl1pPr>
              <a:defRPr sz="1400">
                <a:latin typeface="+mn-lt"/>
              </a:defRPr>
            </a:lvl1pPr>
          </a:lstStyle>
          <a:p>
            <a:pPr lvl="0"/>
            <a:r>
              <a:rPr lang="en-AU" noProof="0"/>
              <a:t>Caption</a:t>
            </a:r>
          </a:p>
        </p:txBody>
      </p:sp>
      <p:cxnSp>
        <p:nvCxnSpPr>
          <p:cNvPr id="15" name="Straight Connector 14">
            <a:extLst>
              <a:ext uri="{FF2B5EF4-FFF2-40B4-BE49-F238E27FC236}">
                <a16:creationId xmlns:a16="http://schemas.microsoft.com/office/drawing/2014/main" id="{D55E9072-3A33-4C6D-A549-4A012107B65C}"/>
              </a:ext>
              <a:ext uri="{C183D7F6-B498-43B3-948B-1728B52AA6E4}">
                <adec:decorative xmlns:adec="http://schemas.microsoft.com/office/drawing/2017/decorative" val="1"/>
              </a:ext>
            </a:extLst>
          </p:cNvPr>
          <p:cNvCxnSpPr>
            <a:cxnSpLocks/>
          </p:cNvCxnSpPr>
          <p:nvPr userDrawn="1"/>
        </p:nvCxnSpPr>
        <p:spPr>
          <a:xfrm>
            <a:off x="8172000" y="6227998"/>
            <a:ext cx="3708000"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C6C6E195-08D8-B578-8FC3-04019FAB2860}"/>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149381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005139-C098-2BAF-1D2B-4D4D8D4937FC}"/>
              </a:ext>
            </a:extLst>
          </p:cNvPr>
          <p:cNvSpPr>
            <a:spLocks noGrp="1"/>
          </p:cNvSpPr>
          <p:nvPr>
            <p:ph type="title"/>
          </p:nvPr>
        </p:nvSpPr>
        <p:spPr/>
        <p:txBody>
          <a:bodyPr/>
          <a:lstStyle/>
          <a:p>
            <a:r>
              <a:rPr lang="en-US" noProof="0"/>
              <a:t>Click to edit Master title style</a:t>
            </a:r>
            <a:endParaRPr lang="en-AU" noProof="0"/>
          </a:p>
        </p:txBody>
      </p:sp>
      <p:cxnSp>
        <p:nvCxnSpPr>
          <p:cNvPr id="6" name="Straight Connector 5">
            <a:extLst>
              <a:ext uri="{FF2B5EF4-FFF2-40B4-BE49-F238E27FC236}">
                <a16:creationId xmlns:a16="http://schemas.microsoft.com/office/drawing/2014/main" id="{3420F865-F864-49C9-ADB1-BAF2D9EDE866}"/>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2" y="1908000"/>
            <a:ext cx="11483638" cy="4391999"/>
          </a:xfrm>
        </p:spPr>
        <p:txBody>
          <a:bodyPr/>
          <a:lstStyle>
            <a:lvl1pPr>
              <a:defRPr>
                <a:latin typeface="+mn-lt"/>
              </a:defRPr>
            </a:lvl1pPr>
          </a:lstStyle>
          <a:p>
            <a:r>
              <a:rPr lang="en-US" noProof="0"/>
              <a:t>Click icon to add table</a:t>
            </a:r>
            <a:endParaRPr lang="en-AU" noProof="0"/>
          </a:p>
        </p:txBody>
      </p:sp>
      <p:sp>
        <p:nvSpPr>
          <p:cNvPr id="4" name="Slide Number Placeholder 3">
            <a:extLst>
              <a:ext uri="{FF2B5EF4-FFF2-40B4-BE49-F238E27FC236}">
                <a16:creationId xmlns:a16="http://schemas.microsoft.com/office/drawing/2014/main" id="{119A8057-F61F-CB11-BD7F-686904EB0E67}"/>
              </a:ext>
            </a:extLst>
          </p:cNvPr>
          <p:cNvSpPr>
            <a:spLocks noGrp="1"/>
          </p:cNvSpPr>
          <p:nvPr>
            <p:ph type="sldNum" sz="quarter" idx="14"/>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4267346654"/>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multi-content with two small multi-content">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E937FAD-09C4-B9AC-E0F8-D88B1E980AFF}"/>
              </a:ext>
              <a:ext uri="{C183D7F6-B498-43B3-948B-1728B52AA6E4}">
                <adec:decorative xmlns:adec="http://schemas.microsoft.com/office/drawing/2017/decorative" val="1"/>
              </a:ext>
            </a:extLst>
          </p:cNvPr>
          <p:cNvCxnSpPr>
            <a:cxnSpLocks/>
          </p:cNvCxnSpPr>
          <p:nvPr userDrawn="1"/>
        </p:nvCxnSpPr>
        <p:spPr>
          <a:xfrm>
            <a:off x="360000" y="360000"/>
            <a:ext cx="0" cy="59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1491CDD6-AF2B-7135-AE3A-404BB16DE4A8}"/>
              </a:ext>
            </a:extLst>
          </p:cNvPr>
          <p:cNvSpPr>
            <a:spLocks noGrp="1"/>
          </p:cNvSpPr>
          <p:nvPr>
            <p:ph type="title"/>
          </p:nvPr>
        </p:nvSpPr>
        <p:spPr>
          <a:xfrm>
            <a:off x="540000" y="360000"/>
            <a:ext cx="10080000" cy="1008000"/>
          </a:xfrm>
        </p:spPr>
        <p:txBody>
          <a:bodyPr/>
          <a:lstStyle/>
          <a:p>
            <a:r>
              <a:rPr lang="en-US" noProof="0"/>
              <a:t>Click to edit Master title style</a:t>
            </a:r>
            <a:endParaRPr lang="en-AU" noProof="0"/>
          </a:p>
        </p:txBody>
      </p:sp>
      <p:sp>
        <p:nvSpPr>
          <p:cNvPr id="11" name="Content Placeholder 2">
            <a:extLst>
              <a:ext uri="{FF2B5EF4-FFF2-40B4-BE49-F238E27FC236}">
                <a16:creationId xmlns:a16="http://schemas.microsoft.com/office/drawing/2014/main" id="{7E6C549F-1F7B-41DD-ADF0-64B0D51DDAAB}"/>
              </a:ext>
            </a:extLst>
          </p:cNvPr>
          <p:cNvSpPr>
            <a:spLocks noGrp="1"/>
          </p:cNvSpPr>
          <p:nvPr>
            <p:ph sz="half" idx="16"/>
          </p:nvPr>
        </p:nvSpPr>
        <p:spPr>
          <a:xfrm>
            <a:off x="538901" y="1800000"/>
            <a:ext cx="6229098" cy="453520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userDrawn="1"/>
        </p:nvCxnSpPr>
        <p:spPr>
          <a:xfrm>
            <a:off x="6948000" y="1728000"/>
            <a:ext cx="0" cy="46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7127998" y="1799999"/>
            <a:ext cx="4715997" cy="197999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4" name="Content Placeholder 2">
            <a:extLst>
              <a:ext uri="{FF2B5EF4-FFF2-40B4-BE49-F238E27FC236}">
                <a16:creationId xmlns:a16="http://schemas.microsoft.com/office/drawing/2014/main" id="{6AE65C04-84EB-4031-88C3-1FA3B7C76EF5}"/>
              </a:ext>
            </a:extLst>
          </p:cNvPr>
          <p:cNvSpPr>
            <a:spLocks noGrp="1"/>
          </p:cNvSpPr>
          <p:nvPr>
            <p:ph sz="half" idx="18"/>
          </p:nvPr>
        </p:nvSpPr>
        <p:spPr>
          <a:xfrm>
            <a:off x="7127998" y="3923999"/>
            <a:ext cx="4715997" cy="197999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27998" y="6048000"/>
            <a:ext cx="4716000" cy="288000"/>
          </a:xfrm>
        </p:spPr>
        <p:txBody>
          <a:bodyPr anchor="b" anchorCtr="0">
            <a:normAutofit/>
          </a:bodyPr>
          <a:lstStyle>
            <a:lvl1pPr>
              <a:defRPr sz="1200">
                <a:latin typeface="+mn-lt"/>
              </a:defRPr>
            </a:lvl1pPr>
          </a:lstStyle>
          <a:p>
            <a:pPr lvl="0"/>
            <a:r>
              <a:rPr lang="en-AU" noProof="0"/>
              <a:t>Caption</a:t>
            </a:r>
          </a:p>
        </p:txBody>
      </p:sp>
      <p:sp>
        <p:nvSpPr>
          <p:cNvPr id="6" name="Slide Number Placeholder 5">
            <a:extLst>
              <a:ext uri="{FF2B5EF4-FFF2-40B4-BE49-F238E27FC236}">
                <a16:creationId xmlns:a16="http://schemas.microsoft.com/office/drawing/2014/main" id="{AD7D6739-5371-B762-58B3-DA849DE6A79E}"/>
              </a:ext>
            </a:extLst>
          </p:cNvPr>
          <p:cNvSpPr>
            <a:spLocks noGrp="1"/>
          </p:cNvSpPr>
          <p:nvPr>
            <p:ph type="sldNum" sz="quarter" idx="15"/>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563696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harts with supporting tex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36E96714-DAB5-89E1-9A49-F9D9F3DE01D0}"/>
              </a:ext>
              <a:ext uri="{C183D7F6-B498-43B3-948B-1728B52AA6E4}">
                <adec:decorative xmlns:adec="http://schemas.microsoft.com/office/drawing/2017/decorative" val="1"/>
              </a:ext>
            </a:extLst>
          </p:cNvPr>
          <p:cNvCxnSpPr/>
          <p:nvPr userDrawn="1"/>
        </p:nvCxnSpPr>
        <p:spPr>
          <a:xfrm>
            <a:off x="360000" y="360000"/>
            <a:ext cx="0" cy="59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A5F073A6-78DC-D556-A6E7-C245EAE45D1D}"/>
              </a:ext>
            </a:extLst>
          </p:cNvPr>
          <p:cNvSpPr>
            <a:spLocks noGrp="1"/>
          </p:cNvSpPr>
          <p:nvPr>
            <p:ph type="title"/>
          </p:nvPr>
        </p:nvSpPr>
        <p:spPr>
          <a:xfrm>
            <a:off x="540000" y="360000"/>
            <a:ext cx="10080000" cy="1008000"/>
          </a:xfrm>
        </p:spPr>
        <p:txBody>
          <a:bodyPr/>
          <a:lstStyle/>
          <a:p>
            <a:r>
              <a:rPr lang="en-US" noProof="0"/>
              <a:t>Click to edit Master title style</a:t>
            </a:r>
            <a:endParaRPr lang="en-AU" noProof="0"/>
          </a:p>
        </p:txBody>
      </p:sp>
      <p:sp>
        <p:nvSpPr>
          <p:cNvPr id="12" name="Chart Placeholder 11">
            <a:extLst>
              <a:ext uri="{FF2B5EF4-FFF2-40B4-BE49-F238E27FC236}">
                <a16:creationId xmlns:a16="http://schemas.microsoft.com/office/drawing/2014/main" id="{D7E1CAC4-88FF-4E85-8A37-9D1F4A8514EE}"/>
              </a:ext>
            </a:extLst>
          </p:cNvPr>
          <p:cNvSpPr>
            <a:spLocks noGrp="1"/>
          </p:cNvSpPr>
          <p:nvPr>
            <p:ph type="chart" sz="quarter" idx="15"/>
          </p:nvPr>
        </p:nvSpPr>
        <p:spPr>
          <a:xfrm>
            <a:off x="539750" y="1547999"/>
            <a:ext cx="7560000" cy="3888000"/>
          </a:xfrm>
        </p:spPr>
        <p:txBody>
          <a:bodyPr/>
          <a:lstStyle/>
          <a:p>
            <a:r>
              <a:rPr lang="en-US" noProof="0"/>
              <a:t>Click icon to add chart</a:t>
            </a:r>
            <a:endParaRPr lang="en-AU" noProof="0"/>
          </a:p>
        </p:txBody>
      </p:sp>
      <p:sp>
        <p:nvSpPr>
          <p:cNvPr id="20" name="Text Placeholder 19">
            <a:extLst>
              <a:ext uri="{FF2B5EF4-FFF2-40B4-BE49-F238E27FC236}">
                <a16:creationId xmlns:a16="http://schemas.microsoft.com/office/drawing/2014/main" id="{CD3768AF-49AB-464E-9DF6-68376B8AC32E}"/>
              </a:ext>
            </a:extLst>
          </p:cNvPr>
          <p:cNvSpPr>
            <a:spLocks noGrp="1"/>
          </p:cNvSpPr>
          <p:nvPr>
            <p:ph type="body" sz="quarter" idx="17"/>
          </p:nvPr>
        </p:nvSpPr>
        <p:spPr>
          <a:xfrm>
            <a:off x="539750" y="5544000"/>
            <a:ext cx="7560000" cy="792000"/>
          </a:xfrm>
        </p:spPr>
        <p:txBody>
          <a:bodyPr>
            <a:noAutofit/>
          </a:bodyPr>
          <a:lstStyle>
            <a:lvl1pPr>
              <a:lnSpc>
                <a:spcPct val="100000"/>
              </a:lnSpc>
              <a:spcAft>
                <a:spcPts val="0"/>
              </a:spcAft>
              <a:defRPr sz="1800" b="0">
                <a:latin typeface="Public Sans SemiBold" pitchFamily="2" charset="0"/>
              </a:defRPr>
            </a:lvl1pPr>
            <a:lvl2pPr>
              <a:lnSpc>
                <a:spcPct val="100000"/>
              </a:lnSpc>
              <a:spcAft>
                <a:spcPts val="0"/>
              </a:spcAft>
              <a:defRPr sz="1800" b="0">
                <a:latin typeface="+mn-lt"/>
              </a:defRPr>
            </a:lvl2pPr>
            <a:lvl3pPr>
              <a:defRPr sz="1200"/>
            </a:lvl3pPr>
            <a:lvl4pPr>
              <a:defRPr sz="1200"/>
            </a:lvl4pPr>
            <a:lvl5pPr>
              <a:defRPr sz="1200"/>
            </a:lvl5pPr>
          </a:lstStyle>
          <a:p>
            <a:pPr lvl="0"/>
            <a:r>
              <a:rPr lang="en-US" noProof="0"/>
              <a:t>Click to edit Master text styles</a:t>
            </a:r>
          </a:p>
          <a:p>
            <a:pPr lvl="1"/>
            <a:r>
              <a:rPr lang="en-US" noProof="0"/>
              <a:t>Second level</a:t>
            </a:r>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userDrawn="1"/>
        </p:nvCxnSpPr>
        <p:spPr>
          <a:xfrm>
            <a:off x="8928000" y="3276000"/>
            <a:ext cx="0" cy="306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hart Placeholder 17">
            <a:extLst>
              <a:ext uri="{FF2B5EF4-FFF2-40B4-BE49-F238E27FC236}">
                <a16:creationId xmlns:a16="http://schemas.microsoft.com/office/drawing/2014/main" id="{0F4F51DE-C82F-4C69-9901-7D4EF2CBE8D4}"/>
              </a:ext>
            </a:extLst>
          </p:cNvPr>
          <p:cNvSpPr>
            <a:spLocks noGrp="1"/>
          </p:cNvSpPr>
          <p:nvPr>
            <p:ph type="chart" sz="quarter" idx="16"/>
          </p:nvPr>
        </p:nvSpPr>
        <p:spPr>
          <a:xfrm>
            <a:off x="9108000" y="3276000"/>
            <a:ext cx="2736000" cy="2159999"/>
          </a:xfrm>
        </p:spPr>
        <p:txBody>
          <a:bodyPr/>
          <a:lstStyle/>
          <a:p>
            <a:r>
              <a:rPr lang="en-US" noProof="0"/>
              <a:t>Click icon to add chart</a:t>
            </a:r>
            <a:endParaRPr lang="en-AU" noProof="0"/>
          </a:p>
        </p:txBody>
      </p:sp>
      <p:sp>
        <p:nvSpPr>
          <p:cNvPr id="21" name="Text Placeholder 19">
            <a:extLst>
              <a:ext uri="{FF2B5EF4-FFF2-40B4-BE49-F238E27FC236}">
                <a16:creationId xmlns:a16="http://schemas.microsoft.com/office/drawing/2014/main" id="{2A94C0C8-30F5-4B00-BC99-C6DFC381A6C9}"/>
              </a:ext>
            </a:extLst>
          </p:cNvPr>
          <p:cNvSpPr>
            <a:spLocks noGrp="1"/>
          </p:cNvSpPr>
          <p:nvPr>
            <p:ph type="body" sz="quarter" idx="18" hasCustomPrompt="1"/>
          </p:nvPr>
        </p:nvSpPr>
        <p:spPr>
          <a:xfrm>
            <a:off x="9108000" y="5544000"/>
            <a:ext cx="2735999" cy="792000"/>
          </a:xfrm>
        </p:spPr>
        <p:txBody>
          <a:bodyPr>
            <a:noAutofit/>
          </a:bodyPr>
          <a:lstStyle>
            <a:lvl1pPr>
              <a:lnSpc>
                <a:spcPct val="100000"/>
              </a:lnSpc>
              <a:spcAft>
                <a:spcPts val="0"/>
              </a:spcAft>
              <a:defRPr lang="en-AU" sz="1800" b="0" kern="1200" noProof="0" dirty="0">
                <a:solidFill>
                  <a:schemeClr val="tx1"/>
                </a:solidFill>
                <a:latin typeface="Public Sans SemiBold" pitchFamily="2" charset="0"/>
                <a:ea typeface="+mn-ea"/>
                <a:cs typeface="+mn-cs"/>
              </a:defRPr>
            </a:lvl1pPr>
            <a:lvl2pPr>
              <a:lnSpc>
                <a:spcPct val="100000"/>
              </a:lnSpc>
              <a:spcAft>
                <a:spcPts val="0"/>
              </a:spcAft>
              <a:defRPr sz="1800" b="0">
                <a:latin typeface="+mn-lt"/>
              </a:defRPr>
            </a:lvl2pPr>
            <a:lvl3pPr>
              <a:defRPr sz="1200"/>
            </a:lvl3pPr>
            <a:lvl4pPr>
              <a:defRPr sz="1200"/>
            </a:lvl4pPr>
            <a:lvl5pPr>
              <a:defRPr sz="1200"/>
            </a:lvl5pPr>
          </a:lstStyle>
          <a:p>
            <a:pPr lvl="0"/>
            <a:r>
              <a:rPr lang="en-AU" noProof="0"/>
              <a:t>Click to edit text styles</a:t>
            </a:r>
          </a:p>
          <a:p>
            <a:pPr lvl="1"/>
            <a:r>
              <a:rPr lang="en-AU" noProof="0"/>
              <a:t>Second level</a:t>
            </a:r>
          </a:p>
        </p:txBody>
      </p:sp>
      <p:sp>
        <p:nvSpPr>
          <p:cNvPr id="4" name="Slide Number Placeholder 3">
            <a:extLst>
              <a:ext uri="{FF2B5EF4-FFF2-40B4-BE49-F238E27FC236}">
                <a16:creationId xmlns:a16="http://schemas.microsoft.com/office/drawing/2014/main" id="{22B538D5-1269-AD49-5ECE-E3F740C2007D}"/>
              </a:ext>
            </a:extLst>
          </p:cNvPr>
          <p:cNvSpPr>
            <a:spLocks noGrp="1"/>
          </p:cNvSpPr>
          <p:nvPr>
            <p:ph type="sldNum" sz="quarter" idx="19"/>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9125962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multi-content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ED457-3C24-5974-7940-E92CE3CEEBA5}"/>
              </a:ext>
            </a:extLst>
          </p:cNvPr>
          <p:cNvSpPr>
            <a:spLocks noGrp="1"/>
          </p:cNvSpPr>
          <p:nvPr>
            <p:ph type="title"/>
          </p:nvPr>
        </p:nvSpPr>
        <p:spPr/>
        <p:txBody>
          <a:bodyPr/>
          <a:lstStyle/>
          <a:p>
            <a:r>
              <a:rPr lang="en-US" noProof="0"/>
              <a:t>Click to edit Master title style</a:t>
            </a:r>
            <a:endParaRPr lang="en-AU" noProof="0"/>
          </a:p>
        </p:txBody>
      </p:sp>
      <p:cxnSp>
        <p:nvCxnSpPr>
          <p:cNvPr id="12" name="Straight Connector 11">
            <a:extLst>
              <a:ext uri="{FF2B5EF4-FFF2-40B4-BE49-F238E27FC236}">
                <a16:creationId xmlns:a16="http://schemas.microsoft.com/office/drawing/2014/main" id="{E70612CD-1BF1-42B5-8546-A674A0B86640}"/>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sz="half" idx="2"/>
          </p:nvPr>
        </p:nvSpPr>
        <p:spPr>
          <a:xfrm>
            <a:off x="359999" y="1800000"/>
            <a:ext cx="5400000" cy="4320000"/>
          </a:xfrm>
        </p:spPr>
        <p:txBody>
          <a:bodyPr>
            <a:noAutofit/>
          </a:bodyPr>
          <a:lstStyle>
            <a:lvl1pPr>
              <a:defRPr sz="20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Content Placeholder 5"/>
          <p:cNvSpPr>
            <a:spLocks noGrp="1"/>
          </p:cNvSpPr>
          <p:nvPr>
            <p:ph sz="quarter" idx="4"/>
          </p:nvPr>
        </p:nvSpPr>
        <p:spPr>
          <a:xfrm>
            <a:off x="6444000" y="1800000"/>
            <a:ext cx="5400000" cy="4320000"/>
          </a:xfrm>
        </p:spPr>
        <p:txBody>
          <a:bodyPr>
            <a:noAutofit/>
          </a:bodyPr>
          <a:lstStyle>
            <a:lvl1pPr>
              <a:defRPr sz="20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cxnSp>
        <p:nvCxnSpPr>
          <p:cNvPr id="11" name="Straight Connector 10">
            <a:extLst>
              <a:ext uri="{FF2B5EF4-FFF2-40B4-BE49-F238E27FC236}">
                <a16:creationId xmlns:a16="http://schemas.microsoft.com/office/drawing/2014/main" id="{D1BAADAD-B302-2C54-28BE-DE627A1513A5}"/>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8CC0920B-AC4B-0EAF-B89F-B7D590469196}"/>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9659563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AU" noProof="0"/>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966851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0397023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SW Gov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326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644A3DD-CB49-B76A-F3BE-9602D9B1CE73}"/>
              </a:ext>
            </a:extLst>
          </p:cNvPr>
          <p:cNvSpPr>
            <a:spLocks noGrp="1"/>
          </p:cNvSpPr>
          <p:nvPr>
            <p:ph type="title"/>
          </p:nvPr>
        </p:nvSpPr>
        <p:spPr/>
        <p:txBody>
          <a:bodyPr/>
          <a:lstStyle/>
          <a:p>
            <a:r>
              <a:rPr lang="en-US"/>
              <a:t>Click to edit Master title style</a:t>
            </a:r>
            <a:endParaRPr lang="en-AU"/>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2" y="1908000"/>
            <a:ext cx="5616000" cy="2160000"/>
          </a:xfrm>
        </p:spPr>
        <p:txBody>
          <a:bodyPr/>
          <a:lstStyle>
            <a:lvl1pPr>
              <a:defRPr>
                <a:latin typeface="+mn-lt"/>
              </a:defRPr>
            </a:lvl1pPr>
          </a:lstStyle>
          <a:p>
            <a:r>
              <a:rPr lang="en-US" noProof="0"/>
              <a:t>Click icon to add table</a:t>
            </a:r>
            <a:endParaRPr lang="en-AU" noProof="0"/>
          </a:p>
        </p:txBody>
      </p:sp>
      <p:sp>
        <p:nvSpPr>
          <p:cNvPr id="6" name="Table Placeholder 9">
            <a:extLst>
              <a:ext uri="{FF2B5EF4-FFF2-40B4-BE49-F238E27FC236}">
                <a16:creationId xmlns:a16="http://schemas.microsoft.com/office/drawing/2014/main" id="{41FBA3B0-0275-0235-9CEA-C5CEA00EBD48}"/>
              </a:ext>
            </a:extLst>
          </p:cNvPr>
          <p:cNvSpPr>
            <a:spLocks noGrp="1"/>
          </p:cNvSpPr>
          <p:nvPr>
            <p:ph type="tbl" sz="quarter" idx="16"/>
          </p:nvPr>
        </p:nvSpPr>
        <p:spPr>
          <a:xfrm>
            <a:off x="360362" y="4248000"/>
            <a:ext cx="5616000" cy="2160000"/>
          </a:xfrm>
        </p:spPr>
        <p:txBody>
          <a:bodyPr/>
          <a:lstStyle>
            <a:lvl1pPr>
              <a:defRPr>
                <a:latin typeface="+mn-lt"/>
              </a:defRPr>
            </a:lvl1pPr>
          </a:lstStyle>
          <a:p>
            <a:r>
              <a:rPr lang="en-US" noProof="0"/>
              <a:t>Click icon to add table</a:t>
            </a:r>
            <a:endParaRPr lang="en-AU" noProof="0"/>
          </a:p>
        </p:txBody>
      </p:sp>
      <p:sp>
        <p:nvSpPr>
          <p:cNvPr id="5" name="Table Placeholder 9">
            <a:extLst>
              <a:ext uri="{FF2B5EF4-FFF2-40B4-BE49-F238E27FC236}">
                <a16:creationId xmlns:a16="http://schemas.microsoft.com/office/drawing/2014/main" id="{3A833504-810D-E90D-EEAD-6FD03511C6AA}"/>
              </a:ext>
            </a:extLst>
          </p:cNvPr>
          <p:cNvSpPr>
            <a:spLocks noGrp="1"/>
          </p:cNvSpPr>
          <p:nvPr>
            <p:ph type="tbl" sz="quarter" idx="15"/>
          </p:nvPr>
        </p:nvSpPr>
        <p:spPr>
          <a:xfrm>
            <a:off x="6228000" y="1908000"/>
            <a:ext cx="5616000" cy="2160000"/>
          </a:xfrm>
        </p:spPr>
        <p:txBody>
          <a:bodyPr/>
          <a:lstStyle>
            <a:lvl1pPr>
              <a:defRPr>
                <a:latin typeface="+mn-lt"/>
              </a:defRPr>
            </a:lvl1pPr>
          </a:lstStyle>
          <a:p>
            <a:r>
              <a:rPr lang="en-US" noProof="0"/>
              <a:t>Click icon to add table</a:t>
            </a:r>
            <a:endParaRPr lang="en-AU" noProof="0"/>
          </a:p>
        </p:txBody>
      </p:sp>
      <p:sp>
        <p:nvSpPr>
          <p:cNvPr id="7" name="Table Placeholder 9">
            <a:extLst>
              <a:ext uri="{FF2B5EF4-FFF2-40B4-BE49-F238E27FC236}">
                <a16:creationId xmlns:a16="http://schemas.microsoft.com/office/drawing/2014/main" id="{45BE7F48-2F3F-5684-3640-86C10E7CF416}"/>
              </a:ext>
            </a:extLst>
          </p:cNvPr>
          <p:cNvSpPr>
            <a:spLocks noGrp="1"/>
          </p:cNvSpPr>
          <p:nvPr>
            <p:ph type="tbl" sz="quarter" idx="17"/>
          </p:nvPr>
        </p:nvSpPr>
        <p:spPr>
          <a:xfrm>
            <a:off x="6228000" y="4248000"/>
            <a:ext cx="5616000" cy="2160000"/>
          </a:xfrm>
        </p:spPr>
        <p:txBody>
          <a:bodyPr/>
          <a:lstStyle>
            <a:lvl1pPr>
              <a:defRPr>
                <a:latin typeface="+mn-lt"/>
              </a:defRPr>
            </a:lvl1pPr>
          </a:lstStyle>
          <a:p>
            <a:r>
              <a:rPr lang="en-US" noProof="0"/>
              <a:t>Click icon to add table</a:t>
            </a:r>
            <a:endParaRPr lang="en-AU" noProof="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565172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005139-C098-2BAF-1D2B-4D4D8D4937FC}"/>
              </a:ext>
            </a:extLst>
          </p:cNvPr>
          <p:cNvSpPr>
            <a:spLocks noGrp="1"/>
          </p:cNvSpPr>
          <p:nvPr>
            <p:ph type="title"/>
          </p:nvPr>
        </p:nvSpPr>
        <p:spPr/>
        <p:txBody>
          <a:bodyPr/>
          <a:lstStyle/>
          <a:p>
            <a:r>
              <a:rPr lang="en-US" noProof="0"/>
              <a:t>Click to edit Master title style</a:t>
            </a:r>
            <a:endParaRPr lang="en-AU" noProof="0"/>
          </a:p>
        </p:txBody>
      </p:sp>
      <p:cxnSp>
        <p:nvCxnSpPr>
          <p:cNvPr id="6" name="Straight Connector 5">
            <a:extLst>
              <a:ext uri="{FF2B5EF4-FFF2-40B4-BE49-F238E27FC236}">
                <a16:creationId xmlns:a16="http://schemas.microsoft.com/office/drawing/2014/main" id="{3420F865-F864-49C9-ADB1-BAF2D9EDE866}"/>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2" y="1908000"/>
            <a:ext cx="5616000" cy="4391999"/>
          </a:xfrm>
        </p:spPr>
        <p:txBody>
          <a:bodyPr/>
          <a:lstStyle>
            <a:lvl1pPr>
              <a:defRPr>
                <a:latin typeface="+mn-lt"/>
              </a:defRPr>
            </a:lvl1pPr>
          </a:lstStyle>
          <a:p>
            <a:r>
              <a:rPr lang="en-US" noProof="0"/>
              <a:t>Click icon to add table</a:t>
            </a:r>
            <a:endParaRPr lang="en-AU" noProof="0"/>
          </a:p>
        </p:txBody>
      </p:sp>
      <p:sp>
        <p:nvSpPr>
          <p:cNvPr id="2" name="Table Placeholder 9">
            <a:extLst>
              <a:ext uri="{FF2B5EF4-FFF2-40B4-BE49-F238E27FC236}">
                <a16:creationId xmlns:a16="http://schemas.microsoft.com/office/drawing/2014/main" id="{92BD0FCE-0804-4AAE-615C-566A4F2FAFEF}"/>
              </a:ext>
            </a:extLst>
          </p:cNvPr>
          <p:cNvSpPr>
            <a:spLocks noGrp="1"/>
          </p:cNvSpPr>
          <p:nvPr>
            <p:ph type="tbl" sz="quarter" idx="15"/>
          </p:nvPr>
        </p:nvSpPr>
        <p:spPr>
          <a:xfrm>
            <a:off x="6228000" y="1908000"/>
            <a:ext cx="5616000" cy="4391999"/>
          </a:xfrm>
        </p:spPr>
        <p:txBody>
          <a:bodyPr/>
          <a:lstStyle>
            <a:lvl1pPr>
              <a:defRPr>
                <a:latin typeface="+mn-lt"/>
              </a:defRPr>
            </a:lvl1pPr>
          </a:lstStyle>
          <a:p>
            <a:r>
              <a:rPr lang="en-US" noProof="0"/>
              <a:t>Click icon to add table</a:t>
            </a:r>
            <a:endParaRPr lang="en-AU" noProof="0"/>
          </a:p>
        </p:txBody>
      </p:sp>
      <p:sp>
        <p:nvSpPr>
          <p:cNvPr id="4" name="Slide Number Placeholder 3">
            <a:extLst>
              <a:ext uri="{FF2B5EF4-FFF2-40B4-BE49-F238E27FC236}">
                <a16:creationId xmlns:a16="http://schemas.microsoft.com/office/drawing/2014/main" id="{119A8057-F61F-CB11-BD7F-686904EB0E67}"/>
              </a:ext>
            </a:extLst>
          </p:cNvPr>
          <p:cNvSpPr>
            <a:spLocks noGrp="1"/>
          </p:cNvSpPr>
          <p:nvPr>
            <p:ph type="sldNum" sz="quarter" idx="14"/>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5057279"/>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 / Introdu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B7EDC-2E94-0420-C614-5FB4A0FB0C0B}"/>
              </a:ext>
              <a:ext uri="{C183D7F6-B498-43B3-948B-1728B52AA6E4}">
                <adec:decorative xmlns:adec="http://schemas.microsoft.com/office/drawing/2017/decorative" val="1"/>
              </a:ext>
            </a:extLst>
          </p:cNvPr>
          <p:cNvSpPr/>
          <p:nvPr userDrawn="1"/>
        </p:nvSpPr>
        <p:spPr>
          <a:xfrm>
            <a:off x="0" y="0"/>
            <a:ext cx="2520001" cy="6858000"/>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lIns="0" tIns="0" rIns="0" bIns="0" rtlCol="0" anchor="t" anchorCtr="0"/>
          <a:lstStyle/>
          <a:p>
            <a:pPr algn="ctr"/>
            <a:endParaRPr lang="en-AU"/>
          </a:p>
        </p:txBody>
      </p:sp>
      <p:sp>
        <p:nvSpPr>
          <p:cNvPr id="3" name="Rectangle 2">
            <a:extLst>
              <a:ext uri="{FF2B5EF4-FFF2-40B4-BE49-F238E27FC236}">
                <a16:creationId xmlns:a16="http://schemas.microsoft.com/office/drawing/2014/main" id="{E0F10F69-A5E3-A8B4-ED65-4E4905450AC5}"/>
              </a:ext>
              <a:ext uri="{C183D7F6-B498-43B3-948B-1728B52AA6E4}">
                <adec:decorative xmlns:adec="http://schemas.microsoft.com/office/drawing/2017/decorative" val="1"/>
              </a:ext>
            </a:extLst>
          </p:cNvPr>
          <p:cNvSpPr/>
          <p:nvPr userDrawn="1"/>
        </p:nvSpPr>
        <p:spPr>
          <a:xfrm>
            <a:off x="2520000" y="0"/>
            <a:ext cx="1260000" cy="6858000"/>
          </a:xfrm>
          <a:prstGeom prst="rect">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lIns="0" tIns="0" rIns="0" bIns="0" rtlCol="0" anchor="t" anchorCtr="0"/>
          <a:lstStyle/>
          <a:p>
            <a:pPr algn="ctr"/>
            <a:endParaRPr lang="en-AU"/>
          </a:p>
        </p:txBody>
      </p:sp>
      <p:sp>
        <p:nvSpPr>
          <p:cNvPr id="4" name="Rectangle 3">
            <a:extLst>
              <a:ext uri="{FF2B5EF4-FFF2-40B4-BE49-F238E27FC236}">
                <a16:creationId xmlns:a16="http://schemas.microsoft.com/office/drawing/2014/main" id="{AA5306B6-0429-3B80-CCA6-322A36485515}"/>
              </a:ext>
              <a:ext uri="{C183D7F6-B498-43B3-948B-1728B52AA6E4}">
                <adec:decorative xmlns:adec="http://schemas.microsoft.com/office/drawing/2017/decorative" val="1"/>
              </a:ext>
            </a:extLst>
          </p:cNvPr>
          <p:cNvSpPr/>
          <p:nvPr userDrawn="1"/>
        </p:nvSpPr>
        <p:spPr>
          <a:xfrm>
            <a:off x="3780000" y="0"/>
            <a:ext cx="1260000" cy="6858000"/>
          </a:xfrm>
          <a:prstGeom prst="rect">
            <a:avLst/>
          </a:prstGeom>
          <a:solidFill>
            <a:schemeClr val="accent4"/>
          </a:solidFill>
          <a:ln>
            <a:noFill/>
          </a:ln>
        </p:spPr>
        <p:style>
          <a:lnRef idx="2">
            <a:schemeClr val="accent5">
              <a:shade val="50000"/>
            </a:schemeClr>
          </a:lnRef>
          <a:fillRef idx="1">
            <a:schemeClr val="accent5"/>
          </a:fillRef>
          <a:effectRef idx="0">
            <a:schemeClr val="accent5"/>
          </a:effectRef>
          <a:fontRef idx="minor">
            <a:schemeClr val="lt1"/>
          </a:fontRef>
        </p:style>
        <p:txBody>
          <a:bodyPr lIns="0" tIns="0" rIns="0" bIns="0" rtlCol="0" anchor="t" anchorCtr="0"/>
          <a:lstStyle/>
          <a:p>
            <a:pPr algn="ctr"/>
            <a:endParaRPr lang="en-AU"/>
          </a:p>
        </p:txBody>
      </p:sp>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lvl1pPr>
          </a:lstStyle>
          <a:p>
            <a:r>
              <a:rPr lang="en-US" noProof="0"/>
              <a:t>Click to edit Master title style</a:t>
            </a:r>
            <a:endParaRPr lang="en-AU" noProof="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20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noProof="0"/>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0"/>
              </a:ext>
            </a:extLst>
          </p:cNvPr>
          <p:cNvSpPr>
            <a:spLocks noGrp="1"/>
          </p:cNvSpPr>
          <p:nvPr>
            <p:ph type="pic" sz="quarter" idx="13"/>
          </p:nvPr>
        </p:nvSpPr>
        <p:spPr>
          <a:xfrm>
            <a:off x="0" y="0"/>
            <a:ext cx="5040000" cy="6858000"/>
          </a:xfrm>
        </p:spPr>
        <p:txBody>
          <a:bodyPr/>
          <a:lstStyle>
            <a:lvl1pPr>
              <a:defRPr>
                <a:solidFill>
                  <a:schemeClr val="bg1"/>
                </a:solidFill>
              </a:defRPr>
            </a:lvl1pPr>
          </a:lstStyle>
          <a:p>
            <a:r>
              <a:rPr lang="en-US" noProof="0"/>
              <a:t>Click icon to add picture</a:t>
            </a:r>
            <a:endParaRPr lang="en-AU" noProof="0"/>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AU" noProof="0"/>
              <a:t>Caption</a:t>
            </a:r>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741318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44DCEE-E686-0048-8530-6FD2035795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4554"/>
            <a:ext cx="12199746" cy="6853243"/>
          </a:xfrm>
          <a:prstGeom prst="rect">
            <a:avLst/>
          </a:prstGeom>
        </p:spPr>
      </p:pic>
      <p:sp>
        <p:nvSpPr>
          <p:cNvPr id="10" name="TextBox 9">
            <a:extLst>
              <a:ext uri="{FF2B5EF4-FFF2-40B4-BE49-F238E27FC236}">
                <a16:creationId xmlns:a16="http://schemas.microsoft.com/office/drawing/2014/main" id="{6D4D0330-D881-5D11-C5B3-D58B4110441D}"/>
              </a:ext>
            </a:extLst>
          </p:cNvPr>
          <p:cNvSpPr txBox="1"/>
          <p:nvPr userDrawn="1"/>
        </p:nvSpPr>
        <p:spPr>
          <a:xfrm>
            <a:off x="762000" y="2091267"/>
            <a:ext cx="5207000" cy="4343399"/>
          </a:xfrm>
          <a:prstGeom prst="rect">
            <a:avLst/>
          </a:prstGeom>
          <a:noFill/>
        </p:spPr>
        <p:txBody>
          <a:bodyPr wrap="square" lIns="0" tIns="0" rIns="0" bIns="0" rtlCol="0">
            <a:noAutofit/>
          </a:bodyPr>
          <a:lstStyle/>
          <a:p>
            <a:pPr algn="l">
              <a:spcAft>
                <a:spcPts val="1200"/>
              </a:spcAft>
            </a:pPr>
            <a:r>
              <a:rPr lang="en-AU" sz="1500" b="0" i="0" u="none" strike="noStrike" baseline="0">
                <a:solidFill>
                  <a:srgbClr val="FFFFFF"/>
                </a:solidFill>
                <a:latin typeface="+mn-lt"/>
              </a:rPr>
              <a:t>The Department of Customer Service acknowledges, respects and values Aboriginal peoples as the Traditional Custodians of the lands on which we live, walk and work. We pay our respects to Elders past and present. We recognise and remain committed to honouring Aboriginal and Torres Strait Islander peoples’ unique cultural and spiritual relationships, and continuing connection to their lands, waters and seas. We acknowledge their history here on these lands and their rich contribution to our society.</a:t>
            </a:r>
          </a:p>
          <a:p>
            <a:pPr algn="l">
              <a:spcAft>
                <a:spcPts val="1200"/>
              </a:spcAft>
            </a:pPr>
            <a:r>
              <a:rPr lang="en-AU" sz="1500" b="0" i="0" u="none" strike="noStrike" baseline="0">
                <a:solidFill>
                  <a:srgbClr val="FFFFFF"/>
                </a:solidFill>
                <a:latin typeface="+mn-lt"/>
              </a:rPr>
              <a:t>We also acknowledge our Aboriginal employees who are an integral part of our diverse workforce, and recognise the knowledge embedded forever in Aboriginal and Torres Strait Islander custodianship of Country and cultures.</a:t>
            </a:r>
          </a:p>
          <a:p>
            <a:pPr algn="l">
              <a:spcAft>
                <a:spcPts val="1200"/>
              </a:spcAft>
            </a:pPr>
            <a:endParaRPr lang="en-AU" sz="1500" b="0" i="0" u="none" strike="noStrike" baseline="0">
              <a:solidFill>
                <a:srgbClr val="FFFFFF"/>
              </a:solidFill>
              <a:latin typeface="+mn-lt"/>
            </a:endParaRPr>
          </a:p>
          <a:p>
            <a:pPr algn="l"/>
            <a:r>
              <a:rPr lang="en-AU" sz="1500" b="0" i="0" u="none" strike="noStrike" baseline="0">
                <a:solidFill>
                  <a:srgbClr val="FFFFFF"/>
                </a:solidFill>
                <a:latin typeface="+mn-lt"/>
              </a:rPr>
              <a:t>The ‘Connecting Communities’ artwork used here is by Alison Williams, a proud Gumbaynggirr woman.</a:t>
            </a:r>
            <a:endParaRPr lang="en-AU" sz="1500">
              <a:latin typeface="+mn-lt"/>
            </a:endParaRPr>
          </a:p>
        </p:txBody>
      </p:sp>
      <p:sp>
        <p:nvSpPr>
          <p:cNvPr id="12" name="TextBox 11">
            <a:extLst>
              <a:ext uri="{FF2B5EF4-FFF2-40B4-BE49-F238E27FC236}">
                <a16:creationId xmlns:a16="http://schemas.microsoft.com/office/drawing/2014/main" id="{7AB72E67-9830-E060-2D81-364F196D2902}"/>
              </a:ext>
            </a:extLst>
          </p:cNvPr>
          <p:cNvSpPr txBox="1"/>
          <p:nvPr userDrawn="1"/>
        </p:nvSpPr>
        <p:spPr>
          <a:xfrm>
            <a:off x="762000" y="567265"/>
            <a:ext cx="6146800" cy="1354667"/>
          </a:xfrm>
          <a:prstGeom prst="rect">
            <a:avLst/>
          </a:prstGeom>
          <a:noFill/>
        </p:spPr>
        <p:txBody>
          <a:bodyPr wrap="square" lIns="0" tIns="0" rIns="0" bIns="0" rtlCol="0">
            <a:noAutofit/>
          </a:bodyPr>
          <a:lstStyle/>
          <a:p>
            <a:pPr algn="l">
              <a:lnSpc>
                <a:spcPct val="90000"/>
              </a:lnSpc>
            </a:pPr>
            <a:r>
              <a:rPr lang="en-AU" sz="4500" b="0" i="0" u="none" strike="noStrike" baseline="0">
                <a:solidFill>
                  <a:srgbClr val="FFFFFF"/>
                </a:solidFill>
                <a:latin typeface="+mj-lt"/>
              </a:rPr>
              <a:t>Acknowledgement</a:t>
            </a:r>
          </a:p>
          <a:p>
            <a:pPr algn="l">
              <a:lnSpc>
                <a:spcPct val="90000"/>
              </a:lnSpc>
            </a:pPr>
            <a:r>
              <a:rPr lang="en-AU" sz="4500" b="0" i="0" u="none" strike="noStrike" baseline="0">
                <a:solidFill>
                  <a:srgbClr val="FFFFFF"/>
                </a:solidFill>
                <a:latin typeface="+mj-lt"/>
              </a:rPr>
              <a:t>of Country</a:t>
            </a:r>
            <a:endParaRPr lang="en-AU" sz="4500">
              <a:latin typeface="+mj-lt"/>
            </a:endParaRPr>
          </a:p>
        </p:txBody>
      </p:sp>
      <p:cxnSp>
        <p:nvCxnSpPr>
          <p:cNvPr id="15" name="Straight Connector 14">
            <a:extLst>
              <a:ext uri="{FF2B5EF4-FFF2-40B4-BE49-F238E27FC236}">
                <a16:creationId xmlns:a16="http://schemas.microsoft.com/office/drawing/2014/main" id="{646FD899-83F6-69DB-D8E5-C43C535E814D}"/>
              </a:ext>
            </a:extLst>
          </p:cNvPr>
          <p:cNvCxnSpPr/>
          <p:nvPr userDrawn="1"/>
        </p:nvCxnSpPr>
        <p:spPr>
          <a:xfrm>
            <a:off x="762000" y="5477933"/>
            <a:ext cx="668867" cy="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FA71402-764B-F3D3-724E-A32C73615269}"/>
              </a:ext>
            </a:extLst>
          </p:cNvPr>
          <p:cNvCxnSpPr/>
          <p:nvPr userDrawn="1"/>
        </p:nvCxnSpPr>
        <p:spPr>
          <a:xfrm>
            <a:off x="754255" y="5473380"/>
            <a:ext cx="668867" cy="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C0FB8FF-20AA-F82B-D31C-342E9D8B34FD}"/>
              </a:ext>
            </a:extLst>
          </p:cNvPr>
          <p:cNvCxnSpPr/>
          <p:nvPr userDrawn="1"/>
        </p:nvCxnSpPr>
        <p:spPr>
          <a:xfrm>
            <a:off x="762000" y="5473380"/>
            <a:ext cx="66886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4192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bg1"/>
        </a:solidFill>
        <a:effectLst/>
      </p:bgPr>
    </p:bg>
    <p:spTree>
      <p:nvGrpSpPr>
        <p:cNvPr id="1" name=""/>
        <p:cNvGrpSpPr/>
        <p:nvPr/>
      </p:nvGrpSpPr>
      <p:grpSpPr>
        <a:xfrm>
          <a:off x="0" y="0"/>
          <a:ext cx="0" cy="0"/>
          <a:chOff x="0" y="0"/>
          <a:chExt cx="0" cy="0"/>
        </a:xfrm>
      </p:grpSpPr>
      <p:sp>
        <p:nvSpPr>
          <p:cNvPr id="6" name="Text Placeholder 14">
            <a:extLst>
              <a:ext uri="{FF2B5EF4-FFF2-40B4-BE49-F238E27FC236}">
                <a16:creationId xmlns:a16="http://schemas.microsoft.com/office/drawing/2014/main" id="{419A943B-9880-8F7E-8AC4-99B4DB59E64D}"/>
              </a:ext>
              <a:ext uri="{C183D7F6-B498-43B3-948B-1728B52AA6E4}">
                <adec:decorative xmlns:adec="http://schemas.microsoft.com/office/drawing/2017/decorative" val="1"/>
              </a:ext>
            </a:extLst>
          </p:cNvPr>
          <p:cNvSpPr>
            <a:spLocks noGrp="1"/>
          </p:cNvSpPr>
          <p:nvPr>
            <p:ph type="body" sz="quarter" idx="15" hasCustomPrompt="1"/>
          </p:nvPr>
        </p:nvSpPr>
        <p:spPr>
          <a:xfrm>
            <a:off x="360000" y="359999"/>
            <a:ext cx="8280000" cy="684000"/>
          </a:xfrm>
        </p:spPr>
        <p:txBody>
          <a:bodyPr>
            <a:noAutofit/>
          </a:bodyPr>
          <a:lstStyle>
            <a:lvl1pPr>
              <a:spcAft>
                <a:spcPts val="0"/>
              </a:spcAft>
              <a:defRPr sz="1200" b="0">
                <a:solidFill>
                  <a:schemeClr val="accent1"/>
                </a:solidFill>
                <a:latin typeface="Public Sans SemiBold" pitchFamily="2" charset="0"/>
              </a:defRPr>
            </a:lvl1pPr>
            <a:lvl2pPr>
              <a:spcAft>
                <a:spcPts val="0"/>
              </a:spcAft>
              <a:defRPr sz="1600">
                <a:solidFill>
                  <a:schemeClr val="accent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Descriptor</a:t>
            </a:r>
          </a:p>
        </p:txBody>
      </p:sp>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1548000"/>
            <a:ext cx="12192001" cy="18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0" y="3348000"/>
            <a:ext cx="12192001" cy="351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accent1"/>
              </a:solidFill>
            </a:endParaRPr>
          </a:p>
        </p:txBody>
      </p:sp>
      <p:sp>
        <p:nvSpPr>
          <p:cNvPr id="2" name="Title 1">
            <a:extLst>
              <a:ext uri="{FF2B5EF4-FFF2-40B4-BE49-F238E27FC236}">
                <a16:creationId xmlns:a16="http://schemas.microsoft.com/office/drawing/2014/main" id="{5A05C8CB-5FD8-40A4-8EE9-B1F11FBD20B2}"/>
              </a:ext>
            </a:extLst>
          </p:cNvPr>
          <p:cNvSpPr>
            <a:spLocks noGrp="1"/>
          </p:cNvSpPr>
          <p:nvPr>
            <p:ph type="title" hasCustomPrompt="1"/>
          </p:nvPr>
        </p:nvSpPr>
        <p:spPr>
          <a:xfrm>
            <a:off x="360000" y="3960000"/>
            <a:ext cx="8280000" cy="1224000"/>
          </a:xfrm>
        </p:spPr>
        <p:txBody>
          <a:bodyPr>
            <a:noAutofit/>
          </a:bodyPr>
          <a:lstStyle>
            <a:lvl1pPr>
              <a:defRPr lang="en-AU" sz="4800" kern="1200" dirty="0">
                <a:solidFill>
                  <a:schemeClr val="bg1"/>
                </a:solidFill>
                <a:latin typeface="+mj-lt"/>
                <a:ea typeface="+mj-ea"/>
                <a:cs typeface="+mj-cs"/>
              </a:defRPr>
            </a:lvl1pPr>
          </a:lstStyle>
          <a:p>
            <a:r>
              <a:rPr lang="en-AU" noProof="0"/>
              <a:t>Divider title</a:t>
            </a:r>
          </a:p>
        </p:txBody>
      </p:sp>
      <p:sp>
        <p:nvSpPr>
          <p:cNvPr id="9" name="Text Placeholder 10">
            <a:extLst>
              <a:ext uri="{FF2B5EF4-FFF2-40B4-BE49-F238E27FC236}">
                <a16:creationId xmlns:a16="http://schemas.microsoft.com/office/drawing/2014/main" id="{54B8E3D3-ADE8-47D0-9F86-754E8D8FD112}"/>
              </a:ext>
            </a:extLst>
          </p:cNvPr>
          <p:cNvSpPr>
            <a:spLocks noGrp="1"/>
          </p:cNvSpPr>
          <p:nvPr>
            <p:ph type="body" sz="quarter" idx="12" hasCustomPrompt="1"/>
          </p:nvPr>
        </p:nvSpPr>
        <p:spPr>
          <a:xfrm>
            <a:off x="359999" y="5292000"/>
            <a:ext cx="8280000" cy="720000"/>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8952000" y="3960000"/>
            <a:ext cx="2880000" cy="2880000"/>
          </a:xfrm>
        </p:spPr>
        <p:txBody>
          <a:bodyPr anchor="b">
            <a:noAutofit/>
          </a:bodyPr>
          <a:lstStyle>
            <a:lvl1pPr algn="r">
              <a:lnSpc>
                <a:spcPct val="80000"/>
              </a:lnSpc>
              <a:spcAft>
                <a:spcPts val="0"/>
              </a:spcAft>
              <a:defRPr sz="190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AU" noProof="0"/>
              <a:t>#</a:t>
            </a:r>
          </a:p>
        </p:txBody>
      </p:sp>
    </p:spTree>
    <p:extLst>
      <p:ext uri="{BB962C8B-B14F-4D97-AF65-F5344CB8AC3E}">
        <p14:creationId xmlns:p14="http://schemas.microsoft.com/office/powerpoint/2010/main" val="4282873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14">
            <a:extLst>
              <a:ext uri="{FF2B5EF4-FFF2-40B4-BE49-F238E27FC236}">
                <a16:creationId xmlns:a16="http://schemas.microsoft.com/office/drawing/2014/main" id="{8EF86AFB-80B4-7D4D-532F-7099F8728458}"/>
              </a:ext>
              <a:ext uri="{C183D7F6-B498-43B3-948B-1728B52AA6E4}">
                <adec:decorative xmlns:adec="http://schemas.microsoft.com/office/drawing/2017/decorative" val="1"/>
              </a:ext>
            </a:extLst>
          </p:cNvPr>
          <p:cNvSpPr>
            <a:spLocks noGrp="1"/>
          </p:cNvSpPr>
          <p:nvPr>
            <p:ph type="body" sz="quarter" idx="15" hasCustomPrompt="1"/>
          </p:nvPr>
        </p:nvSpPr>
        <p:spPr>
          <a:xfrm>
            <a:off x="540000" y="359999"/>
            <a:ext cx="8280000" cy="684000"/>
          </a:xfrm>
        </p:spPr>
        <p:txBody>
          <a:bodyPr>
            <a:noAutofit/>
          </a:bodyPr>
          <a:lstStyle>
            <a:lvl1pPr>
              <a:spcAft>
                <a:spcPts val="0"/>
              </a:spcAft>
              <a:defRPr sz="1200" b="0">
                <a:solidFill>
                  <a:schemeClr val="accent1"/>
                </a:solidFill>
                <a:latin typeface="Public Sans SemiBold" pitchFamily="2" charset="0"/>
              </a:defRPr>
            </a:lvl1pPr>
            <a:lvl2pPr>
              <a:spcAft>
                <a:spcPts val="0"/>
              </a:spcAft>
              <a:defRPr sz="1600">
                <a:solidFill>
                  <a:schemeClr val="accent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Descriptor</a:t>
            </a:r>
          </a:p>
        </p:txBody>
      </p:sp>
      <p:sp>
        <p:nvSpPr>
          <p:cNvPr id="2" name="Title 1"/>
          <p:cNvSpPr>
            <a:spLocks noGrp="1"/>
          </p:cNvSpPr>
          <p:nvPr>
            <p:ph type="ctrTitle" hasCustomPrompt="1"/>
          </p:nvPr>
        </p:nvSpPr>
        <p:spPr>
          <a:xfrm>
            <a:off x="540000" y="4320000"/>
            <a:ext cx="10080000" cy="1224000"/>
          </a:xfrm>
          <a:ln>
            <a:noFill/>
          </a:ln>
        </p:spPr>
        <p:txBody>
          <a:bodyPr anchor="t">
            <a:noAutofit/>
          </a:bodyPr>
          <a:lstStyle>
            <a:lvl1pPr algn="l">
              <a:lnSpc>
                <a:spcPct val="90000"/>
              </a:lnSpc>
              <a:defRPr sz="4800">
                <a:solidFill>
                  <a:schemeClr val="accent1"/>
                </a:solidFill>
                <a:latin typeface="+mj-lt"/>
              </a:defRPr>
            </a:lvl1pPr>
          </a:lstStyle>
          <a:p>
            <a:r>
              <a:rPr lang="en-AU" noProof="0"/>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760000"/>
            <a:ext cx="10079997"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Subtitle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AU" noProof="0"/>
              <a:t>#</a:t>
            </a:r>
          </a:p>
        </p:txBody>
      </p:sp>
    </p:spTree>
    <p:extLst>
      <p:ext uri="{BB962C8B-B14F-4D97-AF65-F5344CB8AC3E}">
        <p14:creationId xmlns:p14="http://schemas.microsoft.com/office/powerpoint/2010/main" val="1443849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nd pullout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p>
            <a:r>
              <a:rPr lang="en-US" noProof="0"/>
              <a:t>Click to edit Master title style</a:t>
            </a:r>
            <a:endParaRPr lang="en-AU" noProof="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7997" cy="4140000"/>
          </a:xfrm>
        </p:spPr>
        <p:txBody>
          <a:bodyPr>
            <a:noAutofit/>
          </a:bodyPr>
          <a:lstStyle>
            <a:lvl1pPr>
              <a:defRPr sz="36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noProof="0"/>
              <a:t>Click to edit Master text styles</a:t>
            </a:r>
          </a:p>
          <a:p>
            <a:pPr lvl="1"/>
            <a:r>
              <a:rPr lang="en-US" noProof="0"/>
              <a:t>Second level</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0"/>
              </a:ext>
            </a:extLst>
          </p:cNvPr>
          <p:cNvSpPr>
            <a:spLocks noGrp="1"/>
          </p:cNvSpPr>
          <p:nvPr>
            <p:ph type="pic" sz="quarter" idx="13"/>
          </p:nvPr>
        </p:nvSpPr>
        <p:spPr>
          <a:xfrm>
            <a:off x="0" y="0"/>
            <a:ext cx="5040000" cy="6858000"/>
          </a:xfrm>
        </p:spPr>
        <p:txBody>
          <a:bodyPr/>
          <a:lstStyle/>
          <a:p>
            <a:r>
              <a:rPr lang="en-US" noProof="0"/>
              <a:t>Click icon to add picture</a:t>
            </a:r>
            <a:endParaRPr lang="en-AU" noProof="0"/>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6" cy="360000"/>
          </a:xfrm>
        </p:spPr>
        <p:txBody>
          <a:bodyPr anchor="b">
            <a:noAutofit/>
          </a:bodyPr>
          <a:lstStyle>
            <a:lvl1pPr>
              <a:defRPr sz="1400">
                <a:latin typeface="+mn-lt"/>
              </a:defRPr>
            </a:lvl1pPr>
          </a:lstStyle>
          <a:p>
            <a:pPr lvl="0"/>
            <a:r>
              <a:rPr lang="en-AU" noProof="0"/>
              <a:t>Caption</a:t>
            </a: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889342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noProof="0"/>
              <a:t>Click to edit Master title style</a:t>
            </a:r>
            <a:endParaRPr lang="en-AU" noProof="0"/>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noProof="0" smtClean="0"/>
              <a:pPr/>
              <a:t>‹#›</a:t>
            </a:fld>
            <a:endParaRPr lang="en-AU" noProof="0"/>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93" r:id="rId1"/>
    <p:sldLayoutId id="2147483697" r:id="rId2"/>
    <p:sldLayoutId id="2147483675" r:id="rId3"/>
    <p:sldLayoutId id="2147483676" r:id="rId4"/>
    <p:sldLayoutId id="2147483689" r:id="rId5"/>
    <p:sldLayoutId id="2147483698" r:id="rId6"/>
    <p:sldLayoutId id="2147483673" r:id="rId7"/>
    <p:sldLayoutId id="2147483674" r:id="rId8"/>
    <p:sldLayoutId id="2147483678" r:id="rId9"/>
    <p:sldLayoutId id="2147483681" r:id="rId10"/>
    <p:sldLayoutId id="2147483662" r:id="rId11"/>
    <p:sldLayoutId id="2147483672" r:id="rId12"/>
    <p:sldLayoutId id="2147483677" r:id="rId13"/>
    <p:sldLayoutId id="2147483664" r:id="rId14"/>
    <p:sldLayoutId id="2147483696" r:id="rId15"/>
    <p:sldLayoutId id="2147483679" r:id="rId16"/>
    <p:sldLayoutId id="2147483687" r:id="rId17"/>
    <p:sldLayoutId id="2147483680" r:id="rId18"/>
    <p:sldLayoutId id="2147483695" r:id="rId19"/>
    <p:sldLayoutId id="2147483685" r:id="rId20"/>
    <p:sldLayoutId id="2147483686" r:id="rId21"/>
    <p:sldLayoutId id="2147483665" r:id="rId22"/>
    <p:sldLayoutId id="2147483666" r:id="rId23"/>
    <p:sldLayoutId id="2147483667" r:id="rId24"/>
  </p:sldLayoutIdLs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NSW Government logo">
            <a:extLst>
              <a:ext uri="{FF2B5EF4-FFF2-40B4-BE49-F238E27FC236}">
                <a16:creationId xmlns:a16="http://schemas.microsoft.com/office/drawing/2014/main" id="{C03B3BBA-B5A3-4BE5-B8CA-01F7529EBF8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150837" y="2401500"/>
            <a:ext cx="1890326" cy="2055000"/>
          </a:xfrm>
          <a:prstGeom prst="rect">
            <a:avLst/>
          </a:prstGeom>
        </p:spPr>
      </p:pic>
    </p:spTree>
    <p:extLst>
      <p:ext uri="{BB962C8B-B14F-4D97-AF65-F5344CB8AC3E}">
        <p14:creationId xmlns:p14="http://schemas.microsoft.com/office/powerpoint/2010/main" val="4189890507"/>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video" Target="https://player.vimeo.com/video/818221672?h=8617187a6e&amp;amp;app_id=122963" TargetMode="Externa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0.svg"/><Relationship Id="rId9" Type="http://schemas.microsoft.com/office/2007/relationships/diagramDrawing" Target="../diagrams/drawing3.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55.jpeg"/><Relationship Id="rId5" Type="http://schemas.openxmlformats.org/officeDocument/2006/relationships/image" Target="../media/image10.sv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29.png"/><Relationship Id="rId4" Type="http://schemas.openxmlformats.org/officeDocument/2006/relationships/image" Target="../media/image10.sv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61.jpe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61.jpe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1.xml"/><Relationship Id="rId1" Type="http://schemas.openxmlformats.org/officeDocument/2006/relationships/video" Target="https://player.vimeo.com/video/906237906?h=72074a2cc3&amp;amp;app_id=122963" TargetMode="External"/><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video" Target="https://www.youtube.com/embed/yrjT8m0hcKU?feature=oembed" TargetMode="External"/><Relationship Id="rId4" Type="http://schemas.openxmlformats.org/officeDocument/2006/relationships/image" Target="../media/image70.jpeg"/></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1.xml"/><Relationship Id="rId1" Type="http://schemas.openxmlformats.org/officeDocument/2006/relationships/video" Target="https://player.vimeo.com/video/906237393?h=c2c2ca49a9&amp;amp;app_id=122963" TargetMode="External"/><Relationship Id="rId4" Type="http://schemas.openxmlformats.org/officeDocument/2006/relationships/image" Target="../media/image72.jpe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95.sv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svg"/><Relationship Id="rId9" Type="http://schemas.openxmlformats.org/officeDocument/2006/relationships/image" Target="../media/image98.png"/></Relationships>
</file>

<file path=ppt/slides/_rels/slide3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100.jpeg"/><Relationship Id="rId4" Type="http://schemas.openxmlformats.org/officeDocument/2006/relationships/image" Target="../media/image10.sv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s://www.nsw.gov.au/id-support-nsw/get-support"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hyperlink" Target="https://www.nsw.gov.au/id-support-nsw/be-prepared" TargetMode="External"/><Relationship Id="rId4" Type="http://schemas.openxmlformats.org/officeDocument/2006/relationships/hyperlink" Target="https://www.nsw.gov.au/id-support-nsw/learn"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11.jpe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65AA7-A9FB-A783-A19E-5AF625B5EBBB}"/>
              </a:ext>
              <a:ext uri="{C183D7F6-B498-43B3-948B-1728B52AA6E4}">
                <adec:decorative xmlns:adec="http://schemas.microsoft.com/office/drawing/2017/decorative" val="1"/>
              </a:ext>
            </a:extLst>
          </p:cNvPr>
          <p:cNvSpPr>
            <a:spLocks noGrp="1"/>
          </p:cNvSpPr>
          <p:nvPr>
            <p:ph type="body" sz="quarter" idx="15"/>
          </p:nvPr>
        </p:nvSpPr>
        <p:spPr/>
        <p:txBody>
          <a:bodyPr/>
          <a:lstStyle/>
          <a:p>
            <a:r>
              <a:rPr lang="en-AU"/>
              <a:t>Department of Customer Service</a:t>
            </a:r>
          </a:p>
        </p:txBody>
      </p:sp>
      <p:sp>
        <p:nvSpPr>
          <p:cNvPr id="16" name="Title 15">
            <a:extLst>
              <a:ext uri="{FF2B5EF4-FFF2-40B4-BE49-F238E27FC236}">
                <a16:creationId xmlns:a16="http://schemas.microsoft.com/office/drawing/2014/main" id="{664806F4-EF0B-4297-B02E-FBCDC43E187E}"/>
              </a:ext>
            </a:extLst>
          </p:cNvPr>
          <p:cNvSpPr>
            <a:spLocks noGrp="1"/>
          </p:cNvSpPr>
          <p:nvPr>
            <p:ph type="ctrTitle"/>
          </p:nvPr>
        </p:nvSpPr>
        <p:spPr/>
        <p:txBody>
          <a:bodyPr/>
          <a:lstStyle/>
          <a:p>
            <a:r>
              <a:rPr lang="en-AU"/>
              <a:t>Keeping your identity safe program</a:t>
            </a:r>
          </a:p>
        </p:txBody>
      </p:sp>
      <p:sp>
        <p:nvSpPr>
          <p:cNvPr id="4" name="Text Placeholder 3">
            <a:extLst>
              <a:ext uri="{FF2B5EF4-FFF2-40B4-BE49-F238E27FC236}">
                <a16:creationId xmlns:a16="http://schemas.microsoft.com/office/drawing/2014/main" id="{A1CE41F2-F7F4-482E-9381-96D50AC45C7F}"/>
              </a:ext>
            </a:extLst>
          </p:cNvPr>
          <p:cNvSpPr>
            <a:spLocks noGrp="1"/>
          </p:cNvSpPr>
          <p:nvPr>
            <p:ph type="body" sz="quarter" idx="14"/>
          </p:nvPr>
        </p:nvSpPr>
        <p:spPr/>
        <p:txBody>
          <a:bodyPr/>
          <a:lstStyle/>
          <a:p>
            <a:pPr lvl="0"/>
            <a:r>
              <a:rPr lang="en-US"/>
              <a:t>Stages 5 - 6</a:t>
            </a:r>
          </a:p>
        </p:txBody>
      </p:sp>
      <p:sp>
        <p:nvSpPr>
          <p:cNvPr id="5" name="Text Placeholder 4">
            <a:extLst>
              <a:ext uri="{FF2B5EF4-FFF2-40B4-BE49-F238E27FC236}">
                <a16:creationId xmlns:a16="http://schemas.microsoft.com/office/drawing/2014/main" id="{1A1CEDCC-A536-4B94-AB29-F6F8C118428A}"/>
              </a:ext>
            </a:extLst>
          </p:cNvPr>
          <p:cNvSpPr>
            <a:spLocks noGrp="1"/>
          </p:cNvSpPr>
          <p:nvPr>
            <p:ph type="body" sz="quarter" idx="11"/>
          </p:nvPr>
        </p:nvSpPr>
        <p:spPr/>
        <p:txBody>
          <a:bodyPr/>
          <a:lstStyle/>
          <a:p>
            <a:r>
              <a:rPr lang="en-AU"/>
              <a:t>ID Support NSW</a:t>
            </a:r>
            <a:br>
              <a:rPr lang="en-AU"/>
            </a:br>
            <a:r>
              <a:rPr lang="en-US" sz="1800">
                <a:latin typeface="Public Sans Light" pitchFamily="2" charset="0"/>
              </a:rPr>
              <a:t>nsw.gov.au/id-support-</a:t>
            </a:r>
            <a:r>
              <a:rPr lang="en-US" sz="1800" err="1">
                <a:latin typeface="Public Sans Light" pitchFamily="2" charset="0"/>
              </a:rPr>
              <a:t>nsw</a:t>
            </a:r>
            <a:endParaRPr lang="en-US" sz="1800">
              <a:latin typeface="Public Sans Light" pitchFamily="2" charset="0"/>
            </a:endParaRPr>
          </a:p>
        </p:txBody>
      </p:sp>
      <p:sp>
        <p:nvSpPr>
          <p:cNvPr id="6" name="Text Placeholder 5">
            <a:extLst>
              <a:ext uri="{FF2B5EF4-FFF2-40B4-BE49-F238E27FC236}">
                <a16:creationId xmlns:a16="http://schemas.microsoft.com/office/drawing/2014/main" id="{5268D543-C26B-43D5-A3CA-5BC9A1441E2C}"/>
              </a:ext>
            </a:extLst>
          </p:cNvPr>
          <p:cNvSpPr>
            <a:spLocks noGrp="1"/>
          </p:cNvSpPr>
          <p:nvPr>
            <p:ph type="body" sz="quarter" idx="12"/>
          </p:nvPr>
        </p:nvSpPr>
        <p:spPr/>
        <p:txBody>
          <a:bodyPr/>
          <a:lstStyle/>
          <a:p>
            <a:r>
              <a:rPr lang="en-AU"/>
              <a:t>2024</a:t>
            </a:r>
          </a:p>
        </p:txBody>
      </p:sp>
      <p:pic>
        <p:nvPicPr>
          <p:cNvPr id="3" name="Picture Placeholder 2">
            <a:extLst>
              <a:ext uri="{FF2B5EF4-FFF2-40B4-BE49-F238E27FC236}">
                <a16:creationId xmlns:a16="http://schemas.microsoft.com/office/drawing/2014/main" id="{5AC9DE6C-22A8-441E-92CC-78DC9EDCA5C3}"/>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1653299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399619D-F87B-901D-7D84-117F27D48DB7}"/>
              </a:ext>
              <a:ext uri="{C183D7F6-B498-43B3-948B-1728B52AA6E4}">
                <adec:decorative xmlns:adec="http://schemas.microsoft.com/office/drawing/2017/decorative" val="1"/>
              </a:ext>
            </a:extLst>
          </p:cNvPr>
          <p:cNvSpPr>
            <a:spLocks noGrp="1"/>
          </p:cNvSpPr>
          <p:nvPr>
            <p:ph type="body" sz="quarter" idx="15"/>
          </p:nvPr>
        </p:nvSpPr>
        <p:spPr/>
        <p:txBody>
          <a:bodyPr/>
          <a:lstStyle/>
          <a:p>
            <a:r>
              <a:rPr lang="en-AU"/>
              <a:t>Department of Customer Service</a:t>
            </a:r>
          </a:p>
        </p:txBody>
      </p:sp>
      <p:sp>
        <p:nvSpPr>
          <p:cNvPr id="2" name="Title 1">
            <a:extLst>
              <a:ext uri="{FF2B5EF4-FFF2-40B4-BE49-F238E27FC236}">
                <a16:creationId xmlns:a16="http://schemas.microsoft.com/office/drawing/2014/main" id="{5D74CD23-6183-A619-C9E1-A1490E1B9774}"/>
              </a:ext>
            </a:extLst>
          </p:cNvPr>
          <p:cNvSpPr>
            <a:spLocks noGrp="1"/>
          </p:cNvSpPr>
          <p:nvPr>
            <p:ph type="title"/>
          </p:nvPr>
        </p:nvSpPr>
        <p:spPr>
          <a:xfrm>
            <a:off x="360000" y="3960000"/>
            <a:ext cx="8760554" cy="1224000"/>
          </a:xfrm>
        </p:spPr>
        <p:txBody>
          <a:bodyPr/>
          <a:lstStyle/>
          <a:p>
            <a:r>
              <a:rPr lang="en-AU"/>
              <a:t>Topic 2: Stop! Check! Reject! Recognising different types of scams</a:t>
            </a:r>
          </a:p>
        </p:txBody>
      </p:sp>
      <p:sp>
        <p:nvSpPr>
          <p:cNvPr id="3" name="Text Placeholder 2">
            <a:extLst>
              <a:ext uri="{FF2B5EF4-FFF2-40B4-BE49-F238E27FC236}">
                <a16:creationId xmlns:a16="http://schemas.microsoft.com/office/drawing/2014/main" id="{01737328-83DD-36BA-31F6-8E08AEE52803}"/>
              </a:ext>
            </a:extLst>
          </p:cNvPr>
          <p:cNvSpPr>
            <a:spLocks noGrp="1"/>
          </p:cNvSpPr>
          <p:nvPr>
            <p:ph type="body" sz="quarter" idx="12"/>
          </p:nvPr>
        </p:nvSpPr>
        <p:spPr>
          <a:xfrm>
            <a:off x="1418401" y="6115304"/>
            <a:ext cx="7702153" cy="720000"/>
          </a:xfrm>
        </p:spPr>
        <p:txBody>
          <a:bodyPr vert="horz" lIns="0" tIns="0" rIns="0" bIns="0" rtlCol="0" anchor="t">
            <a:noAutofit/>
          </a:bodyPr>
          <a:lstStyle/>
          <a:p>
            <a:r>
              <a:rPr lang="en-US"/>
              <a:t>20 minutes</a:t>
            </a:r>
            <a:endParaRPr lang="en-AU"/>
          </a:p>
        </p:txBody>
      </p:sp>
      <p:sp>
        <p:nvSpPr>
          <p:cNvPr id="5" name="Text Placeholder 4">
            <a:extLst>
              <a:ext uri="{FF2B5EF4-FFF2-40B4-BE49-F238E27FC236}">
                <a16:creationId xmlns:a16="http://schemas.microsoft.com/office/drawing/2014/main" id="{BC428C5C-2722-9582-1698-CCB250354A95}"/>
              </a:ext>
            </a:extLst>
          </p:cNvPr>
          <p:cNvSpPr>
            <a:spLocks noGrp="1"/>
          </p:cNvSpPr>
          <p:nvPr>
            <p:ph type="body" sz="quarter" idx="11"/>
          </p:nvPr>
        </p:nvSpPr>
        <p:spPr/>
        <p:txBody>
          <a:bodyPr/>
          <a:lstStyle/>
          <a:p>
            <a:r>
              <a:rPr lang="en-US"/>
              <a:t>2</a:t>
            </a:r>
          </a:p>
        </p:txBody>
      </p:sp>
      <p:pic>
        <p:nvPicPr>
          <p:cNvPr id="4" name="Graphic 3" descr="Stopwatch with solid fill">
            <a:extLst>
              <a:ext uri="{FF2B5EF4-FFF2-40B4-BE49-F238E27FC236}">
                <a16:creationId xmlns:a16="http://schemas.microsoft.com/office/drawing/2014/main" id="{F27ED6B5-D50D-303C-9607-B9FD8862E9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2173" y="6004868"/>
            <a:ext cx="559227" cy="559227"/>
          </a:xfrm>
          <a:prstGeom prst="rect">
            <a:avLst/>
          </a:prstGeom>
        </p:spPr>
      </p:pic>
    </p:spTree>
    <p:extLst>
      <p:ext uri="{BB962C8B-B14F-4D97-AF65-F5344CB8AC3E}">
        <p14:creationId xmlns:p14="http://schemas.microsoft.com/office/powerpoint/2010/main" val="2008026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10080000" cy="1008000"/>
          </a:xfrm>
        </p:spPr>
        <p:txBody>
          <a:bodyPr anchor="t">
            <a:normAutofit/>
          </a:bodyPr>
          <a:lstStyle/>
          <a:p>
            <a:r>
              <a:rPr lang="en-AU" b="1"/>
              <a:t>Activity 		</a:t>
            </a:r>
            <a:r>
              <a:rPr lang="en-AU"/>
              <a:t>Video (4 min 30 sec)</a:t>
            </a:r>
            <a:br>
              <a:rPr lang="en-AU" b="1"/>
            </a:br>
            <a:r>
              <a:rPr lang="en-AU" b="1"/>
              <a:t>			</a:t>
            </a:r>
            <a:r>
              <a:rPr lang="en-AU"/>
              <a:t>Spotting dangers online</a:t>
            </a:r>
          </a:p>
        </p:txBody>
      </p:sp>
      <p:pic>
        <p:nvPicPr>
          <p:cNvPr id="3" name="Online Media 2" title="Identity Management Day video">
            <a:hlinkClick r:id="" action="ppaction://media"/>
            <a:extLst>
              <a:ext uri="{FF2B5EF4-FFF2-40B4-BE49-F238E27FC236}">
                <a16:creationId xmlns:a16="http://schemas.microsoft.com/office/drawing/2014/main" id="{F66E4C96-45E0-A292-AAF8-E86E301EF8B1}"/>
              </a:ext>
            </a:extLst>
          </p:cNvPr>
          <p:cNvPicPr>
            <a:picLocks noRot="1" noChangeAspect="1"/>
          </p:cNvPicPr>
          <p:nvPr>
            <a:videoFile r:link="rId1"/>
          </p:nvPr>
        </p:nvPicPr>
        <p:blipFill>
          <a:blip r:embed="rId4"/>
          <a:stretch>
            <a:fillRect/>
          </a:stretch>
        </p:blipFill>
        <p:spPr>
          <a:xfrm>
            <a:off x="2256600" y="1800000"/>
            <a:ext cx="7680000" cy="4320000"/>
          </a:xfrm>
          <a:prstGeom prst="rect">
            <a:avLst/>
          </a:prstGeom>
          <a:noFill/>
        </p:spPr>
      </p:pic>
      <p:sp>
        <p:nvSpPr>
          <p:cNvPr id="4" name="Slide Number Placeholder 3"/>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67E7CB4E-0848-4774-9F85-B38117CB1B54}" type="slidenum">
              <a:rPr lang="en-AU" smtClean="0"/>
              <a:pPr>
                <a:lnSpc>
                  <a:spcPct val="90000"/>
                </a:lnSpc>
                <a:spcAft>
                  <a:spcPts val="600"/>
                </a:spcAft>
              </a:pPr>
              <a:t>11</a:t>
            </a:fld>
            <a:endParaRPr lang="en-AU"/>
          </a:p>
        </p:txBody>
      </p:sp>
    </p:spTree>
    <p:extLst>
      <p:ext uri="{BB962C8B-B14F-4D97-AF65-F5344CB8AC3E}">
        <p14:creationId xmlns:p14="http://schemas.microsoft.com/office/powerpoint/2010/main" val="361522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3EFBB-4FA8-494A-9EC0-03E4A818F075}"/>
              </a:ext>
            </a:extLst>
          </p:cNvPr>
          <p:cNvSpPr>
            <a:spLocks noGrp="1"/>
          </p:cNvSpPr>
          <p:nvPr>
            <p:ph type="title"/>
          </p:nvPr>
        </p:nvSpPr>
        <p:spPr/>
        <p:txBody>
          <a:bodyPr anchor="t">
            <a:normAutofit/>
          </a:bodyPr>
          <a:lstStyle/>
          <a:p>
            <a:r>
              <a:rPr lang="en-US" err="1"/>
              <a:t>Recognising</a:t>
            </a:r>
            <a:r>
              <a:rPr lang="en-US"/>
              <a:t> different types of scams</a:t>
            </a:r>
            <a:endParaRPr lang="en-AU"/>
          </a:p>
        </p:txBody>
      </p:sp>
      <p:sp>
        <p:nvSpPr>
          <p:cNvPr id="3" name="Text Placeholder 2">
            <a:extLst>
              <a:ext uri="{FF2B5EF4-FFF2-40B4-BE49-F238E27FC236}">
                <a16:creationId xmlns:a16="http://schemas.microsoft.com/office/drawing/2014/main" id="{21C2DA63-CD21-43CA-8FB6-0CD6077CFE0A}"/>
              </a:ext>
            </a:extLst>
          </p:cNvPr>
          <p:cNvSpPr>
            <a:spLocks noGrp="1"/>
          </p:cNvSpPr>
          <p:nvPr>
            <p:ph idx="1"/>
          </p:nvPr>
        </p:nvSpPr>
        <p:spPr/>
        <p:txBody>
          <a:bodyPr>
            <a:normAutofit/>
          </a:bodyPr>
          <a:lstStyle/>
          <a:p>
            <a:pPr marL="19050" fontAlgn="base"/>
            <a:r>
              <a:rPr lang="en-AU">
                <a:solidFill>
                  <a:schemeClr val="accent1"/>
                </a:solidFill>
                <a:effectLst/>
                <a:latin typeface="Public Sans SemiBold" pitchFamily="2" charset="0"/>
              </a:rPr>
              <a:t>Scammers are always finding new ways to trick people in to handing over their personal information. </a:t>
            </a:r>
          </a:p>
          <a:p>
            <a:pPr marL="19050" fontAlgn="base"/>
            <a:r>
              <a:rPr lang="en-AU" sz="1800">
                <a:solidFill>
                  <a:schemeClr val="accent1"/>
                </a:solidFill>
                <a:effectLst/>
              </a:rPr>
              <a:t>It's important to stay informed and aware of how they might approach you next.</a:t>
            </a:r>
          </a:p>
          <a:p>
            <a:pPr marL="19050" fontAlgn="base"/>
            <a:r>
              <a:rPr lang="en-AU" sz="1800">
                <a:solidFill>
                  <a:schemeClr val="accent1"/>
                </a:solidFill>
              </a:rPr>
              <a:t>Here are 7 scams you may have heard of or even experienced.</a:t>
            </a:r>
          </a:p>
          <a:p>
            <a:pPr marL="19050" fontAlgn="base"/>
            <a:endParaRPr lang="en-AU">
              <a:solidFill>
                <a:schemeClr val="accent1"/>
              </a:solidFill>
              <a:effectLst/>
            </a:endParaRPr>
          </a:p>
          <a:p>
            <a:pPr marL="19050" fontAlgn="base"/>
            <a:endParaRPr lang="en-AU">
              <a:solidFill>
                <a:schemeClr val="accent1"/>
              </a:solidFill>
              <a:effectLst/>
            </a:endParaRPr>
          </a:p>
          <a:p>
            <a:pPr>
              <a:spcAft>
                <a:spcPts val="800"/>
              </a:spcAft>
            </a:pPr>
            <a:endParaRPr lang="en-AU">
              <a:solidFill>
                <a:schemeClr val="accent1"/>
              </a:solidFill>
              <a:effectLst/>
            </a:endParaRPr>
          </a:p>
        </p:txBody>
      </p:sp>
      <p:sp>
        <p:nvSpPr>
          <p:cNvPr id="6" name="Slide Number Placeholder 5">
            <a:extLst>
              <a:ext uri="{FF2B5EF4-FFF2-40B4-BE49-F238E27FC236}">
                <a16:creationId xmlns:a16="http://schemas.microsoft.com/office/drawing/2014/main" id="{D0E1AA95-1AE9-4E68-9DB1-53BCD673B802}"/>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12</a:t>
            </a:fld>
            <a:endParaRPr lang="en-AU"/>
          </a:p>
        </p:txBody>
      </p:sp>
      <p:pic>
        <p:nvPicPr>
          <p:cNvPr id="5122" name="Picture 2" descr="A group of people holding phones&#10;&#10;Description automatically generated">
            <a:extLst>
              <a:ext uri="{FF2B5EF4-FFF2-40B4-BE49-F238E27FC236}">
                <a16:creationId xmlns:a16="http://schemas.microsoft.com/office/drawing/2014/main" id="{4685C898-BD30-26B2-9970-D51F9AC1C7F2}"/>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a:stretch/>
        </p:blipFill>
        <p:spPr bwMode="auto">
          <a:xfrm>
            <a:off x="6163663" y="1800000"/>
            <a:ext cx="5669537" cy="421150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4">
            <a:extLst>
              <a:ext uri="{FF2B5EF4-FFF2-40B4-BE49-F238E27FC236}">
                <a16:creationId xmlns:a16="http://schemas.microsoft.com/office/drawing/2014/main" id="{E936849F-3A25-43A2-0CE4-CAC560C0AC24}"/>
              </a:ext>
            </a:extLst>
          </p:cNvPr>
          <p:cNvSpPr txBox="1">
            <a:spLocks/>
          </p:cNvSpPr>
          <p:nvPr/>
        </p:nvSpPr>
        <p:spPr>
          <a:xfrm>
            <a:off x="360001" y="5801710"/>
            <a:ext cx="5942340" cy="393709"/>
          </a:xfrm>
          <a:prstGeom prst="rect">
            <a:avLst/>
          </a:prstGeom>
        </p:spPr>
        <p:txBody>
          <a:bodyPr vert="horz" lIns="0" tIns="0" rIns="0" bIns="0" rtlCol="0" anchor="b">
            <a:no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1400" b="0" kern="1200">
                <a:solidFill>
                  <a:schemeClr val="accent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1"/>
                </a:solidFill>
              </a:rPr>
              <a:t>Image:  </a:t>
            </a:r>
            <a:r>
              <a:rPr lang="en-AU">
                <a:solidFill>
                  <a:schemeClr val="tx1"/>
                </a:solidFill>
              </a:rPr>
              <a:t>A group of people holding phones</a:t>
            </a:r>
          </a:p>
        </p:txBody>
      </p:sp>
    </p:spTree>
    <p:extLst>
      <p:ext uri="{BB962C8B-B14F-4D97-AF65-F5344CB8AC3E}">
        <p14:creationId xmlns:p14="http://schemas.microsoft.com/office/powerpoint/2010/main" val="2695145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3EFBB-4FA8-494A-9EC0-03E4A818F075}"/>
              </a:ext>
            </a:extLst>
          </p:cNvPr>
          <p:cNvSpPr>
            <a:spLocks noGrp="1"/>
          </p:cNvSpPr>
          <p:nvPr>
            <p:ph type="title"/>
          </p:nvPr>
        </p:nvSpPr>
        <p:spPr>
          <a:xfrm>
            <a:off x="360000" y="360000"/>
            <a:ext cx="10080000" cy="1008000"/>
          </a:xfrm>
        </p:spPr>
        <p:txBody>
          <a:bodyPr anchor="t">
            <a:normAutofit/>
          </a:bodyPr>
          <a:lstStyle/>
          <a:p>
            <a:r>
              <a:rPr lang="en-US"/>
              <a:t>Phishing scams</a:t>
            </a:r>
            <a:endParaRPr lang="en-AU"/>
          </a:p>
        </p:txBody>
      </p:sp>
      <p:sp>
        <p:nvSpPr>
          <p:cNvPr id="3" name="Text Placeholder 2">
            <a:extLst>
              <a:ext uri="{FF2B5EF4-FFF2-40B4-BE49-F238E27FC236}">
                <a16:creationId xmlns:a16="http://schemas.microsoft.com/office/drawing/2014/main" id="{21C2DA63-CD21-43CA-8FB6-0CD6077CFE0A}"/>
              </a:ext>
            </a:extLst>
          </p:cNvPr>
          <p:cNvSpPr>
            <a:spLocks noGrp="1"/>
          </p:cNvSpPr>
          <p:nvPr>
            <p:ph type="body" sz="quarter" idx="13"/>
          </p:nvPr>
        </p:nvSpPr>
        <p:spPr>
          <a:xfrm>
            <a:off x="360000" y="1800001"/>
            <a:ext cx="5146800" cy="4319998"/>
          </a:xfrm>
        </p:spPr>
        <p:txBody>
          <a:bodyPr>
            <a:normAutofit/>
          </a:bodyPr>
          <a:lstStyle/>
          <a:p>
            <a:pPr marL="19050" fontAlgn="base"/>
            <a:r>
              <a:rPr lang="en-AU">
                <a:solidFill>
                  <a:schemeClr val="accent1"/>
                </a:solidFill>
                <a:latin typeface="Public Sans SemiBold" pitchFamily="2" charset="0"/>
              </a:rPr>
              <a:t>Phishing is a type of online scam where people are sent an email from what appears to be a well-known brand, such as a bank or phone company. </a:t>
            </a:r>
          </a:p>
          <a:p>
            <a:pPr marL="19050" fontAlgn="base"/>
            <a:r>
              <a:rPr lang="en-AU" sz="1800">
                <a:solidFill>
                  <a:schemeClr val="accent1"/>
                </a:solidFill>
              </a:rPr>
              <a:t>The scammer will request your personal information to verify your identity or as you to complete a survey. </a:t>
            </a:r>
          </a:p>
          <a:p>
            <a:pPr marL="19050" fontAlgn="base"/>
            <a:r>
              <a:rPr lang="en-AU" sz="1800">
                <a:solidFill>
                  <a:schemeClr val="accent1"/>
                </a:solidFill>
              </a:rPr>
              <a:t>It can be difficult to tell the difference between a real and a fake email.</a:t>
            </a:r>
            <a:endParaRPr lang="en-AU" sz="1800">
              <a:solidFill>
                <a:schemeClr val="accent1"/>
              </a:solidFill>
              <a:effectLst/>
            </a:endParaRPr>
          </a:p>
          <a:p>
            <a:pPr>
              <a:spcAft>
                <a:spcPts val="800"/>
              </a:spcAft>
            </a:pPr>
            <a:endParaRPr lang="en-AU">
              <a:solidFill>
                <a:srgbClr val="630019"/>
              </a:solidFill>
              <a:effectLst/>
            </a:endParaRPr>
          </a:p>
        </p:txBody>
      </p:sp>
      <p:sp>
        <p:nvSpPr>
          <p:cNvPr id="6" name="Slide Number Placeholder 5">
            <a:extLst>
              <a:ext uri="{FF2B5EF4-FFF2-40B4-BE49-F238E27FC236}">
                <a16:creationId xmlns:a16="http://schemas.microsoft.com/office/drawing/2014/main" id="{D0E1AA95-1AE9-4E68-9DB1-53BCD673B802}"/>
              </a:ext>
            </a:extLst>
          </p:cNvPr>
          <p:cNvSpPr>
            <a:spLocks noGrp="1"/>
          </p:cNvSpPr>
          <p:nvPr>
            <p:ph type="sldNum" sz="quarter" idx="14"/>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13</a:t>
            </a:fld>
            <a:endParaRPr lang="en-AU"/>
          </a:p>
        </p:txBody>
      </p:sp>
      <p:sp>
        <p:nvSpPr>
          <p:cNvPr id="12" name="Text Placeholder 4">
            <a:extLst>
              <a:ext uri="{FF2B5EF4-FFF2-40B4-BE49-F238E27FC236}">
                <a16:creationId xmlns:a16="http://schemas.microsoft.com/office/drawing/2014/main" id="{4E606B6A-F5A4-39FD-8254-4EE54DFACE24}"/>
              </a:ext>
            </a:extLst>
          </p:cNvPr>
          <p:cNvSpPr txBox="1">
            <a:spLocks/>
          </p:cNvSpPr>
          <p:nvPr/>
        </p:nvSpPr>
        <p:spPr>
          <a:xfrm>
            <a:off x="360001" y="5801710"/>
            <a:ext cx="5942340" cy="393709"/>
          </a:xfrm>
          <a:prstGeom prst="rect">
            <a:avLst/>
          </a:prstGeom>
        </p:spPr>
        <p:txBody>
          <a:bodyPr vert="horz" lIns="0" tIns="0" rIns="0" bIns="0" rtlCol="0" anchor="b">
            <a:no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1400" b="0" kern="1200">
                <a:solidFill>
                  <a:schemeClr val="accent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1"/>
                </a:solidFill>
              </a:rPr>
              <a:t>Image:  Example of a phishing email from a scammer impersonating Netflix, requesting person to update billing information.</a:t>
            </a:r>
          </a:p>
        </p:txBody>
      </p:sp>
      <p:grpSp>
        <p:nvGrpSpPr>
          <p:cNvPr id="5" name="Group 4">
            <a:extLst>
              <a:ext uri="{FF2B5EF4-FFF2-40B4-BE49-F238E27FC236}">
                <a16:creationId xmlns:a16="http://schemas.microsoft.com/office/drawing/2014/main" id="{6271A094-9B57-E2D5-4BAD-29EEF385B883}"/>
              </a:ext>
            </a:extLst>
          </p:cNvPr>
          <p:cNvGrpSpPr>
            <a:grpSpLocks noGrp="1" noUngrp="1" noRot="1" noMove="1" noResize="1"/>
          </p:cNvGrpSpPr>
          <p:nvPr/>
        </p:nvGrpSpPr>
        <p:grpSpPr>
          <a:xfrm>
            <a:off x="6438008" y="864000"/>
            <a:ext cx="4509722" cy="8249162"/>
            <a:chOff x="6438008" y="864000"/>
            <a:chExt cx="4509722" cy="8249162"/>
          </a:xfrm>
        </p:grpSpPr>
        <p:sp>
          <p:nvSpPr>
            <p:cNvPr id="13" name="Rectangle: Rounded Corners 12">
              <a:extLst>
                <a:ext uri="{FF2B5EF4-FFF2-40B4-BE49-F238E27FC236}">
                  <a16:creationId xmlns:a16="http://schemas.microsoft.com/office/drawing/2014/main" id="{F0F9EC08-4B25-1993-AC7C-1CC8C97ED0F4}"/>
                </a:ext>
              </a:extLst>
            </p:cNvPr>
            <p:cNvSpPr>
              <a:spLocks noGrp="1" noRot="1" noMove="1" noResize="1" noEditPoints="1" noAdjustHandles="1" noChangeArrowheads="1" noChangeShapeType="1"/>
            </p:cNvSpPr>
            <p:nvPr/>
          </p:nvSpPr>
          <p:spPr>
            <a:xfrm>
              <a:off x="6625851" y="1061257"/>
              <a:ext cx="4058344" cy="663022"/>
            </a:xfrm>
            <a:prstGeom prst="round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15" name="Rectangle 14">
              <a:extLst>
                <a:ext uri="{FF2B5EF4-FFF2-40B4-BE49-F238E27FC236}">
                  <a16:creationId xmlns:a16="http://schemas.microsoft.com/office/drawing/2014/main" id="{6C93C85B-4083-1321-C607-E8C06FC4E68A}"/>
                </a:ext>
              </a:extLst>
            </p:cNvPr>
            <p:cNvSpPr>
              <a:spLocks noGrp="1" noRot="1" noMove="1" noResize="1" noEditPoints="1" noAdjustHandles="1" noChangeArrowheads="1" noChangeShapeType="1"/>
            </p:cNvSpPr>
            <p:nvPr/>
          </p:nvSpPr>
          <p:spPr>
            <a:xfrm>
              <a:off x="8195512" y="1017461"/>
              <a:ext cx="1117600" cy="20281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pic>
          <p:nvPicPr>
            <p:cNvPr id="4103" name="Picture 7">
              <a:extLst>
                <a:ext uri="{FF2B5EF4-FFF2-40B4-BE49-F238E27FC236}">
                  <a16:creationId xmlns:a16="http://schemas.microsoft.com/office/drawing/2014/main" id="{CC00A567-7FD2-7970-F6D0-36A32597D9F4}"/>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a:stretch/>
          </p:blipFill>
          <p:spPr bwMode="auto">
            <a:xfrm>
              <a:off x="6625851" y="1468640"/>
              <a:ext cx="4118450" cy="538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a:extLst>
                <a:ext uri="{FF2B5EF4-FFF2-40B4-BE49-F238E27FC236}">
                  <a16:creationId xmlns:a16="http://schemas.microsoft.com/office/drawing/2014/main" id="{9AFF0DFC-364F-7407-CF6B-117F2B347E3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a:stretch/>
          </p:blipFill>
          <p:spPr bwMode="auto">
            <a:xfrm>
              <a:off x="6523630" y="2736302"/>
              <a:ext cx="4220671" cy="432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reeform 12">
              <a:extLst>
                <a:ext uri="{FF2B5EF4-FFF2-40B4-BE49-F238E27FC236}">
                  <a16:creationId xmlns:a16="http://schemas.microsoft.com/office/drawing/2014/main" id="{83875201-7A27-9487-E063-C119DC2917A9}"/>
                </a:ext>
              </a:extLst>
            </p:cNvPr>
            <p:cNvSpPr>
              <a:spLocks noGrp="1" noRot="1" noMove="1" noResize="1" noEditPoints="1" noAdjustHandles="1" noChangeArrowheads="1" noChangeShapeType="1"/>
            </p:cNvSpPr>
            <p:nvPr/>
          </p:nvSpPr>
          <p:spPr>
            <a:xfrm>
              <a:off x="6438008" y="864000"/>
              <a:ext cx="4509722" cy="8249162"/>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23" name="Rectangle 22">
              <a:extLst>
                <a:ext uri="{FF2B5EF4-FFF2-40B4-BE49-F238E27FC236}">
                  <a16:creationId xmlns:a16="http://schemas.microsoft.com/office/drawing/2014/main" id="{FAE19515-2B23-5205-2FBC-5BD447517CD7}"/>
                </a:ext>
              </a:extLst>
            </p:cNvPr>
            <p:cNvSpPr>
              <a:spLocks noGrp="1" noRot="1" noMove="1" noResize="1" noEditPoints="1" noAdjustHandles="1" noChangeArrowheads="1" noChangeShapeType="1"/>
            </p:cNvSpPr>
            <p:nvPr/>
          </p:nvSpPr>
          <p:spPr>
            <a:xfrm>
              <a:off x="7438030" y="2115403"/>
              <a:ext cx="1746913" cy="2135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24" name="Rectangle 23">
              <a:extLst>
                <a:ext uri="{FF2B5EF4-FFF2-40B4-BE49-F238E27FC236}">
                  <a16:creationId xmlns:a16="http://schemas.microsoft.com/office/drawing/2014/main" id="{5DE9A3FE-2AB3-5010-D77B-DABE8ED3F3F6}"/>
                </a:ext>
              </a:extLst>
            </p:cNvPr>
            <p:cNvSpPr>
              <a:spLocks noGrp="1" noRot="1" noMove="1" noResize="1" noEditPoints="1" noAdjustHandles="1" noChangeArrowheads="1" noChangeShapeType="1"/>
            </p:cNvSpPr>
            <p:nvPr/>
          </p:nvSpPr>
          <p:spPr>
            <a:xfrm>
              <a:off x="7705917" y="2362330"/>
              <a:ext cx="1746913" cy="2135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grpSp>
    </p:spTree>
    <p:extLst>
      <p:ext uri="{BB962C8B-B14F-4D97-AF65-F5344CB8AC3E}">
        <p14:creationId xmlns:p14="http://schemas.microsoft.com/office/powerpoint/2010/main" val="1589076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F8ECD5B-9FF4-47B1-EC63-1F0865D2A3A3}"/>
              </a:ext>
            </a:extLst>
          </p:cNvPr>
          <p:cNvSpPr/>
          <p:nvPr/>
        </p:nvSpPr>
        <p:spPr>
          <a:xfrm>
            <a:off x="6625851" y="1061257"/>
            <a:ext cx="4058344" cy="438221"/>
          </a:xfrm>
          <a:prstGeom prst="round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2" name="Title 1">
            <a:extLst>
              <a:ext uri="{FF2B5EF4-FFF2-40B4-BE49-F238E27FC236}">
                <a16:creationId xmlns:a16="http://schemas.microsoft.com/office/drawing/2014/main" id="{2483EFBB-4FA8-494A-9EC0-03E4A818F075}"/>
              </a:ext>
            </a:extLst>
          </p:cNvPr>
          <p:cNvSpPr>
            <a:spLocks noGrp="1"/>
          </p:cNvSpPr>
          <p:nvPr>
            <p:ph type="title"/>
          </p:nvPr>
        </p:nvSpPr>
        <p:spPr>
          <a:xfrm>
            <a:off x="360000" y="360000"/>
            <a:ext cx="10080000" cy="1008000"/>
          </a:xfrm>
        </p:spPr>
        <p:txBody>
          <a:bodyPr anchor="t">
            <a:normAutofit/>
          </a:bodyPr>
          <a:lstStyle/>
          <a:p>
            <a:r>
              <a:rPr lang="en-US"/>
              <a:t>Smishing scams</a:t>
            </a:r>
            <a:endParaRPr lang="en-AU"/>
          </a:p>
        </p:txBody>
      </p:sp>
      <p:sp>
        <p:nvSpPr>
          <p:cNvPr id="3" name="Text Placeholder 2">
            <a:extLst>
              <a:ext uri="{FF2B5EF4-FFF2-40B4-BE49-F238E27FC236}">
                <a16:creationId xmlns:a16="http://schemas.microsoft.com/office/drawing/2014/main" id="{21C2DA63-CD21-43CA-8FB6-0CD6077CFE0A}"/>
              </a:ext>
            </a:extLst>
          </p:cNvPr>
          <p:cNvSpPr>
            <a:spLocks noGrp="1"/>
          </p:cNvSpPr>
          <p:nvPr>
            <p:ph type="body" sz="quarter" idx="13"/>
          </p:nvPr>
        </p:nvSpPr>
        <p:spPr>
          <a:xfrm>
            <a:off x="360000" y="1800001"/>
            <a:ext cx="5146800" cy="4319998"/>
          </a:xfrm>
        </p:spPr>
        <p:txBody>
          <a:bodyPr>
            <a:normAutofit/>
          </a:bodyPr>
          <a:lstStyle/>
          <a:p>
            <a:pPr>
              <a:spcAft>
                <a:spcPts val="800"/>
              </a:spcAft>
            </a:pPr>
            <a:r>
              <a:rPr lang="en-AU">
                <a:solidFill>
                  <a:schemeClr val="accent1"/>
                </a:solidFill>
                <a:effectLst/>
                <a:latin typeface="Public Sans SemiBold" pitchFamily="2" charset="0"/>
              </a:rPr>
              <a:t>Smishing, short for "SMS phishing," is a text-messaging scam trying to convince you to hand over your personal or financial information.</a:t>
            </a:r>
          </a:p>
          <a:p>
            <a:pPr>
              <a:spcAft>
                <a:spcPts val="800"/>
              </a:spcAft>
            </a:pPr>
            <a:r>
              <a:rPr lang="en-AU" sz="1800">
                <a:solidFill>
                  <a:schemeClr val="accent1"/>
                </a:solidFill>
                <a:effectLst/>
              </a:rPr>
              <a:t>The messages will look like they are from trusted organisations like your bank or a government agency.</a:t>
            </a:r>
          </a:p>
          <a:p>
            <a:pPr>
              <a:spcAft>
                <a:spcPts val="800"/>
              </a:spcAft>
            </a:pPr>
            <a:r>
              <a:rPr lang="en-AU" sz="1800">
                <a:solidFill>
                  <a:schemeClr val="accent1"/>
                </a:solidFill>
                <a:effectLst/>
              </a:rPr>
              <a:t>The messages might say there is a problem with your account or offer an unbelievable deal.</a:t>
            </a:r>
          </a:p>
          <a:p>
            <a:pPr>
              <a:spcAft>
                <a:spcPts val="800"/>
              </a:spcAft>
            </a:pPr>
            <a:r>
              <a:rPr lang="en-AU" sz="1800">
                <a:solidFill>
                  <a:schemeClr val="accent1"/>
                </a:solidFill>
                <a:effectLst/>
              </a:rPr>
              <a:t>They'll usually include a link or phone number.</a:t>
            </a:r>
          </a:p>
        </p:txBody>
      </p:sp>
      <p:sp>
        <p:nvSpPr>
          <p:cNvPr id="6" name="Slide Number Placeholder 5">
            <a:extLst>
              <a:ext uri="{FF2B5EF4-FFF2-40B4-BE49-F238E27FC236}">
                <a16:creationId xmlns:a16="http://schemas.microsoft.com/office/drawing/2014/main" id="{D0E1AA95-1AE9-4E68-9DB1-53BCD673B802}"/>
              </a:ext>
            </a:extLst>
          </p:cNvPr>
          <p:cNvSpPr>
            <a:spLocks noGrp="1"/>
          </p:cNvSpPr>
          <p:nvPr>
            <p:ph type="sldNum" sz="quarter" idx="14"/>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14</a:t>
            </a:fld>
            <a:endParaRPr lang="en-AU"/>
          </a:p>
        </p:txBody>
      </p:sp>
      <p:sp>
        <p:nvSpPr>
          <p:cNvPr id="12" name="Text Placeholder 4">
            <a:extLst>
              <a:ext uri="{FF2B5EF4-FFF2-40B4-BE49-F238E27FC236}">
                <a16:creationId xmlns:a16="http://schemas.microsoft.com/office/drawing/2014/main" id="{4E606B6A-F5A4-39FD-8254-4EE54DFACE24}"/>
              </a:ext>
            </a:extLst>
          </p:cNvPr>
          <p:cNvSpPr txBox="1">
            <a:spLocks/>
          </p:cNvSpPr>
          <p:nvPr/>
        </p:nvSpPr>
        <p:spPr>
          <a:xfrm>
            <a:off x="360000" y="5835419"/>
            <a:ext cx="6407999" cy="360000"/>
          </a:xfrm>
          <a:prstGeom prst="rect">
            <a:avLst/>
          </a:prstGeom>
        </p:spPr>
        <p:txBody>
          <a:bodyPr vert="horz" lIns="0" tIns="0" rIns="0" bIns="0" rtlCol="0" anchor="b">
            <a:no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1400" b="0" kern="1200">
                <a:solidFill>
                  <a:schemeClr val="accent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1"/>
                </a:solidFill>
              </a:rPr>
              <a:t>Image:  Example of a smishing text impersonating Australia Post</a:t>
            </a:r>
          </a:p>
        </p:txBody>
      </p:sp>
      <p:grpSp>
        <p:nvGrpSpPr>
          <p:cNvPr id="4" name="Group 3">
            <a:extLst>
              <a:ext uri="{FF2B5EF4-FFF2-40B4-BE49-F238E27FC236}">
                <a16:creationId xmlns:a16="http://schemas.microsoft.com/office/drawing/2014/main" id="{39E038E9-35EA-51C5-A084-18E7C5859E53}"/>
              </a:ext>
            </a:extLst>
          </p:cNvPr>
          <p:cNvGrpSpPr>
            <a:grpSpLocks noGrp="1" noUngrp="1" noRot="1" noMove="1" noResize="1"/>
          </p:cNvGrpSpPr>
          <p:nvPr/>
        </p:nvGrpSpPr>
        <p:grpSpPr>
          <a:xfrm>
            <a:off x="6438008" y="864000"/>
            <a:ext cx="4509722" cy="8249162"/>
            <a:chOff x="6438008" y="864000"/>
            <a:chExt cx="4509722" cy="8249162"/>
          </a:xfrm>
        </p:grpSpPr>
        <p:pic>
          <p:nvPicPr>
            <p:cNvPr id="26" name="Picture 25">
              <a:extLst>
                <a:ext uri="{FF2B5EF4-FFF2-40B4-BE49-F238E27FC236}">
                  <a16:creationId xmlns:a16="http://schemas.microsoft.com/office/drawing/2014/main" id="{BD9AB4FA-E61A-89EE-9910-1B88C28276C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6625851" y="4572918"/>
              <a:ext cx="4131773" cy="1943081"/>
            </a:xfrm>
            <a:prstGeom prst="rect">
              <a:avLst/>
            </a:prstGeom>
          </p:spPr>
        </p:pic>
        <p:pic>
          <p:nvPicPr>
            <p:cNvPr id="23" name="Picture 22" descr="A screenshot of a phone&#10;&#10;Description automatically generated">
              <a:extLst>
                <a:ext uri="{FF2B5EF4-FFF2-40B4-BE49-F238E27FC236}">
                  <a16:creationId xmlns:a16="http://schemas.microsoft.com/office/drawing/2014/main" id="{6379992E-6200-04A8-D355-C3B1FDA10008}"/>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a:stretch/>
          </p:blipFill>
          <p:spPr>
            <a:xfrm>
              <a:off x="6625851" y="1509501"/>
              <a:ext cx="4131774" cy="1030499"/>
            </a:xfrm>
            <a:prstGeom prst="rect">
              <a:avLst/>
            </a:prstGeom>
            <a:ln>
              <a:noFill/>
            </a:ln>
          </p:spPr>
        </p:pic>
        <p:sp>
          <p:nvSpPr>
            <p:cNvPr id="24" name="Rectangle 23">
              <a:extLst>
                <a:ext uri="{FF2B5EF4-FFF2-40B4-BE49-F238E27FC236}">
                  <a16:creationId xmlns:a16="http://schemas.microsoft.com/office/drawing/2014/main" id="{52A4B361-5A12-5588-5D96-4A89DB9C0CEE}"/>
                </a:ext>
              </a:extLst>
            </p:cNvPr>
            <p:cNvSpPr>
              <a:spLocks noGrp="1" noRot="1" noMove="1" noResize="1" noEditPoints="1" noAdjustHandles="1" noChangeArrowheads="1" noChangeShapeType="1"/>
            </p:cNvSpPr>
            <p:nvPr/>
          </p:nvSpPr>
          <p:spPr>
            <a:xfrm>
              <a:off x="8377437" y="2229633"/>
              <a:ext cx="935675" cy="1503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14" name="Rectangle: Rounded Corners 13">
              <a:extLst>
                <a:ext uri="{FF2B5EF4-FFF2-40B4-BE49-F238E27FC236}">
                  <a16:creationId xmlns:a16="http://schemas.microsoft.com/office/drawing/2014/main" id="{40995163-C98F-39BB-9B4F-14F3C8BDDB78}"/>
                </a:ext>
              </a:extLst>
            </p:cNvPr>
            <p:cNvSpPr>
              <a:spLocks noGrp="1" noRot="1" noMove="1" noResize="1" noEditPoints="1" noAdjustHandles="1" noChangeArrowheads="1" noChangeShapeType="1"/>
            </p:cNvSpPr>
            <p:nvPr/>
          </p:nvSpPr>
          <p:spPr>
            <a:xfrm>
              <a:off x="6625851" y="1061257"/>
              <a:ext cx="4058344" cy="460204"/>
            </a:xfrm>
            <a:prstGeom prst="round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16" name="Rectangle 15">
              <a:extLst>
                <a:ext uri="{FF2B5EF4-FFF2-40B4-BE49-F238E27FC236}">
                  <a16:creationId xmlns:a16="http://schemas.microsoft.com/office/drawing/2014/main" id="{76EEB51D-0E16-0BB2-E8AA-FAEFDD55CA5F}"/>
                </a:ext>
              </a:extLst>
            </p:cNvPr>
            <p:cNvSpPr>
              <a:spLocks noGrp="1" noRot="1" noMove="1" noResize="1" noEditPoints="1" noAdjustHandles="1" noChangeArrowheads="1" noChangeShapeType="1"/>
            </p:cNvSpPr>
            <p:nvPr/>
          </p:nvSpPr>
          <p:spPr>
            <a:xfrm>
              <a:off x="8195512" y="1017461"/>
              <a:ext cx="1117600" cy="20281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pic>
          <p:nvPicPr>
            <p:cNvPr id="20" name="Picture 2" descr="image">
              <a:extLst>
                <a:ext uri="{FF2B5EF4-FFF2-40B4-BE49-F238E27FC236}">
                  <a16:creationId xmlns:a16="http://schemas.microsoft.com/office/drawing/2014/main" id="{157A6721-6818-3B86-EC63-816857D27255}"/>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a:stretch/>
          </p:blipFill>
          <p:spPr bwMode="auto">
            <a:xfrm>
              <a:off x="6680515" y="2575757"/>
              <a:ext cx="4022445" cy="2183383"/>
            </a:xfrm>
            <a:prstGeom prst="rect">
              <a:avLst/>
            </a:prstGeom>
            <a:noFill/>
            <a:extLst>
              <a:ext uri="{909E8E84-426E-40DD-AFC4-6F175D3DCCD1}">
                <a14:hiddenFill xmlns:a14="http://schemas.microsoft.com/office/drawing/2010/main">
                  <a:solidFill>
                    <a:srgbClr val="FFFFFF"/>
                  </a:solidFill>
                </a14:hiddenFill>
              </a:ext>
            </a:extLst>
          </p:spPr>
        </p:pic>
        <p:sp>
          <p:nvSpPr>
            <p:cNvPr id="17" name="Freeform 12">
              <a:extLst>
                <a:ext uri="{FF2B5EF4-FFF2-40B4-BE49-F238E27FC236}">
                  <a16:creationId xmlns:a16="http://schemas.microsoft.com/office/drawing/2014/main" id="{55CC5FE3-A6AF-610E-53B7-C046DF320561}"/>
                </a:ext>
              </a:extLst>
            </p:cNvPr>
            <p:cNvSpPr>
              <a:spLocks noGrp="1" noRot="1" noMove="1" noResize="1" noEditPoints="1" noAdjustHandles="1" noChangeArrowheads="1" noChangeShapeType="1"/>
            </p:cNvSpPr>
            <p:nvPr/>
          </p:nvSpPr>
          <p:spPr>
            <a:xfrm>
              <a:off x="6438008" y="864000"/>
              <a:ext cx="4509722" cy="8249162"/>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22272B"/>
                </a:solidFill>
                <a:effectLst/>
                <a:uLnTx/>
                <a:uFillTx/>
                <a:latin typeface="Public Sans Light"/>
                <a:ea typeface="+mn-ea"/>
                <a:cs typeface="+mn-cs"/>
              </a:endParaRPr>
            </a:p>
          </p:txBody>
        </p:sp>
      </p:grpSp>
    </p:spTree>
    <p:extLst>
      <p:ext uri="{BB962C8B-B14F-4D97-AF65-F5344CB8AC3E}">
        <p14:creationId xmlns:p14="http://schemas.microsoft.com/office/powerpoint/2010/main" val="2359004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FB5E7-D154-404C-BF78-5EF80562F7CB}"/>
              </a:ext>
            </a:extLst>
          </p:cNvPr>
          <p:cNvSpPr>
            <a:spLocks noGrp="1"/>
          </p:cNvSpPr>
          <p:nvPr>
            <p:ph type="title"/>
          </p:nvPr>
        </p:nvSpPr>
        <p:spPr/>
        <p:txBody>
          <a:bodyPr anchor="t">
            <a:normAutofit/>
          </a:bodyPr>
          <a:lstStyle/>
          <a:p>
            <a:r>
              <a:rPr lang="en-US" b="1"/>
              <a:t>Activity  </a:t>
            </a:r>
            <a:r>
              <a:rPr lang="en-AU"/>
              <a:t> Class or small group </a:t>
            </a:r>
            <a:r>
              <a:rPr lang="en-US"/>
              <a:t>discussion</a:t>
            </a:r>
            <a:endParaRPr lang="en-AU"/>
          </a:p>
        </p:txBody>
      </p:sp>
      <p:sp>
        <p:nvSpPr>
          <p:cNvPr id="4" name="Slide Number Placeholder 3">
            <a:extLst>
              <a:ext uri="{FF2B5EF4-FFF2-40B4-BE49-F238E27FC236}">
                <a16:creationId xmlns:a16="http://schemas.microsoft.com/office/drawing/2014/main" id="{8C728C33-94C0-42C0-827F-2DE0EE93E769}"/>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15</a:t>
            </a:fld>
            <a:endParaRPr lang="en-AU"/>
          </a:p>
        </p:txBody>
      </p:sp>
      <p:sp>
        <p:nvSpPr>
          <p:cNvPr id="23" name="Text Placeholder 4">
            <a:extLst>
              <a:ext uri="{FF2B5EF4-FFF2-40B4-BE49-F238E27FC236}">
                <a16:creationId xmlns:a16="http://schemas.microsoft.com/office/drawing/2014/main" id="{F5EC1907-66C9-F1EA-7B84-453D748A5615}"/>
              </a:ext>
            </a:extLst>
          </p:cNvPr>
          <p:cNvSpPr>
            <a:spLocks noGrp="1"/>
          </p:cNvSpPr>
          <p:nvPr>
            <p:ph type="body" sz="quarter" idx="4294967295"/>
          </p:nvPr>
        </p:nvSpPr>
        <p:spPr>
          <a:xfrm>
            <a:off x="5784850" y="5975350"/>
            <a:ext cx="6407150" cy="360363"/>
          </a:xfrm>
        </p:spPr>
        <p:txBody>
          <a:bodyPr/>
          <a:lstStyle/>
          <a:p>
            <a:endParaRPr lang="en-AU" sz="2000">
              <a:solidFill>
                <a:schemeClr val="accent1"/>
              </a:solidFill>
              <a:effectLst/>
              <a:latin typeface="Public Sans SemiBold" pitchFamily="2" charset="0"/>
            </a:endParaRPr>
          </a:p>
          <a:p>
            <a:endParaRPr lang="en-US"/>
          </a:p>
        </p:txBody>
      </p:sp>
      <p:sp>
        <p:nvSpPr>
          <p:cNvPr id="9" name="Text Placeholder 2">
            <a:extLst>
              <a:ext uri="{FF2B5EF4-FFF2-40B4-BE49-F238E27FC236}">
                <a16:creationId xmlns:a16="http://schemas.microsoft.com/office/drawing/2014/main" id="{5C98F728-B9F2-0A3A-5FDC-DA00081030E7}"/>
              </a:ext>
            </a:extLst>
          </p:cNvPr>
          <p:cNvSpPr txBox="1">
            <a:spLocks/>
          </p:cNvSpPr>
          <p:nvPr/>
        </p:nvSpPr>
        <p:spPr>
          <a:xfrm>
            <a:off x="1467869" y="1875421"/>
            <a:ext cx="4680000" cy="4319998"/>
          </a:xfrm>
          <a:prstGeom prst="rect">
            <a:avLst/>
          </a:prstGeom>
        </p:spPr>
        <p:txBody>
          <a:bodyPr>
            <a:norm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spcAft>
                <a:spcPts val="0"/>
              </a:spcAft>
            </a:pPr>
            <a:r>
              <a:rPr lang="en-AU" sz="2000">
                <a:solidFill>
                  <a:schemeClr val="accent1"/>
                </a:solidFill>
              </a:rPr>
              <a:t>Have you received a scam email or text message that tricked or almost tricked you?</a:t>
            </a:r>
          </a:p>
          <a:p>
            <a:pPr lvl="2">
              <a:spcAft>
                <a:spcPts val="0"/>
              </a:spcAft>
            </a:pPr>
            <a:endParaRPr lang="en-AU" sz="2000">
              <a:solidFill>
                <a:schemeClr val="accent1"/>
              </a:solidFill>
            </a:endParaRPr>
          </a:p>
          <a:p>
            <a:pPr lvl="2">
              <a:spcAft>
                <a:spcPts val="0"/>
              </a:spcAft>
            </a:pPr>
            <a:r>
              <a:rPr lang="en-AU" sz="2000">
                <a:solidFill>
                  <a:schemeClr val="accent1"/>
                </a:solidFill>
              </a:rPr>
              <a:t>Did you know what to do with the message?</a:t>
            </a:r>
          </a:p>
          <a:p>
            <a:pPr lvl="2">
              <a:spcAft>
                <a:spcPts val="0"/>
              </a:spcAft>
            </a:pPr>
            <a:endParaRPr lang="en-AU" sz="2000">
              <a:solidFill>
                <a:schemeClr val="accent1"/>
              </a:solidFill>
            </a:endParaRPr>
          </a:p>
          <a:p>
            <a:pPr lvl="2">
              <a:spcAft>
                <a:spcPts val="0"/>
              </a:spcAft>
            </a:pPr>
            <a:r>
              <a:rPr lang="en-AU" sz="2000">
                <a:solidFill>
                  <a:schemeClr val="accent1"/>
                </a:solidFill>
                <a:effectLst/>
              </a:rPr>
              <a:t>Who would like to </a:t>
            </a:r>
            <a:r>
              <a:rPr lang="en-AU" sz="2000">
                <a:solidFill>
                  <a:schemeClr val="accent1"/>
                </a:solidFill>
              </a:rPr>
              <a:t>share</a:t>
            </a:r>
            <a:r>
              <a:rPr lang="en-AU" sz="2000">
                <a:solidFill>
                  <a:schemeClr val="accent1"/>
                </a:solidFill>
                <a:effectLst/>
              </a:rPr>
              <a:t> their experience?</a:t>
            </a:r>
          </a:p>
        </p:txBody>
      </p:sp>
      <p:sp>
        <p:nvSpPr>
          <p:cNvPr id="10" name="Freeform 12">
            <a:extLst>
              <a:ext uri="{FF2B5EF4-FFF2-40B4-BE49-F238E27FC236}">
                <a16:creationId xmlns:a16="http://schemas.microsoft.com/office/drawing/2014/main" id="{7FED4162-CF0C-1DB8-5C20-EF200B308006}"/>
              </a:ext>
            </a:extLst>
          </p:cNvPr>
          <p:cNvSpPr/>
          <p:nvPr/>
        </p:nvSpPr>
        <p:spPr>
          <a:xfrm>
            <a:off x="6642430" y="864000"/>
            <a:ext cx="3973840" cy="7268927"/>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AU"/>
          </a:p>
        </p:txBody>
      </p:sp>
      <p:sp>
        <p:nvSpPr>
          <p:cNvPr id="11" name="Text Placeholder 4">
            <a:extLst>
              <a:ext uri="{FF2B5EF4-FFF2-40B4-BE49-F238E27FC236}">
                <a16:creationId xmlns:a16="http://schemas.microsoft.com/office/drawing/2014/main" id="{A72EB75A-8B4F-93EF-8651-2F0971171490}"/>
              </a:ext>
            </a:extLst>
          </p:cNvPr>
          <p:cNvSpPr txBox="1">
            <a:spLocks/>
          </p:cNvSpPr>
          <p:nvPr/>
        </p:nvSpPr>
        <p:spPr>
          <a:xfrm>
            <a:off x="360000" y="5835419"/>
            <a:ext cx="6407999" cy="360000"/>
          </a:xfrm>
          <a:prstGeom prst="rect">
            <a:avLst/>
          </a:prstGeom>
        </p:spPr>
        <p:txBody>
          <a:bodyPr vert="horz" lIns="0" tIns="0" rIns="0" bIns="0" rtlCol="0" anchor="b">
            <a:no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1400" b="0" kern="1200">
                <a:solidFill>
                  <a:schemeClr val="accent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1"/>
                </a:solidFill>
              </a:rPr>
              <a:t>Image:  Example of smishing text impersonating Commonwealth Bank</a:t>
            </a:r>
          </a:p>
        </p:txBody>
      </p:sp>
      <p:grpSp>
        <p:nvGrpSpPr>
          <p:cNvPr id="3" name="Group 2">
            <a:extLst>
              <a:ext uri="{FF2B5EF4-FFF2-40B4-BE49-F238E27FC236}">
                <a16:creationId xmlns:a16="http://schemas.microsoft.com/office/drawing/2014/main" id="{F0248220-7C5A-A31F-5686-C1C4BC0325C9}"/>
              </a:ext>
            </a:extLst>
          </p:cNvPr>
          <p:cNvGrpSpPr>
            <a:grpSpLocks noGrp="1" noUngrp="1" noRot="1" noMove="1" noResize="1"/>
          </p:cNvGrpSpPr>
          <p:nvPr/>
        </p:nvGrpSpPr>
        <p:grpSpPr>
          <a:xfrm>
            <a:off x="6438008" y="864000"/>
            <a:ext cx="4509722" cy="9149969"/>
            <a:chOff x="6438008" y="864000"/>
            <a:chExt cx="4509722" cy="9149969"/>
          </a:xfrm>
        </p:grpSpPr>
        <p:pic>
          <p:nvPicPr>
            <p:cNvPr id="28" name="Picture 2">
              <a:extLst>
                <a:ext uri="{FF2B5EF4-FFF2-40B4-BE49-F238E27FC236}">
                  <a16:creationId xmlns:a16="http://schemas.microsoft.com/office/drawing/2014/main" id="{789B7288-A1F4-EDE3-ADBF-5AFD530BFFC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49209" y="1051234"/>
              <a:ext cx="4111445" cy="896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Rounded Corners 28">
              <a:extLst>
                <a:ext uri="{FF2B5EF4-FFF2-40B4-BE49-F238E27FC236}">
                  <a16:creationId xmlns:a16="http://schemas.microsoft.com/office/drawing/2014/main" id="{22B070CE-02B1-72A7-4BD1-79580F02CA26}"/>
                </a:ext>
              </a:extLst>
            </p:cNvPr>
            <p:cNvSpPr>
              <a:spLocks noGrp="1" noRot="1" noMove="1" noResize="1" noEditPoints="1" noAdjustHandles="1" noChangeArrowheads="1" noChangeShapeType="1"/>
            </p:cNvSpPr>
            <p:nvPr/>
          </p:nvSpPr>
          <p:spPr>
            <a:xfrm>
              <a:off x="6625851" y="1061257"/>
              <a:ext cx="4058344" cy="438221"/>
            </a:xfrm>
            <a:prstGeom prst="round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pic>
          <p:nvPicPr>
            <p:cNvPr id="30" name="Picture 29" descr="A screenshot of a phone&#10;&#10;Description automatically generated">
              <a:extLst>
                <a:ext uri="{FF2B5EF4-FFF2-40B4-BE49-F238E27FC236}">
                  <a16:creationId xmlns:a16="http://schemas.microsoft.com/office/drawing/2014/main" id="{47E22CF9-DAB4-2D68-630A-407A742465C5}"/>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a:stretch/>
          </p:blipFill>
          <p:spPr>
            <a:xfrm>
              <a:off x="6625851" y="1509501"/>
              <a:ext cx="4131774" cy="2979370"/>
            </a:xfrm>
            <a:prstGeom prst="rect">
              <a:avLst/>
            </a:prstGeom>
          </p:spPr>
        </p:pic>
        <p:sp>
          <p:nvSpPr>
            <p:cNvPr id="31" name="Rectangle 30">
              <a:extLst>
                <a:ext uri="{FF2B5EF4-FFF2-40B4-BE49-F238E27FC236}">
                  <a16:creationId xmlns:a16="http://schemas.microsoft.com/office/drawing/2014/main" id="{0E25EF69-C91C-34EB-0EDE-AB498C86E425}"/>
                </a:ext>
              </a:extLst>
            </p:cNvPr>
            <p:cNvSpPr>
              <a:spLocks noGrp="1" noRot="1" noMove="1" noResize="1" noEditPoints="1" noAdjustHandles="1" noChangeArrowheads="1" noChangeShapeType="1"/>
            </p:cNvSpPr>
            <p:nvPr/>
          </p:nvSpPr>
          <p:spPr>
            <a:xfrm>
              <a:off x="8195512" y="1017461"/>
              <a:ext cx="1117600" cy="20281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32" name="Freeform 12">
              <a:extLst>
                <a:ext uri="{FF2B5EF4-FFF2-40B4-BE49-F238E27FC236}">
                  <a16:creationId xmlns:a16="http://schemas.microsoft.com/office/drawing/2014/main" id="{5FFB879C-FCF1-200A-3A01-A81CEC456021}"/>
                </a:ext>
              </a:extLst>
            </p:cNvPr>
            <p:cNvSpPr>
              <a:spLocks noGrp="1" noRot="1" noMove="1" noResize="1" noEditPoints="1" noAdjustHandles="1" noChangeArrowheads="1" noChangeShapeType="1"/>
            </p:cNvSpPr>
            <p:nvPr/>
          </p:nvSpPr>
          <p:spPr>
            <a:xfrm>
              <a:off x="6438008" y="864000"/>
              <a:ext cx="4509722" cy="8249162"/>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33" name="Rectangle 32">
              <a:extLst>
                <a:ext uri="{FF2B5EF4-FFF2-40B4-BE49-F238E27FC236}">
                  <a16:creationId xmlns:a16="http://schemas.microsoft.com/office/drawing/2014/main" id="{5AE1603A-48E2-5614-1217-A3D611CEA126}"/>
                </a:ext>
              </a:extLst>
            </p:cNvPr>
            <p:cNvSpPr>
              <a:spLocks noGrp="1" noRot="1" noMove="1" noResize="1" noEditPoints="1" noAdjustHandles="1" noChangeArrowheads="1" noChangeShapeType="1"/>
            </p:cNvSpPr>
            <p:nvPr/>
          </p:nvSpPr>
          <p:spPr>
            <a:xfrm>
              <a:off x="8377437" y="2229633"/>
              <a:ext cx="935675" cy="1503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grpSp>
      <p:pic>
        <p:nvPicPr>
          <p:cNvPr id="5" name="Picture 3" descr="Badge Question Mark with solid fill">
            <a:extLst>
              <a:ext uri="{FF2B5EF4-FFF2-40B4-BE49-F238E27FC236}">
                <a16:creationId xmlns:a16="http://schemas.microsoft.com/office/drawing/2014/main" id="{9513E987-1F95-CDEA-3845-07DA7308E41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73397" y="1875421"/>
            <a:ext cx="750088" cy="750088"/>
          </a:xfrm>
          <a:prstGeom prst="rect">
            <a:avLst/>
          </a:prstGeom>
        </p:spPr>
      </p:pic>
    </p:spTree>
    <p:extLst>
      <p:ext uri="{BB962C8B-B14F-4D97-AF65-F5344CB8AC3E}">
        <p14:creationId xmlns:p14="http://schemas.microsoft.com/office/powerpoint/2010/main" val="1048899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30983-1346-903F-A467-B9D555CE3375}"/>
              </a:ext>
            </a:extLst>
          </p:cNvPr>
          <p:cNvSpPr>
            <a:spLocks noGrp="1"/>
          </p:cNvSpPr>
          <p:nvPr>
            <p:ph type="title"/>
          </p:nvPr>
        </p:nvSpPr>
        <p:spPr>
          <a:xfrm>
            <a:off x="360000" y="360000"/>
            <a:ext cx="10080000" cy="1008000"/>
          </a:xfrm>
        </p:spPr>
        <p:txBody>
          <a:bodyPr anchor="t">
            <a:normAutofit/>
          </a:bodyPr>
          <a:lstStyle/>
          <a:p>
            <a:r>
              <a:rPr lang="en-AU" b="1"/>
              <a:t>Activity   </a:t>
            </a:r>
            <a:r>
              <a:rPr lang="en-AU"/>
              <a:t>Class or small group discussion</a:t>
            </a:r>
          </a:p>
        </p:txBody>
      </p:sp>
      <p:sp>
        <p:nvSpPr>
          <p:cNvPr id="32" name="Text Placeholder 31">
            <a:extLst>
              <a:ext uri="{FF2B5EF4-FFF2-40B4-BE49-F238E27FC236}">
                <a16:creationId xmlns:a16="http://schemas.microsoft.com/office/drawing/2014/main" id="{156AA7AA-A919-421C-AE01-B174E17A19B6}"/>
              </a:ext>
            </a:extLst>
          </p:cNvPr>
          <p:cNvSpPr>
            <a:spLocks noGrp="1"/>
          </p:cNvSpPr>
          <p:nvPr>
            <p:ph sz="half" idx="1"/>
          </p:nvPr>
        </p:nvSpPr>
        <p:spPr>
          <a:xfrm>
            <a:off x="359999" y="1800000"/>
            <a:ext cx="10952769" cy="1629000"/>
          </a:xfrm>
        </p:spPr>
        <p:txBody>
          <a:bodyPr vert="horz" lIns="0" tIns="0" rIns="0" bIns="0" rtlCol="0" anchor="t">
            <a:normAutofit/>
          </a:bodyPr>
          <a:lstStyle/>
          <a:p>
            <a:r>
              <a:rPr lang="en-AU" sz="1800">
                <a:solidFill>
                  <a:schemeClr val="accent1"/>
                </a:solidFill>
                <a:latin typeface="Public Sans SemiBold" pitchFamily="2" charset="0"/>
                <a:ea typeface="+mn-lt"/>
                <a:cs typeface="+mn-lt"/>
              </a:rPr>
              <a:t>What are some things to look for when receiving an email or text message to see if it’s a scam?</a:t>
            </a:r>
          </a:p>
        </p:txBody>
      </p:sp>
      <p:sp>
        <p:nvSpPr>
          <p:cNvPr id="4" name="Slide Number Placeholder 3">
            <a:extLst>
              <a:ext uri="{FF2B5EF4-FFF2-40B4-BE49-F238E27FC236}">
                <a16:creationId xmlns:a16="http://schemas.microsoft.com/office/drawing/2014/main" id="{FCB0BB42-1BBE-4AD0-8B94-FEDD2F517EC6}"/>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16</a:t>
            </a:fld>
            <a:endParaRPr lang="en-AU"/>
          </a:p>
        </p:txBody>
      </p:sp>
      <p:graphicFrame>
        <p:nvGraphicFramePr>
          <p:cNvPr id="11" name="Content Placeholder 4">
            <a:extLst>
              <a:ext uri="{FF2B5EF4-FFF2-40B4-BE49-F238E27FC236}">
                <a16:creationId xmlns:a16="http://schemas.microsoft.com/office/drawing/2014/main" id="{331B561C-7EEF-D267-8543-79A6D28C5D45}"/>
              </a:ext>
            </a:extLst>
          </p:cNvPr>
          <p:cNvGraphicFramePr>
            <a:graphicFrameLocks/>
          </p:cNvGraphicFramePr>
          <p:nvPr>
            <p:extLst>
              <p:ext uri="{D42A27DB-BD31-4B8C-83A1-F6EECF244321}">
                <p14:modId xmlns:p14="http://schemas.microsoft.com/office/powerpoint/2010/main" val="565818477"/>
              </p:ext>
            </p:extLst>
          </p:nvPr>
        </p:nvGraphicFramePr>
        <p:xfrm>
          <a:off x="359999" y="2409282"/>
          <a:ext cx="11339908" cy="3327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2378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graphicEl>
                                              <a:dgm id="{6360D4CC-66F1-4CD8-ABF2-381D48D027D5}"/>
                                            </p:graphicEl>
                                          </p:spTgt>
                                        </p:tgtEl>
                                        <p:attrNameLst>
                                          <p:attrName>style.visibility</p:attrName>
                                        </p:attrNameLst>
                                      </p:cBhvr>
                                      <p:to>
                                        <p:strVal val="visible"/>
                                      </p:to>
                                    </p:set>
                                    <p:animEffect transition="in" filter="fade">
                                      <p:cBhvr>
                                        <p:cTn id="7" dur="500"/>
                                        <p:tgtEl>
                                          <p:spTgt spid="11">
                                            <p:graphicEl>
                                              <a:dgm id="{6360D4CC-66F1-4CD8-ABF2-381D48D027D5}"/>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graphicEl>
                                              <a:dgm id="{4B14518F-E062-4C26-AD7D-92126693E036}"/>
                                            </p:graphicEl>
                                          </p:spTgt>
                                        </p:tgtEl>
                                        <p:attrNameLst>
                                          <p:attrName>style.visibility</p:attrName>
                                        </p:attrNameLst>
                                      </p:cBhvr>
                                      <p:to>
                                        <p:strVal val="visible"/>
                                      </p:to>
                                    </p:set>
                                    <p:animEffect transition="in" filter="fade">
                                      <p:cBhvr>
                                        <p:cTn id="10" dur="500"/>
                                        <p:tgtEl>
                                          <p:spTgt spid="11">
                                            <p:graphicEl>
                                              <a:dgm id="{4B14518F-E062-4C26-AD7D-92126693E036}"/>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graphicEl>
                                              <a:dgm id="{2F9ECE84-66A6-4891-882A-500A1998D1B2}"/>
                                            </p:graphicEl>
                                          </p:spTgt>
                                        </p:tgtEl>
                                        <p:attrNameLst>
                                          <p:attrName>style.visibility</p:attrName>
                                        </p:attrNameLst>
                                      </p:cBhvr>
                                      <p:to>
                                        <p:strVal val="visible"/>
                                      </p:to>
                                    </p:set>
                                    <p:animEffect transition="in" filter="fade">
                                      <p:cBhvr>
                                        <p:cTn id="13" dur="500"/>
                                        <p:tgtEl>
                                          <p:spTgt spid="11">
                                            <p:graphicEl>
                                              <a:dgm id="{2F9ECE84-66A6-4891-882A-500A1998D1B2}"/>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graphicEl>
                                              <a:dgm id="{281C3439-D07D-4F01-AAC1-6EEFF2544C5F}"/>
                                            </p:graphicEl>
                                          </p:spTgt>
                                        </p:tgtEl>
                                        <p:attrNameLst>
                                          <p:attrName>style.visibility</p:attrName>
                                        </p:attrNameLst>
                                      </p:cBhvr>
                                      <p:to>
                                        <p:strVal val="visible"/>
                                      </p:to>
                                    </p:set>
                                    <p:animEffect transition="in" filter="fade">
                                      <p:cBhvr>
                                        <p:cTn id="18" dur="500"/>
                                        <p:tgtEl>
                                          <p:spTgt spid="11">
                                            <p:graphicEl>
                                              <a:dgm id="{281C3439-D07D-4F01-AAC1-6EEFF2544C5F}"/>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graphicEl>
                                              <a:dgm id="{162CCB87-7103-42E3-A403-CB33CAD5EBD4}"/>
                                            </p:graphicEl>
                                          </p:spTgt>
                                        </p:tgtEl>
                                        <p:attrNameLst>
                                          <p:attrName>style.visibility</p:attrName>
                                        </p:attrNameLst>
                                      </p:cBhvr>
                                      <p:to>
                                        <p:strVal val="visible"/>
                                      </p:to>
                                    </p:set>
                                    <p:animEffect transition="in" filter="fade">
                                      <p:cBhvr>
                                        <p:cTn id="21" dur="500"/>
                                        <p:tgtEl>
                                          <p:spTgt spid="11">
                                            <p:graphicEl>
                                              <a:dgm id="{162CCB87-7103-42E3-A403-CB33CAD5EBD4}"/>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graphicEl>
                                              <a:dgm id="{77969AA6-E2DC-4B4A-AC7A-98846BDE0543}"/>
                                            </p:graphicEl>
                                          </p:spTgt>
                                        </p:tgtEl>
                                        <p:attrNameLst>
                                          <p:attrName>style.visibility</p:attrName>
                                        </p:attrNameLst>
                                      </p:cBhvr>
                                      <p:to>
                                        <p:strVal val="visible"/>
                                      </p:to>
                                    </p:set>
                                    <p:animEffect transition="in" filter="fade">
                                      <p:cBhvr>
                                        <p:cTn id="24" dur="500"/>
                                        <p:tgtEl>
                                          <p:spTgt spid="11">
                                            <p:graphicEl>
                                              <a:dgm id="{77969AA6-E2DC-4B4A-AC7A-98846BDE0543}"/>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graphicEl>
                                              <a:dgm id="{3707BA46-B1C9-40D5-B4C3-C2BE9E5B312E}"/>
                                            </p:graphicEl>
                                          </p:spTgt>
                                        </p:tgtEl>
                                        <p:attrNameLst>
                                          <p:attrName>style.visibility</p:attrName>
                                        </p:attrNameLst>
                                      </p:cBhvr>
                                      <p:to>
                                        <p:strVal val="visible"/>
                                      </p:to>
                                    </p:set>
                                    <p:animEffect transition="in" filter="fade">
                                      <p:cBhvr>
                                        <p:cTn id="29" dur="500"/>
                                        <p:tgtEl>
                                          <p:spTgt spid="11">
                                            <p:graphicEl>
                                              <a:dgm id="{3707BA46-B1C9-40D5-B4C3-C2BE9E5B312E}"/>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graphicEl>
                                              <a:dgm id="{D61D67CD-7FE7-4C91-B6C9-E7B57C381C23}"/>
                                            </p:graphicEl>
                                          </p:spTgt>
                                        </p:tgtEl>
                                        <p:attrNameLst>
                                          <p:attrName>style.visibility</p:attrName>
                                        </p:attrNameLst>
                                      </p:cBhvr>
                                      <p:to>
                                        <p:strVal val="visible"/>
                                      </p:to>
                                    </p:set>
                                    <p:animEffect transition="in" filter="fade">
                                      <p:cBhvr>
                                        <p:cTn id="32" dur="500"/>
                                        <p:tgtEl>
                                          <p:spTgt spid="11">
                                            <p:graphicEl>
                                              <a:dgm id="{D61D67CD-7FE7-4C91-B6C9-E7B57C381C23}"/>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graphicEl>
                                              <a:dgm id="{1F1C3899-79E2-4EB1-9988-0DD3FFB44A47}"/>
                                            </p:graphicEl>
                                          </p:spTgt>
                                        </p:tgtEl>
                                        <p:attrNameLst>
                                          <p:attrName>style.visibility</p:attrName>
                                        </p:attrNameLst>
                                      </p:cBhvr>
                                      <p:to>
                                        <p:strVal val="visible"/>
                                      </p:to>
                                    </p:set>
                                    <p:animEffect transition="in" filter="fade">
                                      <p:cBhvr>
                                        <p:cTn id="35" dur="500"/>
                                        <p:tgtEl>
                                          <p:spTgt spid="11">
                                            <p:graphicEl>
                                              <a:dgm id="{1F1C3899-79E2-4EB1-9988-0DD3FFB44A47}"/>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graphicEl>
                                              <a:dgm id="{4178CFDB-82FB-45D3-A98E-01A0A64F269B}"/>
                                            </p:graphicEl>
                                          </p:spTgt>
                                        </p:tgtEl>
                                        <p:attrNameLst>
                                          <p:attrName>style.visibility</p:attrName>
                                        </p:attrNameLst>
                                      </p:cBhvr>
                                      <p:to>
                                        <p:strVal val="visible"/>
                                      </p:to>
                                    </p:set>
                                    <p:animEffect transition="in" filter="fade">
                                      <p:cBhvr>
                                        <p:cTn id="40" dur="500"/>
                                        <p:tgtEl>
                                          <p:spTgt spid="11">
                                            <p:graphicEl>
                                              <a:dgm id="{4178CFDB-82FB-45D3-A98E-01A0A64F269B}"/>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1">
                                            <p:graphicEl>
                                              <a:dgm id="{3DE5486A-E054-4FC6-B748-2EEB9810286C}"/>
                                            </p:graphicEl>
                                          </p:spTgt>
                                        </p:tgtEl>
                                        <p:attrNameLst>
                                          <p:attrName>style.visibility</p:attrName>
                                        </p:attrNameLst>
                                      </p:cBhvr>
                                      <p:to>
                                        <p:strVal val="visible"/>
                                      </p:to>
                                    </p:set>
                                    <p:animEffect transition="in" filter="fade">
                                      <p:cBhvr>
                                        <p:cTn id="43" dur="500"/>
                                        <p:tgtEl>
                                          <p:spTgt spid="11">
                                            <p:graphicEl>
                                              <a:dgm id="{3DE5486A-E054-4FC6-B748-2EEB9810286C}"/>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
                                            <p:graphicEl>
                                              <a:dgm id="{8873002C-1814-4C9B-97B9-914FE0577FD2}"/>
                                            </p:graphicEl>
                                          </p:spTgt>
                                        </p:tgtEl>
                                        <p:attrNameLst>
                                          <p:attrName>style.visibility</p:attrName>
                                        </p:attrNameLst>
                                      </p:cBhvr>
                                      <p:to>
                                        <p:strVal val="visible"/>
                                      </p:to>
                                    </p:set>
                                    <p:animEffect transition="in" filter="fade">
                                      <p:cBhvr>
                                        <p:cTn id="46" dur="500"/>
                                        <p:tgtEl>
                                          <p:spTgt spid="11">
                                            <p:graphicEl>
                                              <a:dgm id="{8873002C-1814-4C9B-97B9-914FE0577FD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3EFBB-4FA8-494A-9EC0-03E4A818F075}"/>
              </a:ext>
            </a:extLst>
          </p:cNvPr>
          <p:cNvSpPr>
            <a:spLocks noGrp="1"/>
          </p:cNvSpPr>
          <p:nvPr>
            <p:ph type="title"/>
          </p:nvPr>
        </p:nvSpPr>
        <p:spPr>
          <a:xfrm>
            <a:off x="360000" y="360000"/>
            <a:ext cx="10080000" cy="1008000"/>
          </a:xfrm>
        </p:spPr>
        <p:txBody>
          <a:bodyPr anchor="t">
            <a:normAutofit/>
          </a:bodyPr>
          <a:lstStyle/>
          <a:p>
            <a:r>
              <a:rPr lang="en-US"/>
              <a:t>Hi Mum! scam</a:t>
            </a:r>
            <a:endParaRPr lang="en-AU"/>
          </a:p>
        </p:txBody>
      </p:sp>
      <p:sp>
        <p:nvSpPr>
          <p:cNvPr id="3" name="Text Placeholder 2">
            <a:extLst>
              <a:ext uri="{FF2B5EF4-FFF2-40B4-BE49-F238E27FC236}">
                <a16:creationId xmlns:a16="http://schemas.microsoft.com/office/drawing/2014/main" id="{21C2DA63-CD21-43CA-8FB6-0CD6077CFE0A}"/>
              </a:ext>
            </a:extLst>
          </p:cNvPr>
          <p:cNvSpPr>
            <a:spLocks noGrp="1"/>
          </p:cNvSpPr>
          <p:nvPr>
            <p:ph type="body" sz="quarter" idx="13"/>
          </p:nvPr>
        </p:nvSpPr>
        <p:spPr>
          <a:xfrm>
            <a:off x="360000" y="1800001"/>
            <a:ext cx="4680000" cy="4319998"/>
          </a:xfrm>
        </p:spPr>
        <p:txBody>
          <a:bodyPr>
            <a:normAutofit/>
          </a:bodyPr>
          <a:lstStyle/>
          <a:p>
            <a:pPr marL="19050" fontAlgn="base"/>
            <a:r>
              <a:rPr lang="en-AU">
                <a:solidFill>
                  <a:schemeClr val="accent1"/>
                </a:solidFill>
                <a:latin typeface="Public Sans SemiBold" pitchFamily="2" charset="0"/>
              </a:rPr>
              <a:t>Scammers target Australian parents by pretending to be their upset children, playing on their feelings, and asking for money. </a:t>
            </a:r>
          </a:p>
          <a:p>
            <a:pPr marL="19050" fontAlgn="base"/>
            <a:r>
              <a:rPr lang="en-AU" sz="1800">
                <a:solidFill>
                  <a:schemeClr val="accent1"/>
                </a:solidFill>
              </a:rPr>
              <a:t>Usually, the message starts with a short reason for using a different way to communicate, like saying that their phone was lost or broken. </a:t>
            </a:r>
          </a:p>
          <a:p>
            <a:pPr marL="19050" fontAlgn="base"/>
            <a:r>
              <a:rPr lang="en-AU" sz="1800">
                <a:solidFill>
                  <a:schemeClr val="accent1"/>
                </a:solidFill>
              </a:rPr>
              <a:t>They will ask for money to fix or replace the phone and new banking information since they say they can't get into their accounts.</a:t>
            </a:r>
            <a:endParaRPr lang="en-AU" sz="1800">
              <a:solidFill>
                <a:schemeClr val="accent1"/>
              </a:solidFill>
              <a:effectLst/>
            </a:endParaRPr>
          </a:p>
          <a:p>
            <a:pPr marL="19050" fontAlgn="base"/>
            <a:endParaRPr lang="en-AU" sz="1900">
              <a:effectLst/>
            </a:endParaRPr>
          </a:p>
          <a:p>
            <a:pPr>
              <a:spcAft>
                <a:spcPts val="800"/>
              </a:spcAft>
            </a:pPr>
            <a:endParaRPr lang="en-AU" sz="1900">
              <a:effectLst/>
            </a:endParaRPr>
          </a:p>
        </p:txBody>
      </p:sp>
      <p:sp>
        <p:nvSpPr>
          <p:cNvPr id="6" name="Slide Number Placeholder 5">
            <a:extLst>
              <a:ext uri="{FF2B5EF4-FFF2-40B4-BE49-F238E27FC236}">
                <a16:creationId xmlns:a16="http://schemas.microsoft.com/office/drawing/2014/main" id="{D0E1AA95-1AE9-4E68-9DB1-53BCD673B802}"/>
              </a:ext>
            </a:extLst>
          </p:cNvPr>
          <p:cNvSpPr>
            <a:spLocks noGrp="1"/>
          </p:cNvSpPr>
          <p:nvPr>
            <p:ph type="sldNum" sz="quarter" idx="14"/>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17</a:t>
            </a:fld>
            <a:endParaRPr lang="en-AU"/>
          </a:p>
        </p:txBody>
      </p:sp>
      <p:sp>
        <p:nvSpPr>
          <p:cNvPr id="5" name="Text Placeholder 4">
            <a:extLst>
              <a:ext uri="{FF2B5EF4-FFF2-40B4-BE49-F238E27FC236}">
                <a16:creationId xmlns:a16="http://schemas.microsoft.com/office/drawing/2014/main" id="{36D1A8E1-01A6-E2C6-31CB-EC0E9B5F74D6}"/>
              </a:ext>
            </a:extLst>
          </p:cNvPr>
          <p:cNvSpPr txBox="1">
            <a:spLocks/>
          </p:cNvSpPr>
          <p:nvPr/>
        </p:nvSpPr>
        <p:spPr>
          <a:xfrm>
            <a:off x="360001" y="5835419"/>
            <a:ext cx="4680000" cy="360000"/>
          </a:xfrm>
          <a:prstGeom prst="rect">
            <a:avLst/>
          </a:prstGeom>
        </p:spPr>
        <p:txBody>
          <a:bodyPr vert="horz" lIns="0" tIns="0" rIns="0" bIns="0" rtlCol="0" anchor="b">
            <a:no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1400" b="0" kern="1200">
                <a:solidFill>
                  <a:schemeClr val="accent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1"/>
                </a:solidFill>
              </a:rPr>
              <a:t>Image:  Example of ‘Hi Mum’ scam via text on WhatsApp</a:t>
            </a:r>
          </a:p>
        </p:txBody>
      </p:sp>
      <p:grpSp>
        <p:nvGrpSpPr>
          <p:cNvPr id="4" name="Group 3">
            <a:extLst>
              <a:ext uri="{FF2B5EF4-FFF2-40B4-BE49-F238E27FC236}">
                <a16:creationId xmlns:a16="http://schemas.microsoft.com/office/drawing/2014/main" id="{AA48389B-BC5E-CCDB-78C7-93EC862CD618}"/>
              </a:ext>
            </a:extLst>
          </p:cNvPr>
          <p:cNvGrpSpPr>
            <a:grpSpLocks noGrp="1" noUngrp="1" noRot="1" noMove="1" noResize="1"/>
          </p:cNvGrpSpPr>
          <p:nvPr/>
        </p:nvGrpSpPr>
        <p:grpSpPr>
          <a:xfrm>
            <a:off x="6437940" y="662581"/>
            <a:ext cx="4509722" cy="8941263"/>
            <a:chOff x="6437940" y="662581"/>
            <a:chExt cx="4509722" cy="8941263"/>
          </a:xfrm>
        </p:grpSpPr>
        <p:pic>
          <p:nvPicPr>
            <p:cNvPr id="7" name="Picture 2">
              <a:extLst>
                <a:ext uri="{FF2B5EF4-FFF2-40B4-BE49-F238E27FC236}">
                  <a16:creationId xmlns:a16="http://schemas.microsoft.com/office/drawing/2014/main" id="{DB063FFF-EE76-4016-AF48-512113E09B8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25783" y="859837"/>
              <a:ext cx="4070646" cy="8744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8074E5E9-E2FC-B71F-EEAD-A4EC9764C211}"/>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835573" y="2494956"/>
              <a:ext cx="3653696" cy="1384559"/>
            </a:xfrm>
            <a:prstGeom prst="rect">
              <a:avLst/>
            </a:prstGeom>
          </p:spPr>
        </p:pic>
        <p:sp>
          <p:nvSpPr>
            <p:cNvPr id="10" name="Rectangle: Rounded Corners 9">
              <a:extLst>
                <a:ext uri="{FF2B5EF4-FFF2-40B4-BE49-F238E27FC236}">
                  <a16:creationId xmlns:a16="http://schemas.microsoft.com/office/drawing/2014/main" id="{128CFC58-BD42-17DE-AC8C-B496F944E821}"/>
                </a:ext>
              </a:extLst>
            </p:cNvPr>
            <p:cNvSpPr>
              <a:spLocks noGrp="1" noRot="1" noMove="1" noResize="1" noEditPoints="1" noAdjustHandles="1" noChangeArrowheads="1" noChangeShapeType="1"/>
            </p:cNvSpPr>
            <p:nvPr/>
          </p:nvSpPr>
          <p:spPr>
            <a:xfrm>
              <a:off x="6625783" y="859838"/>
              <a:ext cx="4058344" cy="43822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pic>
          <p:nvPicPr>
            <p:cNvPr id="11" name="Picture 10">
              <a:extLst>
                <a:ext uri="{FF2B5EF4-FFF2-40B4-BE49-F238E27FC236}">
                  <a16:creationId xmlns:a16="http://schemas.microsoft.com/office/drawing/2014/main" id="{86FABFAD-CCBB-FAAA-8535-24D12BB1B591}"/>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6835572" y="2101163"/>
              <a:ext cx="3279051" cy="1011293"/>
            </a:xfrm>
            <a:prstGeom prst="rect">
              <a:avLst/>
            </a:prstGeom>
          </p:spPr>
        </p:pic>
        <p:pic>
          <p:nvPicPr>
            <p:cNvPr id="12" name="Picture 11">
              <a:extLst>
                <a:ext uri="{FF2B5EF4-FFF2-40B4-BE49-F238E27FC236}">
                  <a16:creationId xmlns:a16="http://schemas.microsoft.com/office/drawing/2014/main" id="{9F7C8750-E211-F105-94AF-66836CCEDFBC}"/>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7192220" y="3759869"/>
              <a:ext cx="3082618" cy="171853"/>
            </a:xfrm>
            <a:prstGeom prst="rect">
              <a:avLst/>
            </a:prstGeom>
          </p:spPr>
        </p:pic>
        <p:pic>
          <p:nvPicPr>
            <p:cNvPr id="13" name="Picture 12">
              <a:extLst>
                <a:ext uri="{FF2B5EF4-FFF2-40B4-BE49-F238E27FC236}">
                  <a16:creationId xmlns:a16="http://schemas.microsoft.com/office/drawing/2014/main" id="{E8314C62-D851-4C18-8D04-F0C5C98569E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744027" y="3857676"/>
              <a:ext cx="3653696" cy="1384559"/>
            </a:xfrm>
            <a:prstGeom prst="rect">
              <a:avLst/>
            </a:prstGeom>
          </p:spPr>
        </p:pic>
        <p:pic>
          <p:nvPicPr>
            <p:cNvPr id="14" name="Picture 13">
              <a:extLst>
                <a:ext uri="{FF2B5EF4-FFF2-40B4-BE49-F238E27FC236}">
                  <a16:creationId xmlns:a16="http://schemas.microsoft.com/office/drawing/2014/main" id="{373350C7-959D-61C2-717F-FC2A9BF6A3D2}"/>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6759050" y="3590684"/>
              <a:ext cx="2391173" cy="550545"/>
            </a:xfrm>
            <a:prstGeom prst="rect">
              <a:avLst/>
            </a:prstGeom>
          </p:spPr>
        </p:pic>
        <p:sp>
          <p:nvSpPr>
            <p:cNvPr id="15" name="Rectangle 14">
              <a:extLst>
                <a:ext uri="{FF2B5EF4-FFF2-40B4-BE49-F238E27FC236}">
                  <a16:creationId xmlns:a16="http://schemas.microsoft.com/office/drawing/2014/main" id="{FE2E3707-C2FD-463E-5974-AD4D37B4D233}"/>
                </a:ext>
              </a:extLst>
            </p:cNvPr>
            <p:cNvSpPr>
              <a:spLocks noGrp="1" noRot="1" noMove="1" noResize="1" noEditPoints="1" noAdjustHandles="1" noChangeArrowheads="1" noChangeShapeType="1"/>
            </p:cNvSpPr>
            <p:nvPr/>
          </p:nvSpPr>
          <p:spPr>
            <a:xfrm>
              <a:off x="8118389" y="1479459"/>
              <a:ext cx="1119915" cy="1641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pic>
          <p:nvPicPr>
            <p:cNvPr id="16" name="Picture 15">
              <a:extLst>
                <a:ext uri="{FF2B5EF4-FFF2-40B4-BE49-F238E27FC236}">
                  <a16:creationId xmlns:a16="http://schemas.microsoft.com/office/drawing/2014/main" id="{8D07EFB5-85B7-E486-C626-EEFEE97C0F5A}"/>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6810140" y="4139521"/>
              <a:ext cx="3336375" cy="1128212"/>
            </a:xfrm>
            <a:prstGeom prst="rect">
              <a:avLst/>
            </a:prstGeom>
          </p:spPr>
        </p:pic>
        <p:pic>
          <p:nvPicPr>
            <p:cNvPr id="17" name="Picture 16">
              <a:extLst>
                <a:ext uri="{FF2B5EF4-FFF2-40B4-BE49-F238E27FC236}">
                  <a16:creationId xmlns:a16="http://schemas.microsoft.com/office/drawing/2014/main" id="{3FC8B54E-1279-6B46-17AC-AF92B552D9A4}"/>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a:off x="8615383" y="3177701"/>
              <a:ext cx="2003268" cy="460429"/>
            </a:xfrm>
            <a:prstGeom prst="rect">
              <a:avLst/>
            </a:prstGeom>
          </p:spPr>
        </p:pic>
        <p:sp>
          <p:nvSpPr>
            <p:cNvPr id="18" name="Rectangle 17">
              <a:extLst>
                <a:ext uri="{FF2B5EF4-FFF2-40B4-BE49-F238E27FC236}">
                  <a16:creationId xmlns:a16="http://schemas.microsoft.com/office/drawing/2014/main" id="{A61450FF-0A71-F6E3-3F2A-551300E329A1}"/>
                </a:ext>
              </a:extLst>
            </p:cNvPr>
            <p:cNvSpPr>
              <a:spLocks noGrp="1" noRot="1" noMove="1" noResize="1" noEditPoints="1" noAdjustHandles="1" noChangeArrowheads="1" noChangeShapeType="1"/>
            </p:cNvSpPr>
            <p:nvPr/>
          </p:nvSpPr>
          <p:spPr>
            <a:xfrm>
              <a:off x="8291762" y="870821"/>
              <a:ext cx="1117600" cy="20281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20" name="Freeform 12">
              <a:extLst>
                <a:ext uri="{FF2B5EF4-FFF2-40B4-BE49-F238E27FC236}">
                  <a16:creationId xmlns:a16="http://schemas.microsoft.com/office/drawing/2014/main" id="{E914804B-F33A-3C84-2B79-0201509FFA8C}"/>
                </a:ext>
              </a:extLst>
            </p:cNvPr>
            <p:cNvSpPr>
              <a:spLocks noGrp="1" noRot="1" noMove="1" noResize="1" noEditPoints="1" noAdjustHandles="1" noChangeArrowheads="1" noChangeShapeType="1"/>
            </p:cNvSpPr>
            <p:nvPr/>
          </p:nvSpPr>
          <p:spPr>
            <a:xfrm>
              <a:off x="6437940" y="662581"/>
              <a:ext cx="4509722" cy="8249162"/>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AU"/>
            </a:p>
          </p:txBody>
        </p:sp>
        <p:pic>
          <p:nvPicPr>
            <p:cNvPr id="24" name="Content Placeholder 8" descr="A screenshot of a chat">
              <a:extLst>
                <a:ext uri="{FF2B5EF4-FFF2-40B4-BE49-F238E27FC236}">
                  <a16:creationId xmlns:a16="http://schemas.microsoft.com/office/drawing/2014/main" id="{2EA17E1A-32BB-77ED-551A-371758202C8C}"/>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a:stretch/>
          </p:blipFill>
          <p:spPr>
            <a:xfrm>
              <a:off x="6963177" y="4198714"/>
              <a:ext cx="2864634" cy="948305"/>
            </a:xfrm>
            <a:prstGeom prst="rect">
              <a:avLst/>
            </a:prstGeom>
          </p:spPr>
        </p:pic>
        <p:pic>
          <p:nvPicPr>
            <p:cNvPr id="26" name="Picture 25">
              <a:extLst>
                <a:ext uri="{FF2B5EF4-FFF2-40B4-BE49-F238E27FC236}">
                  <a16:creationId xmlns:a16="http://schemas.microsoft.com/office/drawing/2014/main" id="{BE30C110-B86A-6FC1-E197-76C310882F31}"/>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tretch>
              <a:fillRect/>
            </a:stretch>
          </p:blipFill>
          <p:spPr>
            <a:xfrm>
              <a:off x="9633170" y="4497895"/>
              <a:ext cx="431229" cy="676587"/>
            </a:xfrm>
            <a:prstGeom prst="rect">
              <a:avLst/>
            </a:prstGeom>
          </p:spPr>
        </p:pic>
        <p:pic>
          <p:nvPicPr>
            <p:cNvPr id="28" name="Picture 27">
              <a:extLst>
                <a:ext uri="{FF2B5EF4-FFF2-40B4-BE49-F238E27FC236}">
                  <a16:creationId xmlns:a16="http://schemas.microsoft.com/office/drawing/2014/main" id="{F76E3B44-33E4-8AA8-0CBE-EEE7A6A66823}"/>
                </a:ext>
              </a:extLst>
            </p:cNvPr>
            <p:cNvPicPr>
              <a:picLocks noGrp="1" noRot="1" noChangeAspect="1" noMove="1" noResize="1" noEditPoints="1" noAdjustHandles="1" noChangeArrowheads="1" noChangeShapeType="1" noCrop="1"/>
            </p:cNvPicPr>
            <p:nvPr/>
          </p:nvPicPr>
          <p:blipFill>
            <a:blip r:embed="rId11">
              <a:extLst>
                <a:ext uri="{28A0092B-C50C-407E-A947-70E740481C1C}">
                  <a14:useLocalDpi xmlns:a14="http://schemas.microsoft.com/office/drawing/2010/main" val="0"/>
                </a:ext>
              </a:extLst>
            </a:blip>
            <a:stretch>
              <a:fillRect/>
            </a:stretch>
          </p:blipFill>
          <p:spPr>
            <a:xfrm>
              <a:off x="9612196" y="5020318"/>
              <a:ext cx="431229" cy="154523"/>
            </a:xfrm>
            <a:prstGeom prst="rect">
              <a:avLst/>
            </a:prstGeom>
          </p:spPr>
        </p:pic>
      </p:grpSp>
    </p:spTree>
    <p:extLst>
      <p:ext uri="{BB962C8B-B14F-4D97-AF65-F5344CB8AC3E}">
        <p14:creationId xmlns:p14="http://schemas.microsoft.com/office/powerpoint/2010/main" val="574399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BA043-A063-0664-DC4D-16B117E0F3B9}"/>
              </a:ext>
            </a:extLst>
          </p:cNvPr>
          <p:cNvSpPr>
            <a:spLocks noGrp="1"/>
          </p:cNvSpPr>
          <p:nvPr>
            <p:ph type="title"/>
          </p:nvPr>
        </p:nvSpPr>
        <p:spPr/>
        <p:txBody>
          <a:bodyPr/>
          <a:lstStyle/>
          <a:p>
            <a:r>
              <a:rPr lang="en-AU" b="1"/>
              <a:t>Activity 	 </a:t>
            </a:r>
            <a:r>
              <a:rPr lang="en-AU"/>
              <a:t>Class or small group discussion</a:t>
            </a:r>
          </a:p>
        </p:txBody>
      </p:sp>
      <p:sp>
        <p:nvSpPr>
          <p:cNvPr id="6" name="Content Placeholder 5">
            <a:extLst>
              <a:ext uri="{FF2B5EF4-FFF2-40B4-BE49-F238E27FC236}">
                <a16:creationId xmlns:a16="http://schemas.microsoft.com/office/drawing/2014/main" id="{8AF2D26D-A9EF-49EB-384D-2E9A2BACA0DB}"/>
              </a:ext>
            </a:extLst>
          </p:cNvPr>
          <p:cNvSpPr>
            <a:spLocks noGrp="1"/>
          </p:cNvSpPr>
          <p:nvPr>
            <p:ph sz="half" idx="1"/>
          </p:nvPr>
        </p:nvSpPr>
        <p:spPr>
          <a:xfrm>
            <a:off x="1185456" y="1800001"/>
            <a:ext cx="3617453" cy="4320000"/>
          </a:xfrm>
        </p:spPr>
        <p:txBody>
          <a:bodyPr vert="horz" lIns="0" tIns="0" rIns="0" bIns="0" rtlCol="0" anchor="t">
            <a:noAutofit/>
          </a:bodyPr>
          <a:lstStyle/>
          <a:p>
            <a:r>
              <a:rPr lang="en-AU">
                <a:solidFill>
                  <a:schemeClr val="accent1"/>
                </a:solidFill>
                <a:latin typeface="Public Sans SemiBold"/>
              </a:rPr>
              <a:t>Who has heard of the ‘Hi Mum’ scam?</a:t>
            </a:r>
          </a:p>
          <a:p>
            <a:pPr lvl="1"/>
            <a:r>
              <a:rPr lang="en-AU">
                <a:solidFill>
                  <a:schemeClr val="accent1"/>
                </a:solidFill>
              </a:rPr>
              <a:t>How do you think your parents or carers would respond to this scam message? </a:t>
            </a:r>
          </a:p>
          <a:p>
            <a:r>
              <a:rPr lang="en-AU" sz="1800">
                <a:solidFill>
                  <a:schemeClr val="accent1"/>
                </a:solidFill>
              </a:rPr>
              <a:t>Do you think they would ask questions to ensure it was you sending the message?</a:t>
            </a:r>
          </a:p>
          <a:p>
            <a:r>
              <a:rPr lang="en-AU" sz="1800">
                <a:solidFill>
                  <a:schemeClr val="accent1"/>
                </a:solidFill>
              </a:rPr>
              <a:t>What questions do you think they should ask? </a:t>
            </a:r>
          </a:p>
          <a:p>
            <a:endParaRPr lang="en-AU">
              <a:solidFill>
                <a:schemeClr val="accent1"/>
              </a:solidFill>
            </a:endParaRPr>
          </a:p>
          <a:p>
            <a:endParaRPr lang="en-AU">
              <a:solidFill>
                <a:schemeClr val="accent1"/>
              </a:solidFill>
            </a:endParaRPr>
          </a:p>
        </p:txBody>
      </p:sp>
      <p:sp>
        <p:nvSpPr>
          <p:cNvPr id="5" name="Slide Number Placeholder 4">
            <a:extLst>
              <a:ext uri="{FF2B5EF4-FFF2-40B4-BE49-F238E27FC236}">
                <a16:creationId xmlns:a16="http://schemas.microsoft.com/office/drawing/2014/main" id="{2629DE3F-7314-EF93-01F7-83B779212F1B}"/>
              </a:ext>
            </a:extLst>
          </p:cNvPr>
          <p:cNvSpPr>
            <a:spLocks noGrp="1"/>
          </p:cNvSpPr>
          <p:nvPr>
            <p:ph type="sldNum" sz="quarter" idx="10"/>
          </p:nvPr>
        </p:nvSpPr>
        <p:spPr/>
        <p:txBody>
          <a:bodyPr/>
          <a:lstStyle/>
          <a:p>
            <a:fld id="{10A01DC5-1685-4615-8240-15192985C6A2}" type="slidenum">
              <a:rPr lang="en-AU" smtClean="0"/>
              <a:pPr/>
              <a:t>18</a:t>
            </a:fld>
            <a:endParaRPr lang="en-AU"/>
          </a:p>
        </p:txBody>
      </p:sp>
      <p:pic>
        <p:nvPicPr>
          <p:cNvPr id="3" name="Picture 3" descr="Badge Question Mark with solid fill">
            <a:extLst>
              <a:ext uri="{FF2B5EF4-FFF2-40B4-BE49-F238E27FC236}">
                <a16:creationId xmlns:a16="http://schemas.microsoft.com/office/drawing/2014/main" id="{E27D72C6-D702-0DCC-7846-64B5FD80DF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7850" y="1652219"/>
            <a:ext cx="774259" cy="774259"/>
          </a:xfrm>
          <a:prstGeom prst="rect">
            <a:avLst/>
          </a:prstGeom>
        </p:spPr>
      </p:pic>
      <p:graphicFrame>
        <p:nvGraphicFramePr>
          <p:cNvPr id="7" name="TextBox 2">
            <a:extLst>
              <a:ext uri="{FF2B5EF4-FFF2-40B4-BE49-F238E27FC236}">
                <a16:creationId xmlns:a16="http://schemas.microsoft.com/office/drawing/2014/main" id="{5C071CBE-CABE-4B60-47AD-EDE4207D7D69}"/>
              </a:ext>
            </a:extLst>
          </p:cNvPr>
          <p:cNvGraphicFramePr/>
          <p:nvPr>
            <p:extLst>
              <p:ext uri="{D42A27DB-BD31-4B8C-83A1-F6EECF244321}">
                <p14:modId xmlns:p14="http://schemas.microsoft.com/office/powerpoint/2010/main" val="413481169"/>
              </p:ext>
            </p:extLst>
          </p:nvPr>
        </p:nvGraphicFramePr>
        <p:xfrm>
          <a:off x="5014602" y="1652219"/>
          <a:ext cx="6903290" cy="44677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1691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7C6FD465-FD91-4EF8-B111-F6A6FE95DF72}"/>
                                            </p:graphicEl>
                                          </p:spTgt>
                                        </p:tgtEl>
                                        <p:attrNameLst>
                                          <p:attrName>style.visibility</p:attrName>
                                        </p:attrNameLst>
                                      </p:cBhvr>
                                      <p:to>
                                        <p:strVal val="visible"/>
                                      </p:to>
                                    </p:set>
                                    <p:animEffect transition="in" filter="fade">
                                      <p:cBhvr>
                                        <p:cTn id="12" dur="500"/>
                                        <p:tgtEl>
                                          <p:spTgt spid="7">
                                            <p:graphicEl>
                                              <a:dgm id="{7C6FD465-FD91-4EF8-B111-F6A6FE95DF72}"/>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graphicEl>
                                              <a:dgm id="{71848BD2-FD4D-4890-B43F-F510D3228063}"/>
                                            </p:graphicEl>
                                          </p:spTgt>
                                        </p:tgtEl>
                                        <p:attrNameLst>
                                          <p:attrName>style.visibility</p:attrName>
                                        </p:attrNameLst>
                                      </p:cBhvr>
                                      <p:to>
                                        <p:strVal val="visible"/>
                                      </p:to>
                                    </p:set>
                                    <p:animEffect transition="in" filter="fade">
                                      <p:cBhvr>
                                        <p:cTn id="15" dur="500"/>
                                        <p:tgtEl>
                                          <p:spTgt spid="7">
                                            <p:graphicEl>
                                              <a:dgm id="{71848BD2-FD4D-4890-B43F-F510D3228063}"/>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graphicEl>
                                              <a:dgm id="{F1DA80E1-13BD-4A01-809A-3AC57BCB3679}"/>
                                            </p:graphicEl>
                                          </p:spTgt>
                                        </p:tgtEl>
                                        <p:attrNameLst>
                                          <p:attrName>style.visibility</p:attrName>
                                        </p:attrNameLst>
                                      </p:cBhvr>
                                      <p:to>
                                        <p:strVal val="visible"/>
                                      </p:to>
                                    </p:set>
                                    <p:animEffect transition="in" filter="fade">
                                      <p:cBhvr>
                                        <p:cTn id="18" dur="500"/>
                                        <p:tgtEl>
                                          <p:spTgt spid="7">
                                            <p:graphicEl>
                                              <a:dgm id="{F1DA80E1-13BD-4A01-809A-3AC57BCB3679}"/>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graphicEl>
                                              <a:dgm id="{5A7DE0D5-F669-4DA8-BB66-F64AFC916AFB}"/>
                                            </p:graphicEl>
                                          </p:spTgt>
                                        </p:tgtEl>
                                        <p:attrNameLst>
                                          <p:attrName>style.visibility</p:attrName>
                                        </p:attrNameLst>
                                      </p:cBhvr>
                                      <p:to>
                                        <p:strVal val="visible"/>
                                      </p:to>
                                    </p:set>
                                    <p:animEffect transition="in" filter="fade">
                                      <p:cBhvr>
                                        <p:cTn id="23" dur="500"/>
                                        <p:tgtEl>
                                          <p:spTgt spid="7">
                                            <p:graphicEl>
                                              <a:dgm id="{5A7DE0D5-F669-4DA8-BB66-F64AFC916AFB}"/>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graphicEl>
                                              <a:dgm id="{2A8B8467-4329-4286-920D-D28C8AD21998}"/>
                                            </p:graphicEl>
                                          </p:spTgt>
                                        </p:tgtEl>
                                        <p:attrNameLst>
                                          <p:attrName>style.visibility</p:attrName>
                                        </p:attrNameLst>
                                      </p:cBhvr>
                                      <p:to>
                                        <p:strVal val="visible"/>
                                      </p:to>
                                    </p:set>
                                    <p:animEffect transition="in" filter="fade">
                                      <p:cBhvr>
                                        <p:cTn id="26" dur="500"/>
                                        <p:tgtEl>
                                          <p:spTgt spid="7">
                                            <p:graphicEl>
                                              <a:dgm id="{2A8B8467-4329-4286-920D-D28C8AD21998}"/>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graphicEl>
                                              <a:dgm id="{17ABD429-77D6-4E5A-9411-1C44AB1994A9}"/>
                                            </p:graphicEl>
                                          </p:spTgt>
                                        </p:tgtEl>
                                        <p:attrNameLst>
                                          <p:attrName>style.visibility</p:attrName>
                                        </p:attrNameLst>
                                      </p:cBhvr>
                                      <p:to>
                                        <p:strVal val="visible"/>
                                      </p:to>
                                    </p:set>
                                    <p:animEffect transition="in" filter="fade">
                                      <p:cBhvr>
                                        <p:cTn id="29" dur="500"/>
                                        <p:tgtEl>
                                          <p:spTgt spid="7">
                                            <p:graphicEl>
                                              <a:dgm id="{17ABD429-77D6-4E5A-9411-1C44AB1994A9}"/>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graphicEl>
                                              <a:dgm id="{452DD40A-4B84-4038-BBD3-DF02046A18C5}"/>
                                            </p:graphicEl>
                                          </p:spTgt>
                                        </p:tgtEl>
                                        <p:attrNameLst>
                                          <p:attrName>style.visibility</p:attrName>
                                        </p:attrNameLst>
                                      </p:cBhvr>
                                      <p:to>
                                        <p:strVal val="visible"/>
                                      </p:to>
                                    </p:set>
                                    <p:animEffect transition="in" filter="fade">
                                      <p:cBhvr>
                                        <p:cTn id="34" dur="500"/>
                                        <p:tgtEl>
                                          <p:spTgt spid="7">
                                            <p:graphicEl>
                                              <a:dgm id="{452DD40A-4B84-4038-BBD3-DF02046A18C5}"/>
                                            </p:graphic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graphicEl>
                                              <a:dgm id="{644CB98A-952C-4F8A-8C1A-1A18D971A8ED}"/>
                                            </p:graphicEl>
                                          </p:spTgt>
                                        </p:tgtEl>
                                        <p:attrNameLst>
                                          <p:attrName>style.visibility</p:attrName>
                                        </p:attrNameLst>
                                      </p:cBhvr>
                                      <p:to>
                                        <p:strVal val="visible"/>
                                      </p:to>
                                    </p:set>
                                    <p:animEffect transition="in" filter="fade">
                                      <p:cBhvr>
                                        <p:cTn id="37" dur="500"/>
                                        <p:tgtEl>
                                          <p:spTgt spid="7">
                                            <p:graphicEl>
                                              <a:dgm id="{644CB98A-952C-4F8A-8C1A-1A18D971A8ED}"/>
                                            </p:graphic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graphicEl>
                                              <a:dgm id="{B684ABDE-A618-4CDF-9848-893E98354B30}"/>
                                            </p:graphicEl>
                                          </p:spTgt>
                                        </p:tgtEl>
                                        <p:attrNameLst>
                                          <p:attrName>style.visibility</p:attrName>
                                        </p:attrNameLst>
                                      </p:cBhvr>
                                      <p:to>
                                        <p:strVal val="visible"/>
                                      </p:to>
                                    </p:set>
                                    <p:animEffect transition="in" filter="fade">
                                      <p:cBhvr>
                                        <p:cTn id="40" dur="500"/>
                                        <p:tgtEl>
                                          <p:spTgt spid="7">
                                            <p:graphicEl>
                                              <a:dgm id="{B684ABDE-A618-4CDF-9848-893E98354B3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3EFBB-4FA8-494A-9EC0-03E4A818F075}"/>
              </a:ext>
            </a:extLst>
          </p:cNvPr>
          <p:cNvSpPr>
            <a:spLocks noGrp="1"/>
          </p:cNvSpPr>
          <p:nvPr>
            <p:ph type="title"/>
          </p:nvPr>
        </p:nvSpPr>
        <p:spPr>
          <a:xfrm>
            <a:off x="360000" y="360000"/>
            <a:ext cx="10080000" cy="1008000"/>
          </a:xfrm>
        </p:spPr>
        <p:txBody>
          <a:bodyPr anchor="t">
            <a:normAutofit/>
          </a:bodyPr>
          <a:lstStyle/>
          <a:p>
            <a:r>
              <a:rPr lang="en-US"/>
              <a:t>Employment scams</a:t>
            </a:r>
            <a:endParaRPr lang="en-AU"/>
          </a:p>
        </p:txBody>
      </p:sp>
      <p:sp>
        <p:nvSpPr>
          <p:cNvPr id="3" name="Text Placeholder 2">
            <a:extLst>
              <a:ext uri="{FF2B5EF4-FFF2-40B4-BE49-F238E27FC236}">
                <a16:creationId xmlns:a16="http://schemas.microsoft.com/office/drawing/2014/main" id="{21C2DA63-CD21-43CA-8FB6-0CD6077CFE0A}"/>
              </a:ext>
            </a:extLst>
          </p:cNvPr>
          <p:cNvSpPr>
            <a:spLocks noGrp="1"/>
          </p:cNvSpPr>
          <p:nvPr>
            <p:ph type="body" sz="quarter" idx="13"/>
          </p:nvPr>
        </p:nvSpPr>
        <p:spPr>
          <a:xfrm>
            <a:off x="360000" y="1800001"/>
            <a:ext cx="4680000" cy="4319998"/>
          </a:xfrm>
        </p:spPr>
        <p:txBody>
          <a:bodyPr>
            <a:normAutofit/>
          </a:bodyPr>
          <a:lstStyle/>
          <a:p>
            <a:pPr marL="19050" fontAlgn="base">
              <a:lnSpc>
                <a:spcPct val="90000"/>
              </a:lnSpc>
            </a:pPr>
            <a:r>
              <a:rPr lang="en-AU">
                <a:solidFill>
                  <a:schemeClr val="accent1"/>
                </a:solidFill>
                <a:latin typeface="Public Sans SemiBold" pitchFamily="2" charset="0"/>
              </a:rPr>
              <a:t>The goal of a job scam is to get your money and personal information, not give you a job</a:t>
            </a:r>
            <a:r>
              <a:rPr lang="en-AU" sz="1800">
                <a:solidFill>
                  <a:schemeClr val="accent1"/>
                </a:solidFill>
              </a:rPr>
              <a:t>. </a:t>
            </a:r>
          </a:p>
          <a:p>
            <a:pPr marL="19050" fontAlgn="base">
              <a:lnSpc>
                <a:spcPct val="90000"/>
              </a:lnSpc>
            </a:pPr>
            <a:r>
              <a:rPr lang="en-AU" sz="1800">
                <a:solidFill>
                  <a:schemeClr val="accent1"/>
                </a:solidFill>
              </a:rPr>
              <a:t>A "recruitment fee" is sometimes asked for up front so that you can start the job and start making money. </a:t>
            </a:r>
          </a:p>
          <a:p>
            <a:pPr marL="19050" fontAlgn="base">
              <a:lnSpc>
                <a:spcPct val="90000"/>
              </a:lnSpc>
            </a:pPr>
            <a:r>
              <a:rPr lang="en-AU" sz="1800">
                <a:solidFill>
                  <a:schemeClr val="accent1"/>
                </a:solidFill>
              </a:rPr>
              <a:t>A lot of the time, there are no jobs and only the scammer is making money.</a:t>
            </a:r>
            <a:endParaRPr lang="en-AU" sz="1700">
              <a:effectLst/>
            </a:endParaRPr>
          </a:p>
          <a:p>
            <a:pPr>
              <a:lnSpc>
                <a:spcPct val="90000"/>
              </a:lnSpc>
              <a:spcAft>
                <a:spcPts val="800"/>
              </a:spcAft>
            </a:pPr>
            <a:endParaRPr lang="en-AU" sz="1700">
              <a:effectLst/>
            </a:endParaRPr>
          </a:p>
        </p:txBody>
      </p:sp>
      <p:pic>
        <p:nvPicPr>
          <p:cNvPr id="8" name="Content Placeholder 7" descr="A screenshot of a chat&#10;&#10;Description automatically generated">
            <a:extLst>
              <a:ext uri="{FF2B5EF4-FFF2-40B4-BE49-F238E27FC236}">
                <a16:creationId xmlns:a16="http://schemas.microsoft.com/office/drawing/2014/main" id="{5B014CD3-EAD9-3F68-F5E3-B80CB5C53C2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77741" y="-3273029"/>
            <a:ext cx="6624000" cy="2798640"/>
          </a:xfrm>
          <a:noFill/>
        </p:spPr>
      </p:pic>
      <p:sp>
        <p:nvSpPr>
          <p:cNvPr id="6" name="Slide Number Placeholder 5">
            <a:extLst>
              <a:ext uri="{FF2B5EF4-FFF2-40B4-BE49-F238E27FC236}">
                <a16:creationId xmlns:a16="http://schemas.microsoft.com/office/drawing/2014/main" id="{D0E1AA95-1AE9-4E68-9DB1-53BCD673B802}"/>
              </a:ext>
            </a:extLst>
          </p:cNvPr>
          <p:cNvSpPr>
            <a:spLocks noGrp="1"/>
          </p:cNvSpPr>
          <p:nvPr>
            <p:ph type="sldNum" sz="quarter" idx="14"/>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19</a:t>
            </a:fld>
            <a:endParaRPr lang="en-AU"/>
          </a:p>
        </p:txBody>
      </p:sp>
      <p:pic>
        <p:nvPicPr>
          <p:cNvPr id="4" name="Picture 3" descr="Badge Question Mark with solid fill">
            <a:extLst>
              <a:ext uri="{FF2B5EF4-FFF2-40B4-BE49-F238E27FC236}">
                <a16:creationId xmlns:a16="http://schemas.microsoft.com/office/drawing/2014/main" id="{3819C7C1-3F2A-93B0-100F-599466F195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60000" y="4442967"/>
            <a:ext cx="774259" cy="774259"/>
          </a:xfrm>
          <a:prstGeom prst="rect">
            <a:avLst/>
          </a:prstGeom>
        </p:spPr>
      </p:pic>
      <p:sp>
        <p:nvSpPr>
          <p:cNvPr id="7" name="TextBox 6">
            <a:extLst>
              <a:ext uri="{FF2B5EF4-FFF2-40B4-BE49-F238E27FC236}">
                <a16:creationId xmlns:a16="http://schemas.microsoft.com/office/drawing/2014/main" id="{85882F26-8272-8C12-7A2D-0739FA73D8D5}"/>
              </a:ext>
            </a:extLst>
          </p:cNvPr>
          <p:cNvSpPr txBox="1"/>
          <p:nvPr/>
        </p:nvSpPr>
        <p:spPr>
          <a:xfrm>
            <a:off x="1314259" y="4439919"/>
            <a:ext cx="3257741" cy="1200329"/>
          </a:xfrm>
          <a:prstGeom prst="rect">
            <a:avLst/>
          </a:prstGeom>
          <a:noFill/>
        </p:spPr>
        <p:txBody>
          <a:bodyPr wrap="square">
            <a:spAutoFit/>
          </a:bodyPr>
          <a:lstStyle/>
          <a:p>
            <a:r>
              <a:rPr lang="en-AU" sz="1800">
                <a:solidFill>
                  <a:schemeClr val="accent1"/>
                </a:solidFill>
              </a:rPr>
              <a:t>Has anyone seen or received a job ad or job offer out-of-the blue promising huge rewards for very little effort?</a:t>
            </a:r>
          </a:p>
        </p:txBody>
      </p:sp>
      <p:sp>
        <p:nvSpPr>
          <p:cNvPr id="9" name="Text Placeholder 4">
            <a:extLst>
              <a:ext uri="{FF2B5EF4-FFF2-40B4-BE49-F238E27FC236}">
                <a16:creationId xmlns:a16="http://schemas.microsoft.com/office/drawing/2014/main" id="{6BA87558-74FA-D219-AD6D-F4BA6A9D267E}"/>
              </a:ext>
            </a:extLst>
          </p:cNvPr>
          <p:cNvSpPr txBox="1">
            <a:spLocks/>
          </p:cNvSpPr>
          <p:nvPr/>
        </p:nvSpPr>
        <p:spPr>
          <a:xfrm>
            <a:off x="360001" y="5835419"/>
            <a:ext cx="5597180" cy="360000"/>
          </a:xfrm>
          <a:prstGeom prst="rect">
            <a:avLst/>
          </a:prstGeom>
        </p:spPr>
        <p:txBody>
          <a:bodyPr vert="horz" lIns="0" tIns="0" rIns="0" bIns="0" rtlCol="0" anchor="b">
            <a:no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1400" b="0" kern="1200">
                <a:solidFill>
                  <a:schemeClr val="accent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1"/>
                </a:solidFill>
              </a:rPr>
              <a:t>Image:  Example of phishing email requesting personal information.</a:t>
            </a:r>
          </a:p>
        </p:txBody>
      </p:sp>
      <p:grpSp>
        <p:nvGrpSpPr>
          <p:cNvPr id="5" name="Group 4">
            <a:extLst>
              <a:ext uri="{FF2B5EF4-FFF2-40B4-BE49-F238E27FC236}">
                <a16:creationId xmlns:a16="http://schemas.microsoft.com/office/drawing/2014/main" id="{CFB88EFF-46FB-1B9F-36C9-4250BEA67172}"/>
              </a:ext>
            </a:extLst>
          </p:cNvPr>
          <p:cNvGrpSpPr>
            <a:grpSpLocks noGrp="1" noUngrp="1" noRot="1" noMove="1" noResize="1"/>
          </p:cNvGrpSpPr>
          <p:nvPr/>
        </p:nvGrpSpPr>
        <p:grpSpPr>
          <a:xfrm>
            <a:off x="6437940" y="662581"/>
            <a:ext cx="4439801" cy="9029875"/>
            <a:chOff x="6437940" y="662581"/>
            <a:chExt cx="4439801" cy="9029875"/>
          </a:xfrm>
        </p:grpSpPr>
        <p:pic>
          <p:nvPicPr>
            <p:cNvPr id="2050" name="Picture 2" descr="BEWARE OF EMPLOYMENT SCAMS!(11 Pics) - STATIONGOSSIP">
              <a:extLst>
                <a:ext uri="{FF2B5EF4-FFF2-40B4-BE49-F238E27FC236}">
                  <a16:creationId xmlns:a16="http://schemas.microsoft.com/office/drawing/2014/main" id="{8A21DE4C-C77C-58B5-0A57-3A8EAA07F984}"/>
                </a:ext>
              </a:extLst>
            </p:cNvPr>
            <p:cNvPicPr>
              <a:picLocks noGrp="1" noRot="1" noChangeAspect="1" noMove="1" noResize="1" noEditPoints="1" noAdjustHandles="1" noChangeArrowheads="1" noChangeShapeType="1" noCrop="1"/>
            </p:cNvPicPr>
            <p:nvPr/>
          </p:nvPicPr>
          <p:blipFill rotWithShape="1">
            <a:blip r:embed="rId6">
              <a:extLst>
                <a:ext uri="{28A0092B-C50C-407E-A947-70E740481C1C}">
                  <a14:useLocalDpi xmlns:a14="http://schemas.microsoft.com/office/drawing/2010/main" val="0"/>
                </a:ext>
              </a:extLst>
            </a:blip>
            <a:srcRect/>
            <a:stretch/>
          </p:blipFill>
          <p:spPr bwMode="auto">
            <a:xfrm>
              <a:off x="6659970" y="1309042"/>
              <a:ext cx="4024157" cy="838341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EE8FE0B8-85FB-69CA-F6A5-DFA10D3552A4}"/>
                </a:ext>
              </a:extLst>
            </p:cNvPr>
            <p:cNvSpPr>
              <a:spLocks noGrp="1" noRot="1" noMove="1" noResize="1" noEditPoints="1" noAdjustHandles="1" noChangeArrowheads="1" noChangeShapeType="1"/>
            </p:cNvSpPr>
            <p:nvPr/>
          </p:nvSpPr>
          <p:spPr>
            <a:xfrm>
              <a:off x="6625783" y="859838"/>
              <a:ext cx="4058344" cy="43822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21" name="Rectangle 20">
              <a:extLst>
                <a:ext uri="{FF2B5EF4-FFF2-40B4-BE49-F238E27FC236}">
                  <a16:creationId xmlns:a16="http://schemas.microsoft.com/office/drawing/2014/main" id="{D96CD331-87A9-FF93-F70F-FC41403D3542}"/>
                </a:ext>
              </a:extLst>
            </p:cNvPr>
            <p:cNvSpPr>
              <a:spLocks noGrp="1" noRot="1" noMove="1" noResize="1" noEditPoints="1" noAdjustHandles="1" noChangeArrowheads="1" noChangeShapeType="1"/>
            </p:cNvSpPr>
            <p:nvPr/>
          </p:nvSpPr>
          <p:spPr>
            <a:xfrm>
              <a:off x="8291762" y="870821"/>
              <a:ext cx="1117600" cy="20281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22" name="Freeform 12">
              <a:extLst>
                <a:ext uri="{FF2B5EF4-FFF2-40B4-BE49-F238E27FC236}">
                  <a16:creationId xmlns:a16="http://schemas.microsoft.com/office/drawing/2014/main" id="{EBC5EBEB-5FE4-5A40-75A2-06809F753869}"/>
                </a:ext>
              </a:extLst>
            </p:cNvPr>
            <p:cNvSpPr>
              <a:spLocks noGrp="1" noRot="1" noMove="1" noResize="1" noEditPoints="1" noAdjustHandles="1" noChangeArrowheads="1" noChangeShapeType="1"/>
            </p:cNvSpPr>
            <p:nvPr/>
          </p:nvSpPr>
          <p:spPr>
            <a:xfrm>
              <a:off x="6437940" y="662581"/>
              <a:ext cx="4439801" cy="8249162"/>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AU"/>
            </a:p>
          </p:txBody>
        </p:sp>
      </p:grpSp>
    </p:spTree>
    <p:extLst>
      <p:ext uri="{BB962C8B-B14F-4D97-AF65-F5344CB8AC3E}">
        <p14:creationId xmlns:p14="http://schemas.microsoft.com/office/powerpoint/2010/main" val="346431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3093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3EFBB-4FA8-494A-9EC0-03E4A818F075}"/>
              </a:ext>
            </a:extLst>
          </p:cNvPr>
          <p:cNvSpPr>
            <a:spLocks noGrp="1"/>
          </p:cNvSpPr>
          <p:nvPr>
            <p:ph type="title"/>
          </p:nvPr>
        </p:nvSpPr>
        <p:spPr>
          <a:xfrm>
            <a:off x="360000" y="360000"/>
            <a:ext cx="10080000" cy="1008000"/>
          </a:xfrm>
        </p:spPr>
        <p:txBody>
          <a:bodyPr anchor="t">
            <a:normAutofit/>
          </a:bodyPr>
          <a:lstStyle/>
          <a:p>
            <a:r>
              <a:rPr lang="en-US"/>
              <a:t>Romance scams</a:t>
            </a:r>
            <a:endParaRPr lang="en-AU"/>
          </a:p>
        </p:txBody>
      </p:sp>
      <p:sp>
        <p:nvSpPr>
          <p:cNvPr id="3" name="Text Placeholder 2">
            <a:extLst>
              <a:ext uri="{FF2B5EF4-FFF2-40B4-BE49-F238E27FC236}">
                <a16:creationId xmlns:a16="http://schemas.microsoft.com/office/drawing/2014/main" id="{21C2DA63-CD21-43CA-8FB6-0CD6077CFE0A}"/>
              </a:ext>
            </a:extLst>
          </p:cNvPr>
          <p:cNvSpPr>
            <a:spLocks noGrp="1"/>
          </p:cNvSpPr>
          <p:nvPr>
            <p:ph sz="half" idx="2"/>
          </p:nvPr>
        </p:nvSpPr>
        <p:spPr>
          <a:xfrm>
            <a:off x="359999" y="1800000"/>
            <a:ext cx="5400000" cy="4320000"/>
          </a:xfrm>
        </p:spPr>
        <p:txBody>
          <a:bodyPr>
            <a:normAutofit/>
          </a:bodyPr>
          <a:lstStyle/>
          <a:p>
            <a:pPr marL="19050" fontAlgn="base"/>
            <a:r>
              <a:rPr lang="en-AU">
                <a:solidFill>
                  <a:schemeClr val="accent1"/>
                </a:solidFill>
                <a:latin typeface="Public Sans SemiBold" pitchFamily="2" charset="0"/>
              </a:rPr>
              <a:t>Romance scams work by convincing the victim that they are in a romantic relationship with the scammer. </a:t>
            </a:r>
          </a:p>
          <a:p>
            <a:pPr marL="19050" fontAlgn="base"/>
            <a:r>
              <a:rPr lang="en-AU" sz="1800">
                <a:solidFill>
                  <a:schemeClr val="accent1"/>
                </a:solidFill>
              </a:rPr>
              <a:t>Scammers create a phony dating profile and use it to make the victim feel special and emotionally connected. After establishing trust online, the scammer manipulates the victim into sending money or engaging in fraudulent activities.</a:t>
            </a:r>
          </a:p>
          <a:p>
            <a:pPr marL="19050" fontAlgn="base"/>
            <a:r>
              <a:rPr lang="en-AU" sz="1800">
                <a:solidFill>
                  <a:schemeClr val="accent1"/>
                </a:solidFill>
              </a:rPr>
              <a:t>These scams can happen quickly or over a long time, taking advantage of people who are emotionally vulnerable while looking for love online.</a:t>
            </a:r>
            <a:endParaRPr lang="en-AU" sz="1800">
              <a:solidFill>
                <a:schemeClr val="accent1"/>
              </a:solidFill>
              <a:effectLst/>
            </a:endParaRPr>
          </a:p>
        </p:txBody>
      </p:sp>
      <p:pic>
        <p:nvPicPr>
          <p:cNvPr id="9" name="Content Placeholder 8" descr="A hand holding a phone with a keyboard&#10;&#10;Description automatically generated">
            <a:extLst>
              <a:ext uri="{FF2B5EF4-FFF2-40B4-BE49-F238E27FC236}">
                <a16:creationId xmlns:a16="http://schemas.microsoft.com/office/drawing/2014/main" id="{FFE81FF2-B34C-52DD-ECDB-D8A912676699}"/>
              </a:ext>
            </a:extLst>
          </p:cNvPr>
          <p:cNvPicPr>
            <a:picLocks noGrp="1" noRot="1" noChangeAspect="1" noMove="1" noResize="1" noEditPoints="1" noAdjustHandles="1" noChangeArrowheads="1" noChangeShapeType="1" noCrop="1"/>
          </p:cNvPicPr>
          <p:nvPr>
            <p:ph sz="quarter" idx="4"/>
          </p:nvPr>
        </p:nvPicPr>
        <p:blipFill rotWithShape="1">
          <a:blip r:embed="rId3">
            <a:extLst>
              <a:ext uri="{28A0092B-C50C-407E-A947-70E740481C1C}">
                <a14:useLocalDpi xmlns:a14="http://schemas.microsoft.com/office/drawing/2010/main" val="0"/>
              </a:ext>
            </a:extLst>
          </a:blip>
          <a:srcRect/>
          <a:stretch/>
        </p:blipFill>
        <p:spPr>
          <a:xfrm>
            <a:off x="6096000" y="1800000"/>
            <a:ext cx="5748000" cy="4320000"/>
          </a:xfrm>
          <a:noFill/>
        </p:spPr>
      </p:pic>
      <p:sp>
        <p:nvSpPr>
          <p:cNvPr id="6" name="Slide Number Placeholder 5">
            <a:extLst>
              <a:ext uri="{FF2B5EF4-FFF2-40B4-BE49-F238E27FC236}">
                <a16:creationId xmlns:a16="http://schemas.microsoft.com/office/drawing/2014/main" id="{D0E1AA95-1AE9-4E68-9DB1-53BCD673B802}"/>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20</a:t>
            </a:fld>
            <a:endParaRPr lang="en-AU"/>
          </a:p>
        </p:txBody>
      </p:sp>
      <p:sp>
        <p:nvSpPr>
          <p:cNvPr id="5" name="Text Placeholder 4">
            <a:extLst>
              <a:ext uri="{FF2B5EF4-FFF2-40B4-BE49-F238E27FC236}">
                <a16:creationId xmlns:a16="http://schemas.microsoft.com/office/drawing/2014/main" id="{11F02633-6C69-9170-8B1F-FFBA30728C78}"/>
              </a:ext>
            </a:extLst>
          </p:cNvPr>
          <p:cNvSpPr txBox="1">
            <a:spLocks/>
          </p:cNvSpPr>
          <p:nvPr/>
        </p:nvSpPr>
        <p:spPr>
          <a:xfrm>
            <a:off x="359999" y="5760000"/>
            <a:ext cx="6407999" cy="360000"/>
          </a:xfrm>
          <a:prstGeom prst="rect">
            <a:avLst/>
          </a:prstGeom>
        </p:spPr>
        <p:txBody>
          <a:bodyPr vert="horz" lIns="0" tIns="0" rIns="0" bIns="0" rtlCol="0" anchor="b">
            <a:no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1400" b="0" kern="1200">
                <a:solidFill>
                  <a:schemeClr val="accent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1"/>
                </a:solidFill>
              </a:rPr>
              <a:t>Image:  Example of potential romance scams sent by SMS.</a:t>
            </a:r>
          </a:p>
        </p:txBody>
      </p:sp>
    </p:spTree>
    <p:extLst>
      <p:ext uri="{BB962C8B-B14F-4D97-AF65-F5344CB8AC3E}">
        <p14:creationId xmlns:p14="http://schemas.microsoft.com/office/powerpoint/2010/main" val="2438773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3EFBB-4FA8-494A-9EC0-03E4A818F075}"/>
              </a:ext>
            </a:extLst>
          </p:cNvPr>
          <p:cNvSpPr>
            <a:spLocks noGrp="1"/>
          </p:cNvSpPr>
          <p:nvPr>
            <p:ph type="title"/>
          </p:nvPr>
        </p:nvSpPr>
        <p:spPr>
          <a:xfrm>
            <a:off x="360000" y="360000"/>
            <a:ext cx="10080000" cy="1008000"/>
          </a:xfrm>
        </p:spPr>
        <p:txBody>
          <a:bodyPr anchor="t">
            <a:normAutofit/>
          </a:bodyPr>
          <a:lstStyle/>
          <a:p>
            <a:r>
              <a:rPr lang="en-AU" dirty="0"/>
              <a:t>Australian Tax Office (ATO) scams</a:t>
            </a:r>
          </a:p>
        </p:txBody>
      </p:sp>
      <p:sp>
        <p:nvSpPr>
          <p:cNvPr id="3" name="Text Placeholder 2">
            <a:extLst>
              <a:ext uri="{FF2B5EF4-FFF2-40B4-BE49-F238E27FC236}">
                <a16:creationId xmlns:a16="http://schemas.microsoft.com/office/drawing/2014/main" id="{21C2DA63-CD21-43CA-8FB6-0CD6077CFE0A}"/>
              </a:ext>
            </a:extLst>
          </p:cNvPr>
          <p:cNvSpPr>
            <a:spLocks noGrp="1"/>
          </p:cNvSpPr>
          <p:nvPr>
            <p:ph type="body" sz="quarter" idx="13"/>
          </p:nvPr>
        </p:nvSpPr>
        <p:spPr>
          <a:xfrm>
            <a:off x="360000" y="1800001"/>
            <a:ext cx="4680000" cy="4319998"/>
          </a:xfrm>
        </p:spPr>
        <p:txBody>
          <a:bodyPr>
            <a:normAutofit/>
          </a:bodyPr>
          <a:lstStyle/>
          <a:p>
            <a:pPr marL="19050" fontAlgn="base"/>
            <a:r>
              <a:rPr lang="en-AU">
                <a:solidFill>
                  <a:schemeClr val="accent1"/>
                </a:solidFill>
                <a:latin typeface="Public Sans SemiBold" pitchFamily="2" charset="0"/>
              </a:rPr>
              <a:t>The number of scams involving the Australian Taxation Office (ATO) goes up every year at the end of the financial year in June. </a:t>
            </a:r>
          </a:p>
          <a:p>
            <a:pPr marL="19050" fontAlgn="base"/>
            <a:r>
              <a:rPr lang="en-AU" sz="1800">
                <a:solidFill>
                  <a:schemeClr val="accent1"/>
                </a:solidFill>
              </a:rPr>
              <a:t>Often, these scams come in the form of pre-recorded messages or text messages that say you either owe the Tax Office money or have a refund due.</a:t>
            </a:r>
          </a:p>
        </p:txBody>
      </p:sp>
      <p:sp>
        <p:nvSpPr>
          <p:cNvPr id="6" name="Slide Number Placeholder 5">
            <a:extLst>
              <a:ext uri="{FF2B5EF4-FFF2-40B4-BE49-F238E27FC236}">
                <a16:creationId xmlns:a16="http://schemas.microsoft.com/office/drawing/2014/main" id="{D0E1AA95-1AE9-4E68-9DB1-53BCD673B802}"/>
              </a:ext>
            </a:extLst>
          </p:cNvPr>
          <p:cNvSpPr>
            <a:spLocks noGrp="1"/>
          </p:cNvSpPr>
          <p:nvPr>
            <p:ph type="sldNum" sz="quarter" idx="14"/>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21</a:t>
            </a:fld>
            <a:endParaRPr lang="en-AU"/>
          </a:p>
        </p:txBody>
      </p:sp>
      <p:pic>
        <p:nvPicPr>
          <p:cNvPr id="4" name="Picture 3" descr="Badge Question Mark with solid fill">
            <a:extLst>
              <a:ext uri="{FF2B5EF4-FFF2-40B4-BE49-F238E27FC236}">
                <a16:creationId xmlns:a16="http://schemas.microsoft.com/office/drawing/2014/main" id="{629D6241-BE5F-7D2A-3CB2-E3815008A4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72420" y="4529276"/>
            <a:ext cx="774259" cy="774259"/>
          </a:xfrm>
          <a:prstGeom prst="rect">
            <a:avLst/>
          </a:prstGeom>
        </p:spPr>
      </p:pic>
      <p:sp>
        <p:nvSpPr>
          <p:cNvPr id="7" name="TextBox 6">
            <a:extLst>
              <a:ext uri="{FF2B5EF4-FFF2-40B4-BE49-F238E27FC236}">
                <a16:creationId xmlns:a16="http://schemas.microsoft.com/office/drawing/2014/main" id="{369563C5-9895-D549-1790-5915CF77DE78}"/>
              </a:ext>
            </a:extLst>
          </p:cNvPr>
          <p:cNvSpPr txBox="1"/>
          <p:nvPr/>
        </p:nvSpPr>
        <p:spPr>
          <a:xfrm>
            <a:off x="1346679" y="4529276"/>
            <a:ext cx="3693321" cy="1477328"/>
          </a:xfrm>
          <a:prstGeom prst="rect">
            <a:avLst/>
          </a:prstGeom>
          <a:noFill/>
        </p:spPr>
        <p:txBody>
          <a:bodyPr wrap="square">
            <a:spAutoFit/>
          </a:bodyPr>
          <a:lstStyle/>
          <a:p>
            <a:r>
              <a:rPr lang="en-AU" sz="1800">
                <a:solidFill>
                  <a:schemeClr val="accent1"/>
                </a:solidFill>
              </a:rPr>
              <a:t>Does anyone know why there may be an increase in scams claiming to be from the ATO around June and July every year? </a:t>
            </a:r>
          </a:p>
          <a:p>
            <a:endParaRPr lang="en-AU" sz="1800">
              <a:solidFill>
                <a:schemeClr val="accent1"/>
              </a:solidFill>
            </a:endParaRPr>
          </a:p>
        </p:txBody>
      </p:sp>
      <p:sp>
        <p:nvSpPr>
          <p:cNvPr id="9" name="Text Placeholder 4">
            <a:extLst>
              <a:ext uri="{FF2B5EF4-FFF2-40B4-BE49-F238E27FC236}">
                <a16:creationId xmlns:a16="http://schemas.microsoft.com/office/drawing/2014/main" id="{1AAC8C90-436F-80DE-A8EB-7BDFCB115715}"/>
              </a:ext>
            </a:extLst>
          </p:cNvPr>
          <p:cNvSpPr txBox="1">
            <a:spLocks/>
          </p:cNvSpPr>
          <p:nvPr/>
        </p:nvSpPr>
        <p:spPr>
          <a:xfrm>
            <a:off x="360000" y="5835419"/>
            <a:ext cx="6407999" cy="360000"/>
          </a:xfrm>
          <a:prstGeom prst="rect">
            <a:avLst/>
          </a:prstGeom>
        </p:spPr>
        <p:txBody>
          <a:bodyPr vert="horz" lIns="0" tIns="0" rIns="0" bIns="0" rtlCol="0" anchor="b">
            <a:no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1400" b="0" kern="1200">
                <a:solidFill>
                  <a:schemeClr val="accent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1"/>
                </a:solidFill>
              </a:rPr>
              <a:t>Image:  Example of ATO scam sent by SMS.</a:t>
            </a:r>
          </a:p>
        </p:txBody>
      </p:sp>
      <p:grpSp>
        <p:nvGrpSpPr>
          <p:cNvPr id="5" name="Group 4">
            <a:extLst>
              <a:ext uri="{FF2B5EF4-FFF2-40B4-BE49-F238E27FC236}">
                <a16:creationId xmlns:a16="http://schemas.microsoft.com/office/drawing/2014/main" id="{AB50F477-8436-F000-5104-BED1A8E26DD2}"/>
              </a:ext>
            </a:extLst>
          </p:cNvPr>
          <p:cNvGrpSpPr>
            <a:grpSpLocks noGrp="1" noUngrp="1" noRot="1" noMove="1" noResize="1"/>
          </p:cNvGrpSpPr>
          <p:nvPr/>
        </p:nvGrpSpPr>
        <p:grpSpPr>
          <a:xfrm>
            <a:off x="6438008" y="864000"/>
            <a:ext cx="4509722" cy="9149969"/>
            <a:chOff x="6438008" y="864000"/>
            <a:chExt cx="4509722" cy="9149969"/>
          </a:xfrm>
        </p:grpSpPr>
        <p:pic>
          <p:nvPicPr>
            <p:cNvPr id="11" name="Picture 2">
              <a:extLst>
                <a:ext uri="{FF2B5EF4-FFF2-40B4-BE49-F238E27FC236}">
                  <a16:creationId xmlns:a16="http://schemas.microsoft.com/office/drawing/2014/main" id="{4C574099-8864-D3BA-E3B5-3E33602B7FB7}"/>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649209" y="1051234"/>
              <a:ext cx="4111445" cy="896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74A9F50B-0657-272A-0433-C7C42A2BDAAC}"/>
                </a:ext>
              </a:extLst>
            </p:cNvPr>
            <p:cNvSpPr>
              <a:spLocks noGrp="1" noRot="1" noMove="1" noResize="1" noEditPoints="1" noAdjustHandles="1" noChangeArrowheads="1" noChangeShapeType="1"/>
            </p:cNvSpPr>
            <p:nvPr/>
          </p:nvSpPr>
          <p:spPr>
            <a:xfrm>
              <a:off x="6625851" y="1061257"/>
              <a:ext cx="4058344" cy="438221"/>
            </a:xfrm>
            <a:prstGeom prst="round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pic>
          <p:nvPicPr>
            <p:cNvPr id="13" name="Picture 12" descr="A screenshot of a phone&#10;&#10;Description automatically generated">
              <a:extLst>
                <a:ext uri="{FF2B5EF4-FFF2-40B4-BE49-F238E27FC236}">
                  <a16:creationId xmlns:a16="http://schemas.microsoft.com/office/drawing/2014/main" id="{F9603324-31EF-B0A6-4723-F0A37ADADE2D}"/>
                </a:ext>
              </a:extLst>
            </p:cNvPr>
            <p:cNvPicPr>
              <a:picLocks noGrp="1" noRot="1" noChangeAspect="1" noMove="1" noResize="1" noEditPoints="1" noAdjustHandles="1" noChangeArrowheads="1" noChangeShapeType="1" noCrop="1"/>
            </p:cNvPicPr>
            <p:nvPr/>
          </p:nvPicPr>
          <p:blipFill rotWithShape="1">
            <a:blip r:embed="rId6">
              <a:extLst>
                <a:ext uri="{28A0092B-C50C-407E-A947-70E740481C1C}">
                  <a14:useLocalDpi xmlns:a14="http://schemas.microsoft.com/office/drawing/2010/main" val="0"/>
                </a:ext>
              </a:extLst>
            </a:blip>
            <a:srcRect/>
            <a:stretch/>
          </p:blipFill>
          <p:spPr>
            <a:xfrm>
              <a:off x="6625851" y="1509501"/>
              <a:ext cx="4131774" cy="1518512"/>
            </a:xfrm>
            <a:prstGeom prst="rect">
              <a:avLst/>
            </a:prstGeom>
          </p:spPr>
        </p:pic>
        <p:sp>
          <p:nvSpPr>
            <p:cNvPr id="14" name="Rectangle 13">
              <a:extLst>
                <a:ext uri="{FF2B5EF4-FFF2-40B4-BE49-F238E27FC236}">
                  <a16:creationId xmlns:a16="http://schemas.microsoft.com/office/drawing/2014/main" id="{F911FCCD-8780-656F-F681-CC88A0513CFF}"/>
                </a:ext>
              </a:extLst>
            </p:cNvPr>
            <p:cNvSpPr>
              <a:spLocks noGrp="1" noRot="1" noMove="1" noResize="1" noEditPoints="1" noAdjustHandles="1" noChangeArrowheads="1" noChangeShapeType="1"/>
            </p:cNvSpPr>
            <p:nvPr/>
          </p:nvSpPr>
          <p:spPr>
            <a:xfrm>
              <a:off x="8195512" y="1017461"/>
              <a:ext cx="1117600" cy="20281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15" name="Freeform 12">
              <a:extLst>
                <a:ext uri="{FF2B5EF4-FFF2-40B4-BE49-F238E27FC236}">
                  <a16:creationId xmlns:a16="http://schemas.microsoft.com/office/drawing/2014/main" id="{AA803F16-9458-DAC8-667B-5BFC25280D94}"/>
                </a:ext>
              </a:extLst>
            </p:cNvPr>
            <p:cNvSpPr>
              <a:spLocks noGrp="1" noRot="1" noMove="1" noResize="1" noEditPoints="1" noAdjustHandles="1" noChangeArrowheads="1" noChangeShapeType="1"/>
            </p:cNvSpPr>
            <p:nvPr/>
          </p:nvSpPr>
          <p:spPr>
            <a:xfrm>
              <a:off x="6438008" y="864000"/>
              <a:ext cx="4509722" cy="8249162"/>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22272B"/>
                </a:solidFill>
                <a:effectLst/>
                <a:uLnTx/>
                <a:uFillTx/>
                <a:latin typeface="Public Sans Light"/>
                <a:ea typeface="+mn-ea"/>
                <a:cs typeface="+mn-cs"/>
              </a:endParaRPr>
            </a:p>
          </p:txBody>
        </p:sp>
        <p:pic>
          <p:nvPicPr>
            <p:cNvPr id="8" name="Content Placeholder 7" descr="A close up of a phone number&#10;&#10;Description automatically generated">
              <a:extLst>
                <a:ext uri="{FF2B5EF4-FFF2-40B4-BE49-F238E27FC236}">
                  <a16:creationId xmlns:a16="http://schemas.microsoft.com/office/drawing/2014/main" id="{E9710651-7825-71F7-92CF-FA413BFB5E51}"/>
                </a:ext>
              </a:extLst>
            </p:cNvPr>
            <p:cNvPicPr>
              <a:picLocks noGrp="1" noRot="1" noChangeAspect="1" noMove="1" noResize="1" noEditPoints="1" noAdjustHandles="1" noChangeArrowheads="1" noChangeShapeType="1" noCrop="1"/>
            </p:cNvPicPr>
            <p:nvPr>
              <p:ph idx="1"/>
            </p:nvPr>
          </p:nvPicPr>
          <p:blipFill>
            <a:blip r:embed="rId7">
              <a:extLst>
                <a:ext uri="{28A0092B-C50C-407E-A947-70E740481C1C}">
                  <a14:useLocalDpi xmlns:a14="http://schemas.microsoft.com/office/drawing/2010/main" val="0"/>
                </a:ext>
              </a:extLst>
            </a:blip>
            <a:stretch>
              <a:fillRect/>
            </a:stretch>
          </p:blipFill>
          <p:spPr>
            <a:xfrm>
              <a:off x="6767999" y="2948112"/>
              <a:ext cx="3163681" cy="1763752"/>
            </a:xfrm>
            <a:noFill/>
          </p:spPr>
        </p:pic>
        <p:sp>
          <p:nvSpPr>
            <p:cNvPr id="16" name="Rectangle 15">
              <a:extLst>
                <a:ext uri="{FF2B5EF4-FFF2-40B4-BE49-F238E27FC236}">
                  <a16:creationId xmlns:a16="http://schemas.microsoft.com/office/drawing/2014/main" id="{4129F3D5-3F40-6BCD-EF05-C13158320FAF}"/>
                </a:ext>
              </a:extLst>
            </p:cNvPr>
            <p:cNvSpPr>
              <a:spLocks noGrp="1" noRot="1" noMove="1" noResize="1" noEditPoints="1" noAdjustHandles="1" noChangeArrowheads="1" noChangeShapeType="1"/>
            </p:cNvSpPr>
            <p:nvPr/>
          </p:nvSpPr>
          <p:spPr>
            <a:xfrm>
              <a:off x="8377437" y="2229633"/>
              <a:ext cx="935675" cy="1503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grpSp>
    </p:spTree>
    <p:extLst>
      <p:ext uri="{BB962C8B-B14F-4D97-AF65-F5344CB8AC3E}">
        <p14:creationId xmlns:p14="http://schemas.microsoft.com/office/powerpoint/2010/main" val="195926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9ABC-D537-440E-9F46-6FA9CDC3FB32}"/>
              </a:ext>
            </a:extLst>
          </p:cNvPr>
          <p:cNvSpPr>
            <a:spLocks noGrp="1"/>
          </p:cNvSpPr>
          <p:nvPr>
            <p:ph type="title"/>
          </p:nvPr>
        </p:nvSpPr>
        <p:spPr>
          <a:xfrm>
            <a:off x="360000" y="360000"/>
            <a:ext cx="10080000" cy="1008000"/>
          </a:xfrm>
        </p:spPr>
        <p:txBody>
          <a:bodyPr vert="horz" lIns="0" tIns="0" rIns="0" bIns="0" rtlCol="0" anchor="t">
            <a:normAutofit/>
          </a:bodyPr>
          <a:lstStyle/>
          <a:p>
            <a:r>
              <a:rPr lang="en-AU"/>
              <a:t>Fake websites 1</a:t>
            </a:r>
            <a:br>
              <a:rPr lang="en-US"/>
            </a:br>
            <a:endParaRPr lang="en-AU"/>
          </a:p>
        </p:txBody>
      </p:sp>
      <p:sp>
        <p:nvSpPr>
          <p:cNvPr id="18" name="TextBox 17">
            <a:extLst>
              <a:ext uri="{FF2B5EF4-FFF2-40B4-BE49-F238E27FC236}">
                <a16:creationId xmlns:a16="http://schemas.microsoft.com/office/drawing/2014/main" id="{858561D8-D38D-9AF3-C52D-5531DDB1789E}"/>
              </a:ext>
            </a:extLst>
          </p:cNvPr>
          <p:cNvSpPr txBox="1"/>
          <p:nvPr/>
        </p:nvSpPr>
        <p:spPr>
          <a:xfrm>
            <a:off x="360000" y="1800001"/>
            <a:ext cx="4680000" cy="4319998"/>
          </a:xfrm>
          <a:prstGeom prst="rect">
            <a:avLst/>
          </a:prstGeom>
        </p:spPr>
        <p:txBody>
          <a:bodyPr vert="horz" lIns="0" tIns="0" rIns="0" bIns="0" rtlCol="0">
            <a:normAutofit/>
          </a:bodyPr>
          <a:lstStyle/>
          <a:p>
            <a:pPr defTabSz="914377">
              <a:spcAft>
                <a:spcPts val="1200"/>
              </a:spcAft>
            </a:pPr>
            <a:r>
              <a:rPr lang="en-AU" sz="2000" b="0">
                <a:solidFill>
                  <a:schemeClr val="accent1"/>
                </a:solidFill>
                <a:effectLst/>
                <a:latin typeface="Public Sans SemiBold" pitchFamily="2" charset="0"/>
              </a:rPr>
              <a:t>A common type of scam is fake shopping websites, which are made to look like the websites of well-known stores.</a:t>
            </a:r>
          </a:p>
          <a:p>
            <a:pPr defTabSz="914377">
              <a:spcAft>
                <a:spcPts val="1200"/>
              </a:spcAft>
            </a:pPr>
            <a:r>
              <a:rPr lang="en-AU" sz="1800" b="0">
                <a:solidFill>
                  <a:schemeClr val="accent1"/>
                </a:solidFill>
                <a:effectLst/>
              </a:rPr>
              <a:t>The goal is to either:</a:t>
            </a:r>
          </a:p>
          <a:p>
            <a:pPr marL="342900" indent="-342900" defTabSz="914377">
              <a:spcAft>
                <a:spcPts val="1200"/>
              </a:spcAft>
              <a:buFont typeface="Arial" panose="020B0604020202020204" pitchFamily="34" charset="0"/>
              <a:buChar char="•"/>
            </a:pPr>
            <a:r>
              <a:rPr lang="en-AU" sz="1800" b="0">
                <a:solidFill>
                  <a:schemeClr val="accent1"/>
                </a:solidFill>
                <a:effectLst/>
              </a:rPr>
              <a:t> steal your money or</a:t>
            </a:r>
          </a:p>
          <a:p>
            <a:pPr marL="342900" indent="-342900" defTabSz="914377">
              <a:spcAft>
                <a:spcPts val="1200"/>
              </a:spcAft>
              <a:buFont typeface="Arial" panose="020B0604020202020204" pitchFamily="34" charset="0"/>
              <a:buChar char="•"/>
            </a:pPr>
            <a:r>
              <a:rPr lang="en-AU" sz="1800" b="0">
                <a:solidFill>
                  <a:schemeClr val="accent1"/>
                </a:solidFill>
                <a:effectLst/>
              </a:rPr>
              <a:t>get your personal information when you enter your payment details.</a:t>
            </a:r>
          </a:p>
          <a:p>
            <a:pPr defTabSz="914377">
              <a:spcAft>
                <a:spcPts val="1200"/>
              </a:spcAft>
            </a:pPr>
            <a:r>
              <a:rPr lang="en-AU" sz="1800" b="0">
                <a:solidFill>
                  <a:schemeClr val="accent1"/>
                </a:solidFill>
                <a:effectLst/>
              </a:rPr>
              <a:t>You might even be sent fake links to track your package, showing it flying around the world. </a:t>
            </a:r>
          </a:p>
          <a:p>
            <a:pPr defTabSz="914377">
              <a:spcAft>
                <a:spcPts val="1200"/>
              </a:spcAft>
            </a:pPr>
            <a:r>
              <a:rPr lang="en-AU" sz="1800" b="0">
                <a:solidFill>
                  <a:schemeClr val="accent1"/>
                </a:solidFill>
                <a:effectLst/>
              </a:rPr>
              <a:t>But what if your order never arrives?</a:t>
            </a:r>
            <a:endParaRPr lang="en-US" sz="1800" b="0">
              <a:solidFill>
                <a:schemeClr val="accent1"/>
              </a:solidFill>
              <a:effectLst/>
            </a:endParaRPr>
          </a:p>
        </p:txBody>
      </p:sp>
      <p:sp>
        <p:nvSpPr>
          <p:cNvPr id="6" name="Slide Number Placeholder 5">
            <a:extLst>
              <a:ext uri="{FF2B5EF4-FFF2-40B4-BE49-F238E27FC236}">
                <a16:creationId xmlns:a16="http://schemas.microsoft.com/office/drawing/2014/main" id="{B88A5360-583E-4A92-A941-18D6CC70E02F}"/>
              </a:ext>
            </a:extLst>
          </p:cNvPr>
          <p:cNvSpPr>
            <a:spLocks noGrp="1"/>
          </p:cNvSpPr>
          <p:nvPr>
            <p:ph type="sldNum" sz="quarter" idx="14"/>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22</a:t>
            </a:fld>
            <a:endParaRPr lang="en-AU"/>
          </a:p>
        </p:txBody>
      </p:sp>
      <p:grpSp>
        <p:nvGrpSpPr>
          <p:cNvPr id="4" name="Group 3">
            <a:extLst>
              <a:ext uri="{FF2B5EF4-FFF2-40B4-BE49-F238E27FC236}">
                <a16:creationId xmlns:a16="http://schemas.microsoft.com/office/drawing/2014/main" id="{BE3D5AF8-1888-8BDC-4A3E-2FCC452EF346}"/>
              </a:ext>
            </a:extLst>
          </p:cNvPr>
          <p:cNvGrpSpPr>
            <a:grpSpLocks noGrp="1" noUngrp="1" noRot="1" noMove="1" noResize="1"/>
          </p:cNvGrpSpPr>
          <p:nvPr/>
        </p:nvGrpSpPr>
        <p:grpSpPr>
          <a:xfrm>
            <a:off x="5174077" y="1368000"/>
            <a:ext cx="6851341" cy="5922128"/>
            <a:chOff x="5174077" y="1368000"/>
            <a:chExt cx="6851341" cy="5922128"/>
          </a:xfrm>
        </p:grpSpPr>
        <p:sp>
          <p:nvSpPr>
            <p:cNvPr id="14" name="Freeform 2">
              <a:extLst>
                <a:ext uri="{FF2B5EF4-FFF2-40B4-BE49-F238E27FC236}">
                  <a16:creationId xmlns:a16="http://schemas.microsoft.com/office/drawing/2014/main" id="{E5A446D4-B3F4-A19F-4D00-F9D50EDCA7C5}"/>
                </a:ext>
              </a:extLst>
            </p:cNvPr>
            <p:cNvSpPr>
              <a:spLocks noGrp="1" noRot="1" noMove="1" noResize="1" noEditPoints="1" noAdjustHandles="1" noChangeArrowheads="1" noChangeShapeType="1"/>
            </p:cNvSpPr>
            <p:nvPr/>
          </p:nvSpPr>
          <p:spPr>
            <a:xfrm>
              <a:off x="5174077" y="1368000"/>
              <a:ext cx="6851341" cy="5922128"/>
            </a:xfrm>
            <a:custGeom>
              <a:avLst/>
              <a:gdLst/>
              <a:ahLst/>
              <a:cxnLst/>
              <a:rect l="l" t="t" r="r" b="b"/>
              <a:pathLst>
                <a:path w="7710519" h="6664780">
                  <a:moveTo>
                    <a:pt x="0" y="0"/>
                  </a:moveTo>
                  <a:lnTo>
                    <a:pt x="7710518" y="0"/>
                  </a:lnTo>
                  <a:lnTo>
                    <a:pt x="7710518" y="6664780"/>
                  </a:lnTo>
                  <a:lnTo>
                    <a:pt x="0" y="6664780"/>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endParaRPr lang="en-AU"/>
            </a:p>
          </p:txBody>
        </p:sp>
        <p:grpSp>
          <p:nvGrpSpPr>
            <p:cNvPr id="15" name="Group 14">
              <a:extLst>
                <a:ext uri="{FF2B5EF4-FFF2-40B4-BE49-F238E27FC236}">
                  <a16:creationId xmlns:a16="http://schemas.microsoft.com/office/drawing/2014/main" id="{B503364E-F867-A05B-8B8A-93A9C0CB221C}"/>
                </a:ext>
              </a:extLst>
            </p:cNvPr>
            <p:cNvGrpSpPr>
              <a:grpSpLocks noGrp="1" noUngrp="1" noRot="1" noMove="1" noResize="1"/>
            </p:cNvGrpSpPr>
            <p:nvPr/>
          </p:nvGrpSpPr>
          <p:grpSpPr>
            <a:xfrm>
              <a:off x="5389727" y="1651871"/>
              <a:ext cx="6420040" cy="3643712"/>
              <a:chOff x="4859891" y="1737000"/>
              <a:chExt cx="7152000" cy="3790964"/>
            </a:xfrm>
          </p:grpSpPr>
          <p:pic>
            <p:nvPicPr>
              <p:cNvPr id="16" name="Picture 15">
                <a:extLst>
                  <a:ext uri="{FF2B5EF4-FFF2-40B4-BE49-F238E27FC236}">
                    <a16:creationId xmlns:a16="http://schemas.microsoft.com/office/drawing/2014/main" id="{0E700E5F-3BA8-1DC8-E3DA-881DB1FB9091}"/>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a:stretch/>
            </p:blipFill>
            <p:spPr>
              <a:xfrm>
                <a:off x="4859891" y="1737000"/>
                <a:ext cx="7152000" cy="3790964"/>
              </a:xfrm>
              <a:prstGeom prst="rect">
                <a:avLst/>
              </a:prstGeom>
            </p:spPr>
          </p:pic>
          <p:pic>
            <p:nvPicPr>
              <p:cNvPr id="17" name="Picture 6" descr="StanleyOfficials.com Scam Store: A Fake Stanley Website">
                <a:extLst>
                  <a:ext uri="{FF2B5EF4-FFF2-40B4-BE49-F238E27FC236}">
                    <a16:creationId xmlns:a16="http://schemas.microsoft.com/office/drawing/2014/main" id="{5855C944-246F-040D-F71E-8CC77FEBC30D}"/>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454332" y="1973926"/>
                <a:ext cx="6017773" cy="3307127"/>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490039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9ABC-D537-440E-9F46-6FA9CDC3FB32}"/>
              </a:ext>
            </a:extLst>
          </p:cNvPr>
          <p:cNvSpPr>
            <a:spLocks noGrp="1"/>
          </p:cNvSpPr>
          <p:nvPr>
            <p:ph type="title"/>
          </p:nvPr>
        </p:nvSpPr>
        <p:spPr>
          <a:xfrm>
            <a:off x="360000" y="360000"/>
            <a:ext cx="10080000" cy="1008000"/>
          </a:xfrm>
        </p:spPr>
        <p:txBody>
          <a:bodyPr vert="horz" lIns="0" tIns="0" rIns="0" bIns="0" rtlCol="0" anchor="t">
            <a:normAutofit/>
          </a:bodyPr>
          <a:lstStyle/>
          <a:p>
            <a:r>
              <a:rPr lang="en-AU"/>
              <a:t>Fake websites 2 </a:t>
            </a:r>
            <a:br>
              <a:rPr lang="en-US"/>
            </a:br>
            <a:endParaRPr lang="en-AU"/>
          </a:p>
        </p:txBody>
      </p:sp>
      <p:sp>
        <p:nvSpPr>
          <p:cNvPr id="8" name="TextBox 7">
            <a:extLst>
              <a:ext uri="{FF2B5EF4-FFF2-40B4-BE49-F238E27FC236}">
                <a16:creationId xmlns:a16="http://schemas.microsoft.com/office/drawing/2014/main" id="{A1EA37E9-AF18-99FA-F638-0058DFA0DDB8}"/>
              </a:ext>
            </a:extLst>
          </p:cNvPr>
          <p:cNvSpPr txBox="1"/>
          <p:nvPr/>
        </p:nvSpPr>
        <p:spPr>
          <a:xfrm>
            <a:off x="360000" y="1800001"/>
            <a:ext cx="4680000" cy="4319998"/>
          </a:xfrm>
          <a:prstGeom prst="rect">
            <a:avLst/>
          </a:prstGeom>
        </p:spPr>
        <p:txBody>
          <a:bodyPr vert="horz" lIns="0" tIns="0" rIns="0" bIns="0" rtlCol="0">
            <a:normAutofit/>
          </a:bodyPr>
          <a:lstStyle/>
          <a:p>
            <a:pPr defTabSz="914377">
              <a:spcAft>
                <a:spcPts val="1200"/>
              </a:spcAft>
            </a:pPr>
            <a:r>
              <a:rPr lang="en-US" sz="2000" b="0">
                <a:solidFill>
                  <a:schemeClr val="accent1"/>
                </a:solidFill>
                <a:effectLst/>
                <a:latin typeface="Public Sans SemiBold" pitchFamily="2" charset="0"/>
              </a:rPr>
              <a:t>Fake websites often appear very similar to those of real stores, but there are ways of spotting them.</a:t>
            </a:r>
            <a:r>
              <a:rPr lang="en-US" sz="2000" b="0">
                <a:solidFill>
                  <a:schemeClr val="accent1"/>
                </a:solidFill>
                <a:latin typeface="Public Sans SemiBold" pitchFamily="2" charset="0"/>
              </a:rPr>
              <a:t> </a:t>
            </a:r>
          </a:p>
          <a:p>
            <a:pPr defTabSz="914377">
              <a:spcAft>
                <a:spcPts val="1200"/>
              </a:spcAft>
            </a:pPr>
            <a:r>
              <a:rPr lang="en-US" sz="1800" b="0">
                <a:solidFill>
                  <a:schemeClr val="accent1"/>
                </a:solidFill>
                <a:effectLst/>
              </a:rPr>
              <a:t>Red flags include:</a:t>
            </a:r>
          </a:p>
          <a:p>
            <a:pPr marL="342900" indent="-342900" defTabSz="914377">
              <a:spcAft>
                <a:spcPts val="1200"/>
              </a:spcAft>
              <a:buFont typeface="Arial" panose="020B0604020202020204" pitchFamily="34" charset="0"/>
              <a:buChar char="•"/>
            </a:pPr>
            <a:r>
              <a:rPr lang="en-US" sz="1800" b="0">
                <a:solidFill>
                  <a:schemeClr val="accent1"/>
                </a:solidFill>
                <a:effectLst/>
              </a:rPr>
              <a:t>unusual URLs</a:t>
            </a:r>
          </a:p>
          <a:p>
            <a:pPr marL="342900" indent="-342900" defTabSz="914377">
              <a:spcAft>
                <a:spcPts val="1200"/>
              </a:spcAft>
              <a:buFont typeface="Arial" panose="020B0604020202020204" pitchFamily="34" charset="0"/>
              <a:buChar char="•"/>
            </a:pPr>
            <a:r>
              <a:rPr lang="en-US" sz="1800" b="0">
                <a:solidFill>
                  <a:schemeClr val="accent1"/>
                </a:solidFill>
                <a:effectLst/>
              </a:rPr>
              <a:t>very large discounts</a:t>
            </a:r>
          </a:p>
          <a:p>
            <a:pPr marL="342900" indent="-342900" defTabSz="914377">
              <a:spcAft>
                <a:spcPts val="1200"/>
              </a:spcAft>
              <a:buFont typeface="Arial" panose="020B0604020202020204" pitchFamily="34" charset="0"/>
              <a:buChar char="•"/>
            </a:pPr>
            <a:r>
              <a:rPr lang="en-US" sz="1800" b="0">
                <a:solidFill>
                  <a:schemeClr val="accent1"/>
                </a:solidFill>
                <a:effectLst/>
              </a:rPr>
              <a:t>missing information and </a:t>
            </a:r>
          </a:p>
          <a:p>
            <a:pPr marL="342900" indent="-342900" defTabSz="914377">
              <a:spcAft>
                <a:spcPts val="1200"/>
              </a:spcAft>
              <a:buFont typeface="Arial" panose="020B0604020202020204" pitchFamily="34" charset="0"/>
              <a:buChar char="•"/>
            </a:pPr>
            <a:r>
              <a:rPr lang="en-US" sz="1800" b="0">
                <a:solidFill>
                  <a:schemeClr val="accent1"/>
                </a:solidFill>
                <a:effectLst/>
              </a:rPr>
              <a:t>poor spelling and formatting.</a:t>
            </a:r>
            <a:endParaRPr lang="en-US" sz="1800" b="0">
              <a:solidFill>
                <a:schemeClr val="accent1"/>
              </a:solidFill>
            </a:endParaRPr>
          </a:p>
          <a:p>
            <a:pPr defTabSz="914377">
              <a:spcAft>
                <a:spcPts val="1200"/>
              </a:spcAft>
            </a:pPr>
            <a:endParaRPr lang="en-US" sz="2000" b="0">
              <a:effectLst/>
            </a:endParaRPr>
          </a:p>
        </p:txBody>
      </p:sp>
      <p:sp>
        <p:nvSpPr>
          <p:cNvPr id="6" name="Slide Number Placeholder 5">
            <a:extLst>
              <a:ext uri="{FF2B5EF4-FFF2-40B4-BE49-F238E27FC236}">
                <a16:creationId xmlns:a16="http://schemas.microsoft.com/office/drawing/2014/main" id="{B88A5360-583E-4A92-A941-18D6CC70E02F}"/>
              </a:ext>
            </a:extLst>
          </p:cNvPr>
          <p:cNvSpPr>
            <a:spLocks noGrp="1"/>
          </p:cNvSpPr>
          <p:nvPr>
            <p:ph type="sldNum" sz="quarter" idx="14"/>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23</a:t>
            </a:fld>
            <a:endParaRPr lang="en-AU"/>
          </a:p>
        </p:txBody>
      </p:sp>
      <p:sp>
        <p:nvSpPr>
          <p:cNvPr id="18" name="TextBox 17">
            <a:extLst>
              <a:ext uri="{FF2B5EF4-FFF2-40B4-BE49-F238E27FC236}">
                <a16:creationId xmlns:a16="http://schemas.microsoft.com/office/drawing/2014/main" id="{858561D8-D38D-9AF3-C52D-5531DDB1789E}"/>
              </a:ext>
            </a:extLst>
          </p:cNvPr>
          <p:cNvSpPr txBox="1"/>
          <p:nvPr/>
        </p:nvSpPr>
        <p:spPr>
          <a:xfrm>
            <a:off x="359999" y="1800000"/>
            <a:ext cx="5400000" cy="4320000"/>
          </a:xfrm>
          <a:prstGeom prst="rect">
            <a:avLst/>
          </a:prstGeom>
        </p:spPr>
        <p:txBody>
          <a:bodyPr vert="horz" lIns="0" tIns="0" rIns="0" bIns="0" rtlCol="0">
            <a:normAutofit/>
          </a:bodyPr>
          <a:lstStyle/>
          <a:p>
            <a:pPr defTabSz="914377">
              <a:spcAft>
                <a:spcPts val="1200"/>
              </a:spcAft>
            </a:pPr>
            <a:endParaRPr lang="en-US" sz="2000" b="0">
              <a:effectLst/>
            </a:endParaRPr>
          </a:p>
        </p:txBody>
      </p:sp>
      <p:sp>
        <p:nvSpPr>
          <p:cNvPr id="5" name="Text Placeholder 4">
            <a:extLst>
              <a:ext uri="{FF2B5EF4-FFF2-40B4-BE49-F238E27FC236}">
                <a16:creationId xmlns:a16="http://schemas.microsoft.com/office/drawing/2014/main" id="{BC695089-18A6-4015-3829-6376BA183D8F}"/>
              </a:ext>
            </a:extLst>
          </p:cNvPr>
          <p:cNvSpPr txBox="1">
            <a:spLocks/>
          </p:cNvSpPr>
          <p:nvPr/>
        </p:nvSpPr>
        <p:spPr>
          <a:xfrm>
            <a:off x="360000" y="5835419"/>
            <a:ext cx="4650745" cy="284580"/>
          </a:xfrm>
          <a:prstGeom prst="rect">
            <a:avLst/>
          </a:prstGeom>
        </p:spPr>
        <p:txBody>
          <a:bodyPr vert="horz" lIns="0" tIns="0" rIns="0" bIns="0" rtlCol="0" anchor="b">
            <a:no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1400" b="0" kern="1200">
                <a:solidFill>
                  <a:schemeClr val="accent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1"/>
                </a:solidFill>
              </a:rPr>
              <a:t>Image:  Example of spoofed website selling cheap Stanley products. </a:t>
            </a:r>
          </a:p>
        </p:txBody>
      </p:sp>
      <p:grpSp>
        <p:nvGrpSpPr>
          <p:cNvPr id="4" name="Group 3">
            <a:extLst>
              <a:ext uri="{FF2B5EF4-FFF2-40B4-BE49-F238E27FC236}">
                <a16:creationId xmlns:a16="http://schemas.microsoft.com/office/drawing/2014/main" id="{AF463804-5CD0-2339-719A-739DC389925E}"/>
              </a:ext>
            </a:extLst>
          </p:cNvPr>
          <p:cNvGrpSpPr>
            <a:grpSpLocks noGrp="1" noUngrp="1" noRot="1" noMove="1" noResize="1"/>
          </p:cNvGrpSpPr>
          <p:nvPr/>
        </p:nvGrpSpPr>
        <p:grpSpPr>
          <a:xfrm>
            <a:off x="5174077" y="1368000"/>
            <a:ext cx="6851341" cy="5922128"/>
            <a:chOff x="5174077" y="1368000"/>
            <a:chExt cx="6851341" cy="5922128"/>
          </a:xfrm>
        </p:grpSpPr>
        <p:sp>
          <p:nvSpPr>
            <p:cNvPr id="7" name="Freeform 2">
              <a:extLst>
                <a:ext uri="{FF2B5EF4-FFF2-40B4-BE49-F238E27FC236}">
                  <a16:creationId xmlns:a16="http://schemas.microsoft.com/office/drawing/2014/main" id="{8B046D33-726F-6DD2-3011-BC9F0E10E272}"/>
                </a:ext>
              </a:extLst>
            </p:cNvPr>
            <p:cNvSpPr>
              <a:spLocks noGrp="1" noRot="1" noMove="1" noResize="1" noEditPoints="1" noAdjustHandles="1" noChangeArrowheads="1" noChangeShapeType="1"/>
            </p:cNvSpPr>
            <p:nvPr/>
          </p:nvSpPr>
          <p:spPr>
            <a:xfrm>
              <a:off x="5174077" y="1368000"/>
              <a:ext cx="6851341" cy="5922128"/>
            </a:xfrm>
            <a:custGeom>
              <a:avLst/>
              <a:gdLst/>
              <a:ahLst/>
              <a:cxnLst/>
              <a:rect l="l" t="t" r="r" b="b"/>
              <a:pathLst>
                <a:path w="7710519" h="6664780">
                  <a:moveTo>
                    <a:pt x="0" y="0"/>
                  </a:moveTo>
                  <a:lnTo>
                    <a:pt x="7710518" y="0"/>
                  </a:lnTo>
                  <a:lnTo>
                    <a:pt x="7710518" y="6664780"/>
                  </a:lnTo>
                  <a:lnTo>
                    <a:pt x="0" y="6664780"/>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endParaRPr lang="en-AU"/>
            </a:p>
          </p:txBody>
        </p:sp>
        <p:grpSp>
          <p:nvGrpSpPr>
            <p:cNvPr id="9" name="Group 8">
              <a:extLst>
                <a:ext uri="{FF2B5EF4-FFF2-40B4-BE49-F238E27FC236}">
                  <a16:creationId xmlns:a16="http://schemas.microsoft.com/office/drawing/2014/main" id="{8DC158FD-3FBA-654D-11E3-2257B7A79E97}"/>
                </a:ext>
              </a:extLst>
            </p:cNvPr>
            <p:cNvGrpSpPr>
              <a:grpSpLocks noGrp="1" noUngrp="1" noRot="1" noMove="1" noResize="1"/>
            </p:cNvGrpSpPr>
            <p:nvPr/>
          </p:nvGrpSpPr>
          <p:grpSpPr>
            <a:xfrm>
              <a:off x="5389727" y="1651871"/>
              <a:ext cx="6420040" cy="3643712"/>
              <a:chOff x="4859891" y="1737000"/>
              <a:chExt cx="7152000" cy="3790964"/>
            </a:xfrm>
          </p:grpSpPr>
          <p:pic>
            <p:nvPicPr>
              <p:cNvPr id="10" name="Picture 9">
                <a:extLst>
                  <a:ext uri="{FF2B5EF4-FFF2-40B4-BE49-F238E27FC236}">
                    <a16:creationId xmlns:a16="http://schemas.microsoft.com/office/drawing/2014/main" id="{ED6B78C3-37E0-E9E1-D382-C44D2E094394}"/>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a:stretch/>
            </p:blipFill>
            <p:spPr>
              <a:xfrm>
                <a:off x="4859891" y="1737000"/>
                <a:ext cx="7152000" cy="3790964"/>
              </a:xfrm>
              <a:prstGeom prst="rect">
                <a:avLst/>
              </a:prstGeom>
            </p:spPr>
          </p:pic>
          <p:pic>
            <p:nvPicPr>
              <p:cNvPr id="11" name="Picture 6" descr="StanleyOfficials.com Scam Store: A Fake Stanley Website">
                <a:extLst>
                  <a:ext uri="{FF2B5EF4-FFF2-40B4-BE49-F238E27FC236}">
                    <a16:creationId xmlns:a16="http://schemas.microsoft.com/office/drawing/2014/main" id="{171100D9-854D-2424-354A-AD7D22545F49}"/>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454332" y="1973926"/>
                <a:ext cx="6017773" cy="3307127"/>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646641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30983-1346-903F-A467-B9D555CE3375}"/>
              </a:ext>
            </a:extLst>
          </p:cNvPr>
          <p:cNvSpPr>
            <a:spLocks noGrp="1"/>
          </p:cNvSpPr>
          <p:nvPr>
            <p:ph type="title"/>
          </p:nvPr>
        </p:nvSpPr>
        <p:spPr>
          <a:xfrm>
            <a:off x="360000" y="360000"/>
            <a:ext cx="10080000" cy="1008000"/>
          </a:xfrm>
        </p:spPr>
        <p:txBody>
          <a:bodyPr vert="horz" lIns="0" tIns="0" rIns="0" bIns="0" rtlCol="0" anchor="t">
            <a:normAutofit/>
          </a:bodyPr>
          <a:lstStyle/>
          <a:p>
            <a:r>
              <a:rPr lang="en-AU"/>
              <a:t>Stop, check, reject!</a:t>
            </a:r>
          </a:p>
        </p:txBody>
      </p:sp>
      <p:sp>
        <p:nvSpPr>
          <p:cNvPr id="3" name="TextBox 2">
            <a:extLst>
              <a:ext uri="{FF2B5EF4-FFF2-40B4-BE49-F238E27FC236}">
                <a16:creationId xmlns:a16="http://schemas.microsoft.com/office/drawing/2014/main" id="{AD9795FB-EFDD-36B5-CB33-0F4AD246C2E2}"/>
              </a:ext>
            </a:extLst>
          </p:cNvPr>
          <p:cNvSpPr txBox="1"/>
          <p:nvPr/>
        </p:nvSpPr>
        <p:spPr>
          <a:xfrm>
            <a:off x="360000" y="1742273"/>
            <a:ext cx="10764000" cy="1123200"/>
          </a:xfrm>
          <a:prstGeom prst="rect">
            <a:avLst/>
          </a:prstGeom>
        </p:spPr>
        <p:txBody>
          <a:bodyPr vert="horz" lIns="0" tIns="0" rIns="0" bIns="0" rtlCol="0">
            <a:normAutofit/>
          </a:bodyPr>
          <a:lstStyle/>
          <a:p>
            <a:pPr defTabSz="914377">
              <a:spcAft>
                <a:spcPts val="1200"/>
              </a:spcAft>
            </a:pPr>
            <a:r>
              <a:rPr lang="en-US" sz="2000" b="0">
                <a:solidFill>
                  <a:schemeClr val="accent1"/>
                </a:solidFill>
                <a:latin typeface="Public Sans SemiBold" pitchFamily="2" charset="0"/>
              </a:rPr>
              <a:t>If you ever receive a text message, phone call or email</a:t>
            </a:r>
            <a:r>
              <a:rPr lang="en-US" sz="2000">
                <a:solidFill>
                  <a:schemeClr val="accent1"/>
                </a:solidFill>
                <a:latin typeface="Public Sans SemiBold" pitchFamily="2" charset="0"/>
              </a:rPr>
              <a:t> that </a:t>
            </a:r>
            <a:r>
              <a:rPr lang="en-US" sz="2000" b="0">
                <a:solidFill>
                  <a:schemeClr val="accent1"/>
                </a:solidFill>
                <a:latin typeface="Public Sans SemiBold" pitchFamily="2" charset="0"/>
              </a:rPr>
              <a:t>you are unsure about, the best thing to do is:</a:t>
            </a:r>
          </a:p>
          <a:p>
            <a:pPr defTabSz="914377">
              <a:spcAft>
                <a:spcPts val="1200"/>
              </a:spcAft>
            </a:pPr>
            <a:endParaRPr lang="en-US" sz="2000" b="0">
              <a:latin typeface="Public Sans SemiBold" pitchFamily="2" charset="0"/>
            </a:endParaRPr>
          </a:p>
        </p:txBody>
      </p:sp>
      <p:sp>
        <p:nvSpPr>
          <p:cNvPr id="4" name="Slide Number Placeholder 3">
            <a:extLst>
              <a:ext uri="{FF2B5EF4-FFF2-40B4-BE49-F238E27FC236}">
                <a16:creationId xmlns:a16="http://schemas.microsoft.com/office/drawing/2014/main" id="{FCB0BB42-1BBE-4AD0-8B94-FEDD2F517EC6}"/>
              </a:ext>
            </a:extLst>
          </p:cNvPr>
          <p:cNvSpPr>
            <a:spLocks noGrp="1"/>
          </p:cNvSpPr>
          <p:nvPr>
            <p:ph type="sldNum" sz="quarter" idx="10"/>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24</a:t>
            </a:fld>
            <a:endParaRPr lang="en-AU"/>
          </a:p>
        </p:txBody>
      </p:sp>
      <p:graphicFrame>
        <p:nvGraphicFramePr>
          <p:cNvPr id="5" name="Diagram 4">
            <a:extLst>
              <a:ext uri="{FF2B5EF4-FFF2-40B4-BE49-F238E27FC236}">
                <a16:creationId xmlns:a16="http://schemas.microsoft.com/office/drawing/2014/main" id="{15AC9FA4-9188-2526-4C9D-169347FF9877}"/>
              </a:ext>
            </a:extLst>
          </p:cNvPr>
          <p:cNvGraphicFramePr/>
          <p:nvPr>
            <p:extLst>
              <p:ext uri="{D42A27DB-BD31-4B8C-83A1-F6EECF244321}">
                <p14:modId xmlns:p14="http://schemas.microsoft.com/office/powerpoint/2010/main" val="141159030"/>
              </p:ext>
            </p:extLst>
          </p:nvPr>
        </p:nvGraphicFramePr>
        <p:xfrm>
          <a:off x="360001" y="2599502"/>
          <a:ext cx="11472000" cy="36416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5036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2278CB98-9BA7-493F-A7EA-FEEFC325472A}"/>
                                            </p:graphicEl>
                                          </p:spTgt>
                                        </p:tgtEl>
                                        <p:attrNameLst>
                                          <p:attrName>style.visibility</p:attrName>
                                        </p:attrNameLst>
                                      </p:cBhvr>
                                      <p:to>
                                        <p:strVal val="visible"/>
                                      </p:to>
                                    </p:set>
                                    <p:animEffect transition="in" filter="fade">
                                      <p:cBhvr>
                                        <p:cTn id="7" dur="500"/>
                                        <p:tgtEl>
                                          <p:spTgt spid="5">
                                            <p:graphicEl>
                                              <a:dgm id="{2278CB98-9BA7-493F-A7EA-FEEFC325472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65B71827-1621-4C34-99C7-D517E94200AA}"/>
                                            </p:graphicEl>
                                          </p:spTgt>
                                        </p:tgtEl>
                                        <p:attrNameLst>
                                          <p:attrName>style.visibility</p:attrName>
                                        </p:attrNameLst>
                                      </p:cBhvr>
                                      <p:to>
                                        <p:strVal val="visible"/>
                                      </p:to>
                                    </p:set>
                                    <p:animEffect transition="in" filter="fade">
                                      <p:cBhvr>
                                        <p:cTn id="12" dur="500"/>
                                        <p:tgtEl>
                                          <p:spTgt spid="5">
                                            <p:graphicEl>
                                              <a:dgm id="{65B71827-1621-4C34-99C7-D517E94200AA}"/>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graphicEl>
                                              <a:dgm id="{23294A43-E287-45B9-BD62-318B7E9834E6}"/>
                                            </p:graphicEl>
                                          </p:spTgt>
                                        </p:tgtEl>
                                        <p:attrNameLst>
                                          <p:attrName>style.visibility</p:attrName>
                                        </p:attrNameLst>
                                      </p:cBhvr>
                                      <p:to>
                                        <p:strVal val="visible"/>
                                      </p:to>
                                    </p:set>
                                    <p:animEffect transition="in" filter="fade">
                                      <p:cBhvr>
                                        <p:cTn id="15" dur="500"/>
                                        <p:tgtEl>
                                          <p:spTgt spid="5">
                                            <p:graphicEl>
                                              <a:dgm id="{23294A43-E287-45B9-BD62-318B7E9834E6}"/>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graphicEl>
                                              <a:dgm id="{8DBF8E35-82C1-4FD5-A583-267849952EB2}"/>
                                            </p:graphicEl>
                                          </p:spTgt>
                                        </p:tgtEl>
                                        <p:attrNameLst>
                                          <p:attrName>style.visibility</p:attrName>
                                        </p:attrNameLst>
                                      </p:cBhvr>
                                      <p:to>
                                        <p:strVal val="visible"/>
                                      </p:to>
                                    </p:set>
                                    <p:animEffect transition="in" filter="fade">
                                      <p:cBhvr>
                                        <p:cTn id="20" dur="500"/>
                                        <p:tgtEl>
                                          <p:spTgt spid="5">
                                            <p:graphicEl>
                                              <a:dgm id="{8DBF8E35-82C1-4FD5-A583-267849952EB2}"/>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graphicEl>
                                              <a:dgm id="{9F5C02B2-8B09-4696-A54B-E521281798DD}"/>
                                            </p:graphicEl>
                                          </p:spTgt>
                                        </p:tgtEl>
                                        <p:attrNameLst>
                                          <p:attrName>style.visibility</p:attrName>
                                        </p:attrNameLst>
                                      </p:cBhvr>
                                      <p:to>
                                        <p:strVal val="visible"/>
                                      </p:to>
                                    </p:set>
                                    <p:animEffect transition="in" filter="fade">
                                      <p:cBhvr>
                                        <p:cTn id="23" dur="500"/>
                                        <p:tgtEl>
                                          <p:spTgt spid="5">
                                            <p:graphicEl>
                                              <a:dgm id="{9F5C02B2-8B09-4696-A54B-E521281798D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10080000" cy="1008000"/>
          </a:xfrm>
        </p:spPr>
        <p:txBody>
          <a:bodyPr anchor="t">
            <a:normAutofit/>
          </a:bodyPr>
          <a:lstStyle/>
          <a:p>
            <a:r>
              <a:rPr lang="en-AU" b="1"/>
              <a:t>Activity    </a:t>
            </a:r>
            <a:r>
              <a:rPr lang="en-AU"/>
              <a:t>Spotting scams online video</a:t>
            </a:r>
            <a:br>
              <a:rPr lang="en-AU"/>
            </a:br>
            <a:r>
              <a:rPr lang="en-AU"/>
              <a:t>	           Fatima’s case study (1 min)</a:t>
            </a:r>
          </a:p>
        </p:txBody>
      </p:sp>
      <p:sp>
        <p:nvSpPr>
          <p:cNvPr id="4" name="Slide Number Placeholder 3"/>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67E7CB4E-0848-4774-9F85-B38117CB1B54}" type="slidenum">
              <a:rPr lang="en-AU" smtClean="0"/>
              <a:pPr>
                <a:lnSpc>
                  <a:spcPct val="90000"/>
                </a:lnSpc>
                <a:spcAft>
                  <a:spcPts val="600"/>
                </a:spcAft>
              </a:pPr>
              <a:t>25</a:t>
            </a:fld>
            <a:endParaRPr lang="en-AU"/>
          </a:p>
        </p:txBody>
      </p:sp>
      <p:pic>
        <p:nvPicPr>
          <p:cNvPr id="5" name="Online Media 4" title="Identity management day - case study 2">
            <a:hlinkClick r:id="" action="ppaction://media"/>
            <a:extLst>
              <a:ext uri="{FF2B5EF4-FFF2-40B4-BE49-F238E27FC236}">
                <a16:creationId xmlns:a16="http://schemas.microsoft.com/office/drawing/2014/main" id="{46E1C1E7-CC69-D030-33A8-2AA2DC88EC06}"/>
              </a:ext>
            </a:extLst>
          </p:cNvPr>
          <p:cNvPicPr>
            <a:picLocks noRot="1" noChangeAspect="1"/>
          </p:cNvPicPr>
          <p:nvPr>
            <a:videoFile r:link="rId1"/>
          </p:nvPr>
        </p:nvPicPr>
        <p:blipFill>
          <a:blip r:embed="rId4"/>
          <a:stretch>
            <a:fillRect/>
          </a:stretch>
        </p:blipFill>
        <p:spPr>
          <a:xfrm>
            <a:off x="2105025" y="1790700"/>
            <a:ext cx="7596188" cy="4279542"/>
          </a:xfrm>
          <a:prstGeom prst="rect">
            <a:avLst/>
          </a:prstGeom>
        </p:spPr>
      </p:pic>
    </p:spTree>
    <p:extLst>
      <p:ext uri="{BB962C8B-B14F-4D97-AF65-F5344CB8AC3E}">
        <p14:creationId xmlns:p14="http://schemas.microsoft.com/office/powerpoint/2010/main" val="376048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30983-1346-903F-A467-B9D555CE3375}"/>
              </a:ext>
            </a:extLst>
          </p:cNvPr>
          <p:cNvSpPr>
            <a:spLocks noGrp="1"/>
          </p:cNvSpPr>
          <p:nvPr>
            <p:ph type="title"/>
          </p:nvPr>
        </p:nvSpPr>
        <p:spPr>
          <a:xfrm>
            <a:off x="360000" y="360000"/>
            <a:ext cx="10080000" cy="1008000"/>
          </a:xfrm>
        </p:spPr>
        <p:txBody>
          <a:bodyPr vert="horz" lIns="0" tIns="0" rIns="0" bIns="0" rtlCol="0" anchor="t">
            <a:normAutofit/>
          </a:bodyPr>
          <a:lstStyle/>
          <a:p>
            <a:r>
              <a:rPr lang="en-AU" b="1"/>
              <a:t>Activity </a:t>
            </a:r>
            <a:r>
              <a:rPr lang="en-AU"/>
              <a:t>  	Class or group discussion</a:t>
            </a:r>
            <a:br>
              <a:rPr lang="en-AU"/>
            </a:br>
            <a:r>
              <a:rPr lang="en-AU"/>
              <a:t>                  	</a:t>
            </a:r>
          </a:p>
        </p:txBody>
      </p:sp>
      <p:sp>
        <p:nvSpPr>
          <p:cNvPr id="32" name="Text Placeholder 31">
            <a:extLst>
              <a:ext uri="{FF2B5EF4-FFF2-40B4-BE49-F238E27FC236}">
                <a16:creationId xmlns:a16="http://schemas.microsoft.com/office/drawing/2014/main" id="{156AA7AA-A919-421C-AE01-B174E17A19B6}"/>
              </a:ext>
            </a:extLst>
          </p:cNvPr>
          <p:cNvSpPr>
            <a:spLocks noGrp="1"/>
          </p:cNvSpPr>
          <p:nvPr>
            <p:ph type="body" sz="quarter" idx="14"/>
          </p:nvPr>
        </p:nvSpPr>
        <p:spPr>
          <a:xfrm>
            <a:off x="348000" y="2199335"/>
            <a:ext cx="3672000" cy="900000"/>
          </a:xfrm>
        </p:spPr>
        <p:txBody>
          <a:bodyPr vert="horz" lIns="0" tIns="0" rIns="0" bIns="0" rtlCol="0" anchor="b">
            <a:noAutofit/>
          </a:bodyPr>
          <a:lstStyle/>
          <a:p>
            <a:r>
              <a:rPr lang="en-AU" sz="2000">
                <a:solidFill>
                  <a:schemeClr val="accent1"/>
                </a:solidFill>
                <a:latin typeface="Public Sans SemiBold" pitchFamily="2" charset="0"/>
              </a:rPr>
              <a:t>After watching Fatima’s video, consider the following questions and share your answers with the group or class.</a:t>
            </a:r>
          </a:p>
        </p:txBody>
      </p:sp>
      <p:sp>
        <p:nvSpPr>
          <p:cNvPr id="4" name="Slide Number Placeholder 3">
            <a:extLst>
              <a:ext uri="{FF2B5EF4-FFF2-40B4-BE49-F238E27FC236}">
                <a16:creationId xmlns:a16="http://schemas.microsoft.com/office/drawing/2014/main" id="{FCB0BB42-1BBE-4AD0-8B94-FEDD2F517EC6}"/>
              </a:ext>
            </a:extLst>
          </p:cNvPr>
          <p:cNvSpPr>
            <a:spLocks noGrp="1"/>
          </p:cNvSpPr>
          <p:nvPr>
            <p:ph type="sldNum" sz="quarter" idx="16"/>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26</a:t>
            </a:fld>
            <a:endParaRPr lang="en-AU"/>
          </a:p>
        </p:txBody>
      </p:sp>
      <p:graphicFrame>
        <p:nvGraphicFramePr>
          <p:cNvPr id="5" name="TextBox 2">
            <a:extLst>
              <a:ext uri="{FF2B5EF4-FFF2-40B4-BE49-F238E27FC236}">
                <a16:creationId xmlns:a16="http://schemas.microsoft.com/office/drawing/2014/main" id="{33871482-51E2-98CB-4476-974557EA90D2}"/>
              </a:ext>
            </a:extLst>
          </p:cNvPr>
          <p:cNvGraphicFramePr/>
          <p:nvPr>
            <p:extLst>
              <p:ext uri="{D42A27DB-BD31-4B8C-83A1-F6EECF244321}">
                <p14:modId xmlns:p14="http://schemas.microsoft.com/office/powerpoint/2010/main" val="22832230"/>
              </p:ext>
            </p:extLst>
          </p:nvPr>
        </p:nvGraphicFramePr>
        <p:xfrm>
          <a:off x="4392002" y="1501816"/>
          <a:ext cx="7560000" cy="4769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1282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399619D-F87B-901D-7D84-117F27D48DB7}"/>
              </a:ext>
              <a:ext uri="{C183D7F6-B498-43B3-948B-1728B52AA6E4}">
                <adec:decorative xmlns:adec="http://schemas.microsoft.com/office/drawing/2017/decorative" val="1"/>
              </a:ext>
            </a:extLst>
          </p:cNvPr>
          <p:cNvSpPr>
            <a:spLocks noGrp="1"/>
          </p:cNvSpPr>
          <p:nvPr>
            <p:ph type="body" sz="quarter" idx="15"/>
          </p:nvPr>
        </p:nvSpPr>
        <p:spPr/>
        <p:txBody>
          <a:bodyPr/>
          <a:lstStyle/>
          <a:p>
            <a:r>
              <a:rPr lang="en-AU"/>
              <a:t>Department of Customer Service</a:t>
            </a:r>
          </a:p>
        </p:txBody>
      </p:sp>
      <p:sp>
        <p:nvSpPr>
          <p:cNvPr id="2" name="Title 1">
            <a:extLst>
              <a:ext uri="{FF2B5EF4-FFF2-40B4-BE49-F238E27FC236}">
                <a16:creationId xmlns:a16="http://schemas.microsoft.com/office/drawing/2014/main" id="{5D74CD23-6183-A619-C9E1-A1490E1B9774}"/>
              </a:ext>
            </a:extLst>
          </p:cNvPr>
          <p:cNvSpPr>
            <a:spLocks noGrp="1"/>
          </p:cNvSpPr>
          <p:nvPr>
            <p:ph type="title"/>
          </p:nvPr>
        </p:nvSpPr>
        <p:spPr>
          <a:xfrm>
            <a:off x="359999" y="3960000"/>
            <a:ext cx="9710123" cy="1224000"/>
          </a:xfrm>
        </p:spPr>
        <p:txBody>
          <a:bodyPr/>
          <a:lstStyle/>
          <a:p>
            <a:r>
              <a:rPr lang="en-AU"/>
              <a:t>Topic 3: Social media: beware the overshare</a:t>
            </a:r>
          </a:p>
        </p:txBody>
      </p:sp>
      <p:sp>
        <p:nvSpPr>
          <p:cNvPr id="3" name="Text Placeholder 2">
            <a:extLst>
              <a:ext uri="{FF2B5EF4-FFF2-40B4-BE49-F238E27FC236}">
                <a16:creationId xmlns:a16="http://schemas.microsoft.com/office/drawing/2014/main" id="{01737328-83DD-36BA-31F6-8E08AEE52803}"/>
              </a:ext>
            </a:extLst>
          </p:cNvPr>
          <p:cNvSpPr>
            <a:spLocks noGrp="1"/>
          </p:cNvSpPr>
          <p:nvPr>
            <p:ph type="body" sz="quarter" idx="12"/>
          </p:nvPr>
        </p:nvSpPr>
        <p:spPr>
          <a:xfrm>
            <a:off x="1249847" y="5694387"/>
            <a:ext cx="7702153" cy="425613"/>
          </a:xfrm>
        </p:spPr>
        <p:txBody>
          <a:bodyPr/>
          <a:lstStyle/>
          <a:p>
            <a:r>
              <a:rPr lang="en-US"/>
              <a:t>15 minutes</a:t>
            </a:r>
            <a:endParaRPr lang="en-AU"/>
          </a:p>
        </p:txBody>
      </p:sp>
      <p:sp>
        <p:nvSpPr>
          <p:cNvPr id="5" name="Text Placeholder 4">
            <a:extLst>
              <a:ext uri="{FF2B5EF4-FFF2-40B4-BE49-F238E27FC236}">
                <a16:creationId xmlns:a16="http://schemas.microsoft.com/office/drawing/2014/main" id="{BC428C5C-2722-9582-1698-CCB250354A95}"/>
              </a:ext>
            </a:extLst>
          </p:cNvPr>
          <p:cNvSpPr>
            <a:spLocks noGrp="1"/>
          </p:cNvSpPr>
          <p:nvPr>
            <p:ph type="body" sz="quarter" idx="11"/>
          </p:nvPr>
        </p:nvSpPr>
        <p:spPr/>
        <p:txBody>
          <a:bodyPr/>
          <a:lstStyle/>
          <a:p>
            <a:r>
              <a:rPr lang="en-US"/>
              <a:t>3</a:t>
            </a:r>
          </a:p>
        </p:txBody>
      </p:sp>
      <p:pic>
        <p:nvPicPr>
          <p:cNvPr id="4" name="Graphic 3" descr="Stopwatch with solid fill">
            <a:extLst>
              <a:ext uri="{FF2B5EF4-FFF2-40B4-BE49-F238E27FC236}">
                <a16:creationId xmlns:a16="http://schemas.microsoft.com/office/drawing/2014/main" id="{F27ED6B5-D50D-303C-9607-B9FD8862E9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5847" y="5560773"/>
            <a:ext cx="559227" cy="559227"/>
          </a:xfrm>
          <a:prstGeom prst="rect">
            <a:avLst/>
          </a:prstGeom>
        </p:spPr>
      </p:pic>
    </p:spTree>
    <p:extLst>
      <p:ext uri="{BB962C8B-B14F-4D97-AF65-F5344CB8AC3E}">
        <p14:creationId xmlns:p14="http://schemas.microsoft.com/office/powerpoint/2010/main" val="39116102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11589830" cy="1008000"/>
          </a:xfrm>
        </p:spPr>
        <p:txBody>
          <a:bodyPr anchor="t">
            <a:noAutofit/>
          </a:bodyPr>
          <a:lstStyle/>
          <a:p>
            <a:r>
              <a:rPr lang="en-AU" b="1"/>
              <a:t>Activity 5 	</a:t>
            </a:r>
            <a:r>
              <a:rPr lang="en-AU"/>
              <a:t>Video</a:t>
            </a:r>
            <a:r>
              <a:rPr lang="en-AU" b="1"/>
              <a:t> </a:t>
            </a:r>
            <a:r>
              <a:rPr lang="en-AU"/>
              <a:t>(2 minutes) </a:t>
            </a:r>
            <a:br>
              <a:rPr lang="en-AU" b="1"/>
            </a:br>
            <a:r>
              <a:rPr lang="en-AU" b="1"/>
              <a:t>			</a:t>
            </a:r>
            <a:r>
              <a:rPr lang="en-AU" sz="3200"/>
              <a:t>How private is your personal information? </a:t>
            </a:r>
          </a:p>
        </p:txBody>
      </p:sp>
      <p:sp>
        <p:nvSpPr>
          <p:cNvPr id="12" name="Slide Number Placeholder 3">
            <a:extLst>
              <a:ext uri="{FF2B5EF4-FFF2-40B4-BE49-F238E27FC236}">
                <a16:creationId xmlns:a16="http://schemas.microsoft.com/office/drawing/2014/main" id="{FBB97C35-1D87-9755-30CD-0CB047A43372}"/>
              </a:ext>
            </a:extLst>
          </p:cNvPr>
          <p:cNvSpPr>
            <a:spLocks noGrp="1"/>
          </p:cNvSpPr>
          <p:nvPr>
            <p:ph type="sldNum" sz="quarter" idx="10"/>
          </p:nvPr>
        </p:nvSpPr>
        <p:spPr>
          <a:xfrm>
            <a:off x="11124000" y="6516000"/>
            <a:ext cx="720000" cy="180000"/>
          </a:xfrm>
        </p:spPr>
        <p:txBody>
          <a:bodyPr/>
          <a:lstStyle/>
          <a:p>
            <a:pPr>
              <a:spcAft>
                <a:spcPts val="600"/>
              </a:spcAft>
            </a:pPr>
            <a:fld id="{10A01DC5-1685-4615-8240-15192985C6A2}" type="slidenum">
              <a:rPr lang="en-AU" smtClean="0"/>
              <a:pPr>
                <a:spcAft>
                  <a:spcPts val="600"/>
                </a:spcAft>
              </a:pPr>
              <a:t>28</a:t>
            </a:fld>
            <a:endParaRPr lang="en-AU"/>
          </a:p>
        </p:txBody>
      </p:sp>
      <p:sp>
        <p:nvSpPr>
          <p:cNvPr id="4" name="Slide Number Placeholder 3"/>
          <p:cNvSpPr>
            <a:spLocks/>
          </p:cNvSpPr>
          <p:nvPr/>
        </p:nvSpPr>
        <p:spPr>
          <a:xfrm>
            <a:off x="9683138" y="5961169"/>
            <a:ext cx="635323" cy="158831"/>
          </a:xfrm>
          <a:prstGeom prst="rect">
            <a:avLst/>
          </a:prstGeom>
        </p:spPr>
        <p:txBody>
          <a:bodyPr anchor="t">
            <a:normAutofit/>
          </a:bodyPr>
          <a:lstStyle/>
          <a:p>
            <a:pPr defTabSz="536435">
              <a:lnSpc>
                <a:spcPct val="90000"/>
              </a:lnSpc>
              <a:spcAft>
                <a:spcPts val="528"/>
              </a:spcAft>
            </a:pPr>
            <a:fld id="{67E7CB4E-0848-4774-9F85-B38117CB1B54}" type="slidenum">
              <a:rPr lang="en-AU" sz="300" kern="1200">
                <a:solidFill>
                  <a:schemeClr val="tx1"/>
                </a:solidFill>
                <a:latin typeface="+mn-lt"/>
                <a:ea typeface="+mn-ea"/>
                <a:cs typeface="+mn-cs"/>
              </a:rPr>
              <a:pPr defTabSz="536435">
                <a:lnSpc>
                  <a:spcPct val="90000"/>
                </a:lnSpc>
                <a:spcAft>
                  <a:spcPts val="528"/>
                </a:spcAft>
              </a:pPr>
              <a:t>28</a:t>
            </a:fld>
            <a:endParaRPr lang="en-AU" sz="300"/>
          </a:p>
        </p:txBody>
      </p:sp>
      <p:pic>
        <p:nvPicPr>
          <p:cNvPr id="7" name="Online Media 6" title="How private is your personal information?">
            <a:hlinkClick r:id="" action="ppaction://media"/>
            <a:extLst>
              <a:ext uri="{FF2B5EF4-FFF2-40B4-BE49-F238E27FC236}">
                <a16:creationId xmlns:a16="http://schemas.microsoft.com/office/drawing/2014/main" id="{301F2FBB-7686-04D4-098D-203963B1C78E}"/>
              </a:ext>
            </a:extLst>
          </p:cNvPr>
          <p:cNvPicPr>
            <a:picLocks noRot="1" noChangeAspect="1"/>
          </p:cNvPicPr>
          <p:nvPr>
            <a:videoFile r:link="rId1"/>
          </p:nvPr>
        </p:nvPicPr>
        <p:blipFill>
          <a:blip r:embed="rId4"/>
          <a:stretch>
            <a:fillRect/>
          </a:stretch>
        </p:blipFill>
        <p:spPr>
          <a:xfrm>
            <a:off x="1873539" y="1684462"/>
            <a:ext cx="7991400" cy="4515075"/>
          </a:xfrm>
          <a:prstGeom prst="rect">
            <a:avLst/>
          </a:prstGeom>
        </p:spPr>
      </p:pic>
    </p:spTree>
    <p:extLst>
      <p:ext uri="{BB962C8B-B14F-4D97-AF65-F5344CB8AC3E}">
        <p14:creationId xmlns:p14="http://schemas.microsoft.com/office/powerpoint/2010/main" val="103825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3EFBB-4FA8-494A-9EC0-03E4A818F075}"/>
              </a:ext>
            </a:extLst>
          </p:cNvPr>
          <p:cNvSpPr>
            <a:spLocks noGrp="1"/>
          </p:cNvSpPr>
          <p:nvPr>
            <p:ph type="title"/>
          </p:nvPr>
        </p:nvSpPr>
        <p:spPr>
          <a:xfrm>
            <a:off x="5400000" y="360000"/>
            <a:ext cx="5400000" cy="1008000"/>
          </a:xfrm>
        </p:spPr>
        <p:txBody>
          <a:bodyPr anchor="t">
            <a:normAutofit/>
          </a:bodyPr>
          <a:lstStyle/>
          <a:p>
            <a:r>
              <a:rPr lang="en-AU"/>
              <a:t>Social media: beware the overshare </a:t>
            </a:r>
          </a:p>
        </p:txBody>
      </p:sp>
      <p:sp>
        <p:nvSpPr>
          <p:cNvPr id="3" name="Text Placeholder 2">
            <a:extLst>
              <a:ext uri="{FF2B5EF4-FFF2-40B4-BE49-F238E27FC236}">
                <a16:creationId xmlns:a16="http://schemas.microsoft.com/office/drawing/2014/main" id="{21C2DA63-CD21-43CA-8FB6-0CD6077CFE0A}"/>
              </a:ext>
            </a:extLst>
          </p:cNvPr>
          <p:cNvSpPr>
            <a:spLocks noGrp="1"/>
          </p:cNvSpPr>
          <p:nvPr>
            <p:ph type="body" sz="quarter" idx="14"/>
          </p:nvPr>
        </p:nvSpPr>
        <p:spPr>
          <a:xfrm>
            <a:off x="5400000" y="1800225"/>
            <a:ext cx="6408000" cy="4140000"/>
          </a:xfrm>
        </p:spPr>
        <p:txBody>
          <a:bodyPr>
            <a:normAutofit/>
          </a:bodyPr>
          <a:lstStyle/>
          <a:p>
            <a:pPr marL="19050" fontAlgn="base"/>
            <a:r>
              <a:rPr lang="en-AU">
                <a:solidFill>
                  <a:schemeClr val="accent1"/>
                </a:solidFill>
                <a:effectLst/>
                <a:latin typeface="Public Sans SemiBold" pitchFamily="2" charset="0"/>
              </a:rPr>
              <a:t>Sharing content online can be a lot of fun, but just because it’s easy to share 'anything and everything’, doesn't mean we should.</a:t>
            </a:r>
          </a:p>
          <a:p>
            <a:pPr marL="19050" fontAlgn="base"/>
            <a:r>
              <a:rPr lang="en-AU" sz="1800">
                <a:solidFill>
                  <a:schemeClr val="accent1"/>
                </a:solidFill>
                <a:effectLst/>
              </a:rPr>
              <a:t>You may be sharing more private information in your social media accounts than you think: photos, places visited, and contact details can be found on millions of social media profiles.</a:t>
            </a:r>
          </a:p>
          <a:p>
            <a:pPr marL="19050" fontAlgn="base"/>
            <a:r>
              <a:rPr lang="en-AU" sz="1800">
                <a:solidFill>
                  <a:schemeClr val="accent1"/>
                </a:solidFill>
                <a:effectLst/>
              </a:rPr>
              <a:t>This information can tell criminals a lot about a person and can be used to steal someone's identity.</a:t>
            </a:r>
          </a:p>
          <a:p>
            <a:pPr marL="19050" fontAlgn="base"/>
            <a:endParaRPr lang="en-AU">
              <a:solidFill>
                <a:schemeClr val="accent1"/>
              </a:solidFill>
              <a:effectLst/>
            </a:endParaRPr>
          </a:p>
          <a:p>
            <a:pPr marL="19050" fontAlgn="base"/>
            <a:endParaRPr lang="en-AU">
              <a:solidFill>
                <a:schemeClr val="accent1"/>
              </a:solidFill>
              <a:effectLst/>
            </a:endParaRPr>
          </a:p>
          <a:p>
            <a:pPr>
              <a:spcAft>
                <a:spcPts val="800"/>
              </a:spcAft>
            </a:pPr>
            <a:endParaRPr lang="en-AU">
              <a:solidFill>
                <a:schemeClr val="accent1"/>
              </a:solidFill>
              <a:effectLst/>
            </a:endParaRPr>
          </a:p>
        </p:txBody>
      </p:sp>
      <p:sp>
        <p:nvSpPr>
          <p:cNvPr id="14" name="Text Placeholder 4">
            <a:extLst>
              <a:ext uri="{FF2B5EF4-FFF2-40B4-BE49-F238E27FC236}">
                <a16:creationId xmlns:a16="http://schemas.microsoft.com/office/drawing/2014/main" id="{79001CB8-8053-BCAB-6A25-8C9664C1EF23}"/>
              </a:ext>
            </a:extLst>
          </p:cNvPr>
          <p:cNvSpPr>
            <a:spLocks noGrp="1"/>
          </p:cNvSpPr>
          <p:nvPr>
            <p:ph type="body" sz="quarter" idx="15"/>
          </p:nvPr>
        </p:nvSpPr>
        <p:spPr>
          <a:xfrm>
            <a:off x="5400000" y="5976000"/>
            <a:ext cx="6407999" cy="360000"/>
          </a:xfrm>
        </p:spPr>
        <p:txBody>
          <a:bodyPr/>
          <a:lstStyle/>
          <a:p>
            <a:r>
              <a:rPr lang="en-US"/>
              <a:t>Image: Three young girls posing for a selfie</a:t>
            </a:r>
          </a:p>
        </p:txBody>
      </p:sp>
      <p:sp>
        <p:nvSpPr>
          <p:cNvPr id="6" name="Slide Number Placeholder 5">
            <a:extLst>
              <a:ext uri="{FF2B5EF4-FFF2-40B4-BE49-F238E27FC236}">
                <a16:creationId xmlns:a16="http://schemas.microsoft.com/office/drawing/2014/main" id="{D0E1AA95-1AE9-4E68-9DB1-53BCD673B802}"/>
              </a:ext>
            </a:extLst>
          </p:cNvPr>
          <p:cNvSpPr>
            <a:spLocks noGrp="1"/>
          </p:cNvSpPr>
          <p:nvPr>
            <p:ph type="sldNum" sz="quarter" idx="16"/>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29</a:t>
            </a:fld>
            <a:endParaRPr lang="en-AU"/>
          </a:p>
        </p:txBody>
      </p:sp>
      <p:sp>
        <p:nvSpPr>
          <p:cNvPr id="5" name="Picture Placeholder 4">
            <a:extLst>
              <a:ext uri="{FF2B5EF4-FFF2-40B4-BE49-F238E27FC236}">
                <a16:creationId xmlns:a16="http://schemas.microsoft.com/office/drawing/2014/main" id="{133CE22E-E948-FF10-ACD2-ADD6C9D0A2B9}"/>
              </a:ext>
            </a:extLst>
          </p:cNvPr>
          <p:cNvSpPr>
            <a:spLocks noGrp="1"/>
          </p:cNvSpPr>
          <p:nvPr>
            <p:ph type="pic" sz="quarter" idx="13"/>
          </p:nvPr>
        </p:nvSpPr>
        <p:spPr/>
        <p:txBody>
          <a:bodyPr/>
          <a:lstStyle/>
          <a:p>
            <a:endParaRPr lang="en-AU"/>
          </a:p>
        </p:txBody>
      </p:sp>
      <p:pic>
        <p:nvPicPr>
          <p:cNvPr id="4098" name="Picture 2" descr="A group of girls lying on the floor&#10;&#10;Description automatically generated">
            <a:extLst>
              <a:ext uri="{FF2B5EF4-FFF2-40B4-BE49-F238E27FC236}">
                <a16:creationId xmlns:a16="http://schemas.microsoft.com/office/drawing/2014/main" id="{FFC3715C-E7D9-3499-00B6-BF1BAE8EF29D}"/>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2"/>
          <a:stretch/>
        </p:blipFill>
        <p:spPr bwMode="auto">
          <a:xfrm>
            <a:off x="-1" y="-1"/>
            <a:ext cx="5039999"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071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399619D-F87B-901D-7D84-117F27D48DB7}"/>
              </a:ext>
              <a:ext uri="{C183D7F6-B498-43B3-948B-1728B52AA6E4}">
                <adec:decorative xmlns:adec="http://schemas.microsoft.com/office/drawing/2017/decorative" val="1"/>
              </a:ext>
            </a:extLst>
          </p:cNvPr>
          <p:cNvSpPr>
            <a:spLocks noGrp="1"/>
          </p:cNvSpPr>
          <p:nvPr>
            <p:ph type="body" sz="quarter" idx="15"/>
          </p:nvPr>
        </p:nvSpPr>
        <p:spPr/>
        <p:txBody>
          <a:bodyPr/>
          <a:lstStyle/>
          <a:p>
            <a:r>
              <a:rPr lang="en-AU"/>
              <a:t>Department of Customer Service</a:t>
            </a:r>
          </a:p>
        </p:txBody>
      </p:sp>
      <p:sp>
        <p:nvSpPr>
          <p:cNvPr id="2" name="Title 1">
            <a:extLst>
              <a:ext uri="{FF2B5EF4-FFF2-40B4-BE49-F238E27FC236}">
                <a16:creationId xmlns:a16="http://schemas.microsoft.com/office/drawing/2014/main" id="{5D74CD23-6183-A619-C9E1-A1490E1B9774}"/>
              </a:ext>
            </a:extLst>
          </p:cNvPr>
          <p:cNvSpPr>
            <a:spLocks noGrp="1"/>
          </p:cNvSpPr>
          <p:nvPr>
            <p:ph type="title"/>
          </p:nvPr>
        </p:nvSpPr>
        <p:spPr>
          <a:xfrm>
            <a:off x="359999" y="3960000"/>
            <a:ext cx="10079997" cy="1224000"/>
          </a:xfrm>
        </p:spPr>
        <p:txBody>
          <a:bodyPr/>
          <a:lstStyle/>
          <a:p>
            <a:r>
              <a:rPr lang="en-US"/>
              <a:t>Topic 1: Why identity matters</a:t>
            </a:r>
            <a:br>
              <a:rPr lang="en-US"/>
            </a:br>
            <a:endParaRPr lang="en-AU"/>
          </a:p>
        </p:txBody>
      </p:sp>
      <p:sp>
        <p:nvSpPr>
          <p:cNvPr id="5" name="Text Placeholder 4">
            <a:extLst>
              <a:ext uri="{FF2B5EF4-FFF2-40B4-BE49-F238E27FC236}">
                <a16:creationId xmlns:a16="http://schemas.microsoft.com/office/drawing/2014/main" id="{BC428C5C-2722-9582-1698-CCB250354A95}"/>
              </a:ext>
            </a:extLst>
          </p:cNvPr>
          <p:cNvSpPr>
            <a:spLocks noGrp="1"/>
          </p:cNvSpPr>
          <p:nvPr>
            <p:ph type="body" sz="quarter" idx="11"/>
          </p:nvPr>
        </p:nvSpPr>
        <p:spPr/>
        <p:txBody>
          <a:bodyPr/>
          <a:lstStyle/>
          <a:p>
            <a:r>
              <a:rPr lang="en-US"/>
              <a:t>1</a:t>
            </a:r>
            <a:endParaRPr lang="en-AU"/>
          </a:p>
        </p:txBody>
      </p:sp>
      <p:sp>
        <p:nvSpPr>
          <p:cNvPr id="7" name="Text Placeholder 2">
            <a:extLst>
              <a:ext uri="{FF2B5EF4-FFF2-40B4-BE49-F238E27FC236}">
                <a16:creationId xmlns:a16="http://schemas.microsoft.com/office/drawing/2014/main" id="{7EB48056-3E0C-9F52-C916-A17E826076E6}"/>
              </a:ext>
            </a:extLst>
          </p:cNvPr>
          <p:cNvSpPr txBox="1">
            <a:spLocks/>
          </p:cNvSpPr>
          <p:nvPr/>
        </p:nvSpPr>
        <p:spPr>
          <a:xfrm>
            <a:off x="346229" y="5400000"/>
            <a:ext cx="10079997" cy="720000"/>
          </a:xfrm>
          <a:prstGeom prst="rect">
            <a:avLst/>
          </a:prstGeom>
        </p:spPr>
        <p:txBody>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9" name="Text Placeholder 8">
            <a:extLst>
              <a:ext uri="{FF2B5EF4-FFF2-40B4-BE49-F238E27FC236}">
                <a16:creationId xmlns:a16="http://schemas.microsoft.com/office/drawing/2014/main" id="{43D149D1-94E2-1835-227D-FFC863EA2A1F}"/>
              </a:ext>
            </a:extLst>
          </p:cNvPr>
          <p:cNvSpPr>
            <a:spLocks noGrp="1"/>
          </p:cNvSpPr>
          <p:nvPr>
            <p:ph type="body" sz="quarter" idx="12"/>
          </p:nvPr>
        </p:nvSpPr>
        <p:spPr/>
        <p:txBody>
          <a:bodyPr/>
          <a:lstStyle/>
          <a:p>
            <a:r>
              <a:rPr lang="en-US"/>
              <a:t>          </a:t>
            </a:r>
          </a:p>
          <a:p>
            <a:r>
              <a:rPr lang="en-US"/>
              <a:t>	10 minutes</a:t>
            </a:r>
          </a:p>
          <a:p>
            <a:endParaRPr lang="en-AU"/>
          </a:p>
        </p:txBody>
      </p:sp>
      <p:pic>
        <p:nvPicPr>
          <p:cNvPr id="3" name="Graphic 2" descr="Stopwatch with solid fill">
            <a:extLst>
              <a:ext uri="{FF2B5EF4-FFF2-40B4-BE49-F238E27FC236}">
                <a16:creationId xmlns:a16="http://schemas.microsoft.com/office/drawing/2014/main" id="{97D47909-0FD2-37C3-E6A0-A02EB36685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1197" y="5615883"/>
            <a:ext cx="559227" cy="559227"/>
          </a:xfrm>
          <a:prstGeom prst="rect">
            <a:avLst/>
          </a:prstGeom>
        </p:spPr>
      </p:pic>
    </p:spTree>
    <p:extLst>
      <p:ext uri="{BB962C8B-B14F-4D97-AF65-F5344CB8AC3E}">
        <p14:creationId xmlns:p14="http://schemas.microsoft.com/office/powerpoint/2010/main" val="1016549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10080000" cy="1008000"/>
          </a:xfrm>
        </p:spPr>
        <p:txBody>
          <a:bodyPr anchor="t">
            <a:normAutofit/>
          </a:bodyPr>
          <a:lstStyle/>
          <a:p>
            <a:r>
              <a:rPr lang="en-AU" b="1"/>
              <a:t>Activity  	</a:t>
            </a:r>
            <a:r>
              <a:rPr lang="en-AU"/>
              <a:t>Social media video (2 mins)</a:t>
            </a:r>
            <a:br>
              <a:rPr lang="en-AU"/>
            </a:br>
            <a:r>
              <a:rPr lang="en-AU"/>
              <a:t>			Jacob’s case study</a:t>
            </a:r>
          </a:p>
        </p:txBody>
      </p:sp>
      <p:pic>
        <p:nvPicPr>
          <p:cNvPr id="7" name="Online Media 6" title="Identity management day - case study 1">
            <a:hlinkClick r:id="" action="ppaction://media"/>
            <a:extLst>
              <a:ext uri="{FF2B5EF4-FFF2-40B4-BE49-F238E27FC236}">
                <a16:creationId xmlns:a16="http://schemas.microsoft.com/office/drawing/2014/main" id="{2A39B74A-5FF9-54AC-2966-55C70A2CBBC1}"/>
              </a:ext>
            </a:extLst>
          </p:cNvPr>
          <p:cNvPicPr>
            <a:picLocks noGrp="1" noRot="1" noChangeAspect="1"/>
          </p:cNvPicPr>
          <p:nvPr>
            <p:ph idx="1"/>
            <a:videoFile r:link="rId1"/>
          </p:nvPr>
        </p:nvPicPr>
        <p:blipFill>
          <a:blip r:embed="rId4"/>
          <a:stretch>
            <a:fillRect/>
          </a:stretch>
        </p:blipFill>
        <p:spPr>
          <a:xfrm>
            <a:off x="2262000" y="1799999"/>
            <a:ext cx="7680000" cy="4320000"/>
          </a:xfrm>
          <a:prstGeom prst="rect">
            <a:avLst/>
          </a:prstGeom>
          <a:noFill/>
        </p:spPr>
      </p:pic>
      <p:sp>
        <p:nvSpPr>
          <p:cNvPr id="4" name="Slide Number Placeholder 3"/>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67E7CB4E-0848-4774-9F85-B38117CB1B54}" type="slidenum">
              <a:rPr lang="en-AU" smtClean="0"/>
              <a:pPr>
                <a:lnSpc>
                  <a:spcPct val="90000"/>
                </a:lnSpc>
                <a:spcAft>
                  <a:spcPts val="600"/>
                </a:spcAft>
              </a:pPr>
              <a:t>30</a:t>
            </a:fld>
            <a:endParaRPr lang="en-AU"/>
          </a:p>
        </p:txBody>
      </p:sp>
    </p:spTree>
    <p:extLst>
      <p:ext uri="{BB962C8B-B14F-4D97-AF65-F5344CB8AC3E}">
        <p14:creationId xmlns:p14="http://schemas.microsoft.com/office/powerpoint/2010/main" val="239559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30983-1346-903F-A467-B9D555CE3375}"/>
              </a:ext>
            </a:extLst>
          </p:cNvPr>
          <p:cNvSpPr>
            <a:spLocks noGrp="1"/>
          </p:cNvSpPr>
          <p:nvPr>
            <p:ph type="title"/>
          </p:nvPr>
        </p:nvSpPr>
        <p:spPr>
          <a:xfrm>
            <a:off x="360000" y="360000"/>
            <a:ext cx="10080000" cy="1008000"/>
          </a:xfrm>
        </p:spPr>
        <p:txBody>
          <a:bodyPr vert="horz" lIns="0" tIns="0" rIns="0" bIns="0" rtlCol="0" anchor="t">
            <a:normAutofit/>
          </a:bodyPr>
          <a:lstStyle/>
          <a:p>
            <a:r>
              <a:rPr lang="en-AU" b="1"/>
              <a:t>Activity </a:t>
            </a:r>
            <a:r>
              <a:rPr lang="en-AU"/>
              <a:t>  	Class or group discussion</a:t>
            </a:r>
            <a:br>
              <a:rPr lang="en-AU"/>
            </a:br>
            <a:r>
              <a:rPr lang="en-AU"/>
              <a:t>                  	Jacob’s case study</a:t>
            </a:r>
          </a:p>
        </p:txBody>
      </p:sp>
      <p:sp>
        <p:nvSpPr>
          <p:cNvPr id="32" name="Text Placeholder 31">
            <a:extLst>
              <a:ext uri="{FF2B5EF4-FFF2-40B4-BE49-F238E27FC236}">
                <a16:creationId xmlns:a16="http://schemas.microsoft.com/office/drawing/2014/main" id="{156AA7AA-A919-421C-AE01-B174E17A19B6}"/>
              </a:ext>
            </a:extLst>
          </p:cNvPr>
          <p:cNvSpPr>
            <a:spLocks noGrp="1"/>
          </p:cNvSpPr>
          <p:nvPr>
            <p:ph sz="half" idx="2"/>
          </p:nvPr>
        </p:nvSpPr>
        <p:spPr>
          <a:xfrm>
            <a:off x="360000" y="1637768"/>
            <a:ext cx="3976026" cy="3239995"/>
          </a:xfrm>
        </p:spPr>
        <p:txBody>
          <a:bodyPr vert="horz" lIns="0" tIns="0" rIns="0" bIns="0" rtlCol="0" anchor="t">
            <a:normAutofit/>
          </a:bodyPr>
          <a:lstStyle/>
          <a:p>
            <a:r>
              <a:rPr lang="en-AU">
                <a:solidFill>
                  <a:schemeClr val="accent1"/>
                </a:solidFill>
                <a:latin typeface="Public Sans SemiBold" pitchFamily="2" charset="0"/>
              </a:rPr>
              <a:t>After watching Jacob’s case study, consider the following questions and share your answers with the group or class.</a:t>
            </a:r>
          </a:p>
        </p:txBody>
      </p:sp>
      <p:sp>
        <p:nvSpPr>
          <p:cNvPr id="4" name="Slide Number Placeholder 3">
            <a:extLst>
              <a:ext uri="{FF2B5EF4-FFF2-40B4-BE49-F238E27FC236}">
                <a16:creationId xmlns:a16="http://schemas.microsoft.com/office/drawing/2014/main" id="{FCB0BB42-1BBE-4AD0-8B94-FEDD2F517EC6}"/>
              </a:ext>
            </a:extLst>
          </p:cNvPr>
          <p:cNvSpPr>
            <a:spLocks noGrp="1"/>
          </p:cNvSpPr>
          <p:nvPr>
            <p:ph type="sldNum" sz="quarter" idx="16"/>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31</a:t>
            </a:fld>
            <a:endParaRPr lang="en-AU"/>
          </a:p>
        </p:txBody>
      </p:sp>
      <p:graphicFrame>
        <p:nvGraphicFramePr>
          <p:cNvPr id="36" name="TextBox 2">
            <a:extLst>
              <a:ext uri="{FF2B5EF4-FFF2-40B4-BE49-F238E27FC236}">
                <a16:creationId xmlns:a16="http://schemas.microsoft.com/office/drawing/2014/main" id="{09D5F277-352D-8C7A-B1CD-C4E80FF5F021}"/>
              </a:ext>
            </a:extLst>
          </p:cNvPr>
          <p:cNvGraphicFramePr/>
          <p:nvPr>
            <p:extLst>
              <p:ext uri="{D42A27DB-BD31-4B8C-83A1-F6EECF244321}">
                <p14:modId xmlns:p14="http://schemas.microsoft.com/office/powerpoint/2010/main" val="2763063072"/>
              </p:ext>
            </p:extLst>
          </p:nvPr>
        </p:nvGraphicFramePr>
        <p:xfrm>
          <a:off x="4614773" y="1637768"/>
          <a:ext cx="7229227" cy="4482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98810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C35826A-DF82-6A3F-9578-CB5E8840B88D}"/>
              </a:ext>
            </a:extLst>
          </p:cNvPr>
          <p:cNvSpPr>
            <a:spLocks noGrp="1"/>
          </p:cNvSpPr>
          <p:nvPr>
            <p:ph type="title"/>
          </p:nvPr>
        </p:nvSpPr>
        <p:spPr>
          <a:xfrm>
            <a:off x="540000" y="360000"/>
            <a:ext cx="10080000" cy="1008000"/>
          </a:xfrm>
        </p:spPr>
        <p:txBody>
          <a:bodyPr vert="horz" lIns="0" tIns="0" rIns="0" bIns="0" rtlCol="0" anchor="t">
            <a:normAutofit/>
          </a:bodyPr>
          <a:lstStyle/>
          <a:p>
            <a:r>
              <a:rPr lang="en-AU" b="1"/>
              <a:t>Activity </a:t>
            </a:r>
            <a:r>
              <a:rPr lang="en-AU"/>
              <a:t> 	Class or small group discussion</a:t>
            </a:r>
            <a:br>
              <a:rPr lang="en-AU"/>
            </a:br>
            <a:r>
              <a:rPr lang="en-AU"/>
              <a:t>			Tegan’s case study 1</a:t>
            </a:r>
          </a:p>
        </p:txBody>
      </p:sp>
      <p:pic>
        <p:nvPicPr>
          <p:cNvPr id="6" name="Picture 2" descr="A person in a car holding a sign&#10;&#10;Description automatically generated">
            <a:extLst>
              <a:ext uri="{FF2B5EF4-FFF2-40B4-BE49-F238E27FC236}">
                <a16:creationId xmlns:a16="http://schemas.microsoft.com/office/drawing/2014/main" id="{0BC98BD9-DD5B-6096-ED7A-71B705A86FE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bwMode="auto">
          <a:xfrm>
            <a:off x="538901" y="1800000"/>
            <a:ext cx="6229098" cy="4535209"/>
          </a:xfrm>
          <a:prstGeom prst="rect">
            <a:avLst/>
          </a:prstGeom>
          <a:solidFill>
            <a:srgbClr val="FFFFFF"/>
          </a:solidFill>
        </p:spPr>
      </p:pic>
      <p:sp>
        <p:nvSpPr>
          <p:cNvPr id="7" name="Content Placeholder 6">
            <a:extLst>
              <a:ext uri="{FF2B5EF4-FFF2-40B4-BE49-F238E27FC236}">
                <a16:creationId xmlns:a16="http://schemas.microsoft.com/office/drawing/2014/main" id="{AE0E0B16-8568-3130-D388-FAD202A48F32}"/>
              </a:ext>
            </a:extLst>
          </p:cNvPr>
          <p:cNvSpPr>
            <a:spLocks noGrp="1"/>
          </p:cNvSpPr>
          <p:nvPr>
            <p:ph sz="half" idx="1"/>
          </p:nvPr>
        </p:nvSpPr>
        <p:spPr>
          <a:xfrm>
            <a:off x="7127998" y="1799999"/>
            <a:ext cx="4715997" cy="4248001"/>
          </a:xfrm>
        </p:spPr>
        <p:txBody>
          <a:bodyPr vert="horz" lIns="0" tIns="0" rIns="0" bIns="0" rtlCol="0">
            <a:normAutofit/>
          </a:bodyPr>
          <a:lstStyle/>
          <a:p>
            <a:pPr>
              <a:lnSpc>
                <a:spcPct val="90000"/>
              </a:lnSpc>
              <a:spcAft>
                <a:spcPts val="800"/>
              </a:spcAft>
            </a:pPr>
            <a:r>
              <a:rPr lang="en-AU" dirty="0">
                <a:solidFill>
                  <a:schemeClr val="accent1"/>
                </a:solidFill>
                <a:effectLst/>
                <a:latin typeface="Public Sans SemiBold" pitchFamily="2" charset="0"/>
              </a:rPr>
              <a:t>Tegan is excited because she recently passed her driver's test and now has her P plates. </a:t>
            </a:r>
          </a:p>
          <a:p>
            <a:pPr>
              <a:lnSpc>
                <a:spcPct val="90000"/>
              </a:lnSpc>
              <a:spcAft>
                <a:spcPts val="800"/>
              </a:spcAft>
            </a:pPr>
            <a:r>
              <a:rPr lang="en-AU" sz="1800" dirty="0">
                <a:solidFill>
                  <a:schemeClr val="accent1"/>
                </a:solidFill>
                <a:effectLst/>
              </a:rPr>
              <a:t>She can't wait to share the good news with her friends! </a:t>
            </a:r>
            <a:endParaRPr lang="en-AU" sz="1800" dirty="0">
              <a:solidFill>
                <a:schemeClr val="accent1"/>
              </a:solidFill>
            </a:endParaRPr>
          </a:p>
          <a:p>
            <a:pPr>
              <a:lnSpc>
                <a:spcPct val="90000"/>
              </a:lnSpc>
              <a:spcAft>
                <a:spcPts val="800"/>
              </a:spcAft>
            </a:pPr>
            <a:r>
              <a:rPr lang="en-AU" sz="1800" dirty="0">
                <a:solidFill>
                  <a:schemeClr val="accent1"/>
                </a:solidFill>
                <a:effectLst/>
              </a:rPr>
              <a:t>Tegan thought what better way to tell everyone than to post a picture of her new driver licence on her public Instagram page. </a:t>
            </a:r>
          </a:p>
          <a:p>
            <a:pPr>
              <a:lnSpc>
                <a:spcPct val="90000"/>
              </a:lnSpc>
              <a:spcAft>
                <a:spcPts val="800"/>
              </a:spcAft>
            </a:pPr>
            <a:r>
              <a:rPr lang="en-AU" sz="1800" dirty="0">
                <a:solidFill>
                  <a:schemeClr val="accent1"/>
                </a:solidFill>
              </a:rPr>
              <a:t>Her</a:t>
            </a:r>
            <a:r>
              <a:rPr lang="en-AU" sz="1800" dirty="0">
                <a:solidFill>
                  <a:schemeClr val="accent1"/>
                </a:solidFill>
                <a:effectLst/>
              </a:rPr>
              <a:t> post receives more than 200 likes from her followers within the first 24 hours. </a:t>
            </a:r>
            <a:endParaRPr lang="en-AU" sz="1800" dirty="0">
              <a:solidFill>
                <a:schemeClr val="accent1"/>
              </a:solidFill>
            </a:endParaRPr>
          </a:p>
        </p:txBody>
      </p:sp>
      <p:sp>
        <p:nvSpPr>
          <p:cNvPr id="3" name="Text Placeholder 4">
            <a:extLst>
              <a:ext uri="{FF2B5EF4-FFF2-40B4-BE49-F238E27FC236}">
                <a16:creationId xmlns:a16="http://schemas.microsoft.com/office/drawing/2014/main" id="{6D16A35F-E4F2-B7E0-1363-C32347137E6D}"/>
              </a:ext>
            </a:extLst>
          </p:cNvPr>
          <p:cNvSpPr txBox="1">
            <a:spLocks/>
          </p:cNvSpPr>
          <p:nvPr/>
        </p:nvSpPr>
        <p:spPr>
          <a:xfrm>
            <a:off x="7127998" y="6048000"/>
            <a:ext cx="4716000" cy="288000"/>
          </a:xfrm>
          <a:prstGeom prst="rect">
            <a:avLst/>
          </a:prstGeom>
        </p:spPr>
        <p:txBody>
          <a:bodyPr vert="horz" lIns="0" tIns="0" rIns="0" bIns="0" rtlCol="0" anchor="b" anchorCtr="0">
            <a:norm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1400" b="0" kern="1200">
                <a:solidFill>
                  <a:schemeClr val="accent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b="0" kern="1200">
                <a:solidFill>
                  <a:schemeClr val="tx1"/>
                </a:solidFill>
                <a:latin typeface="+mn-lt"/>
                <a:ea typeface="+mn-ea"/>
                <a:cs typeface="+mn-cs"/>
              </a:rPr>
              <a:t>Image: Young woman smiling holding P plate</a:t>
            </a:r>
          </a:p>
        </p:txBody>
      </p:sp>
      <p:sp>
        <p:nvSpPr>
          <p:cNvPr id="5" name="Slide Number Placeholder 4">
            <a:extLst>
              <a:ext uri="{FF2B5EF4-FFF2-40B4-BE49-F238E27FC236}">
                <a16:creationId xmlns:a16="http://schemas.microsoft.com/office/drawing/2014/main" id="{89E5E323-3D56-AA29-C4BD-E08F6906E002}"/>
              </a:ext>
            </a:extLst>
          </p:cNvPr>
          <p:cNvSpPr>
            <a:spLocks noGrp="1"/>
          </p:cNvSpPr>
          <p:nvPr>
            <p:ph type="sldNum" sz="quarter" idx="15"/>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32</a:t>
            </a:fld>
            <a:endParaRPr lang="en-AU"/>
          </a:p>
        </p:txBody>
      </p:sp>
    </p:spTree>
    <p:extLst>
      <p:ext uri="{BB962C8B-B14F-4D97-AF65-F5344CB8AC3E}">
        <p14:creationId xmlns:p14="http://schemas.microsoft.com/office/powerpoint/2010/main" val="41350797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3309343-CD5D-9F55-9D81-4293F33613A1}"/>
              </a:ext>
            </a:extLst>
          </p:cNvPr>
          <p:cNvSpPr>
            <a:spLocks noGrp="1"/>
          </p:cNvSpPr>
          <p:nvPr>
            <p:ph type="title"/>
          </p:nvPr>
        </p:nvSpPr>
        <p:spPr>
          <a:xfrm>
            <a:off x="360000" y="360000"/>
            <a:ext cx="10080000" cy="1008000"/>
          </a:xfrm>
        </p:spPr>
        <p:txBody>
          <a:bodyPr anchor="t">
            <a:normAutofit/>
          </a:bodyPr>
          <a:lstStyle/>
          <a:p>
            <a:r>
              <a:rPr lang="en-AU" b="1"/>
              <a:t>Activity </a:t>
            </a:r>
            <a:r>
              <a:rPr lang="en-AU"/>
              <a:t> 	Class or small group discussion</a:t>
            </a:r>
            <a:br>
              <a:rPr lang="en-AU"/>
            </a:br>
            <a:r>
              <a:rPr lang="en-AU"/>
              <a:t>			Tegan’s case study 2</a:t>
            </a:r>
            <a:endParaRPr lang="en-US"/>
          </a:p>
        </p:txBody>
      </p:sp>
      <p:sp>
        <p:nvSpPr>
          <p:cNvPr id="3" name="Content Placeholder 2">
            <a:extLst>
              <a:ext uri="{FF2B5EF4-FFF2-40B4-BE49-F238E27FC236}">
                <a16:creationId xmlns:a16="http://schemas.microsoft.com/office/drawing/2014/main" id="{41FA0DE8-DAF6-6805-74A5-4933E78942D9}"/>
              </a:ext>
            </a:extLst>
          </p:cNvPr>
          <p:cNvSpPr>
            <a:spLocks noGrp="1"/>
          </p:cNvSpPr>
          <p:nvPr>
            <p:ph sz="half" idx="1"/>
          </p:nvPr>
        </p:nvSpPr>
        <p:spPr>
          <a:xfrm>
            <a:off x="360000" y="1800000"/>
            <a:ext cx="5616000" cy="4320000"/>
          </a:xfrm>
        </p:spPr>
        <p:txBody>
          <a:bodyPr>
            <a:normAutofit/>
          </a:bodyPr>
          <a:lstStyle/>
          <a:p>
            <a:r>
              <a:rPr lang="en-AU" dirty="0">
                <a:solidFill>
                  <a:schemeClr val="accent1"/>
                </a:solidFill>
                <a:effectLst/>
                <a:latin typeface="Public Sans SemiBold" pitchFamily="2" charset="0"/>
              </a:rPr>
              <a:t>A few weeks later, Tegan gets a letter in the </a:t>
            </a:r>
            <a:r>
              <a:rPr lang="en-AU" dirty="0">
                <a:solidFill>
                  <a:schemeClr val="accent1"/>
                </a:solidFill>
                <a:latin typeface="Public Sans SemiBold" pitchFamily="2" charset="0"/>
              </a:rPr>
              <a:t>mail </a:t>
            </a:r>
            <a:r>
              <a:rPr lang="en-AU" dirty="0">
                <a:solidFill>
                  <a:schemeClr val="accent1"/>
                </a:solidFill>
                <a:effectLst/>
                <a:latin typeface="Public Sans SemiBold" pitchFamily="2" charset="0"/>
              </a:rPr>
              <a:t>which includes a receipt for a brand-new iPhone. </a:t>
            </a:r>
          </a:p>
          <a:p>
            <a:r>
              <a:rPr lang="en-AU" sz="1800" dirty="0">
                <a:solidFill>
                  <a:schemeClr val="accent1"/>
                </a:solidFill>
                <a:effectLst/>
              </a:rPr>
              <a:t>Tegan thought this was strange because she hadn't purchased a new phone. </a:t>
            </a:r>
          </a:p>
          <a:p>
            <a:r>
              <a:rPr lang="en-AU" sz="1800" dirty="0">
                <a:solidFill>
                  <a:schemeClr val="accent1"/>
                </a:solidFill>
                <a:effectLst/>
              </a:rPr>
              <a:t>The receipt includes her correct full name</a:t>
            </a:r>
            <a:r>
              <a:rPr lang="en-AU" sz="1800" dirty="0">
                <a:solidFill>
                  <a:schemeClr val="accent1"/>
                </a:solidFill>
              </a:rPr>
              <a:t> and </a:t>
            </a:r>
            <a:r>
              <a:rPr lang="en-AU" sz="1800" dirty="0">
                <a:solidFill>
                  <a:schemeClr val="accent1"/>
                </a:solidFill>
                <a:effectLst/>
              </a:rPr>
              <a:t>address</a:t>
            </a:r>
            <a:r>
              <a:rPr lang="en-AU" sz="1800" dirty="0">
                <a:solidFill>
                  <a:schemeClr val="accent1"/>
                </a:solidFill>
              </a:rPr>
              <a:t>.</a:t>
            </a:r>
          </a:p>
          <a:p>
            <a:r>
              <a:rPr lang="en-AU" sz="1800" dirty="0">
                <a:solidFill>
                  <a:schemeClr val="accent1"/>
                </a:solidFill>
                <a:effectLst/>
              </a:rPr>
              <a:t>Tegan discovers she is being charged for a $1500 phone and $80 a month for two years; that’s </a:t>
            </a:r>
            <a:r>
              <a:rPr lang="en-AU" sz="1800" dirty="0">
                <a:solidFill>
                  <a:schemeClr val="accent1"/>
                </a:solidFill>
              </a:rPr>
              <a:t>nearly $3,500 in total costs. </a:t>
            </a:r>
          </a:p>
        </p:txBody>
      </p:sp>
      <p:sp>
        <p:nvSpPr>
          <p:cNvPr id="4" name="Slide Number Placeholder 3">
            <a:extLst>
              <a:ext uri="{FF2B5EF4-FFF2-40B4-BE49-F238E27FC236}">
                <a16:creationId xmlns:a16="http://schemas.microsoft.com/office/drawing/2014/main" id="{3361C758-F256-EB8C-1D0C-7F78E64A2344}"/>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33</a:t>
            </a:fld>
            <a:endParaRPr lang="en-AU"/>
          </a:p>
        </p:txBody>
      </p:sp>
      <p:sp>
        <p:nvSpPr>
          <p:cNvPr id="5" name="Text Placeholder 4">
            <a:extLst>
              <a:ext uri="{FF2B5EF4-FFF2-40B4-BE49-F238E27FC236}">
                <a16:creationId xmlns:a16="http://schemas.microsoft.com/office/drawing/2014/main" id="{E50767C2-2EE6-2892-5082-4A702D6A10EA}"/>
              </a:ext>
            </a:extLst>
          </p:cNvPr>
          <p:cNvSpPr txBox="1">
            <a:spLocks/>
          </p:cNvSpPr>
          <p:nvPr/>
        </p:nvSpPr>
        <p:spPr>
          <a:xfrm>
            <a:off x="360000" y="5835419"/>
            <a:ext cx="6407999" cy="360000"/>
          </a:xfrm>
          <a:prstGeom prst="rect">
            <a:avLst/>
          </a:prstGeom>
        </p:spPr>
        <p:txBody>
          <a:bodyPr vert="horz" lIns="0" tIns="0" rIns="0" bIns="0" rtlCol="0" anchor="b">
            <a:no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1400" b="0" kern="1200">
                <a:solidFill>
                  <a:schemeClr val="accent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1"/>
                </a:solidFill>
              </a:rPr>
              <a:t>Image:  </a:t>
            </a:r>
            <a:r>
              <a:rPr lang="en-AU">
                <a:solidFill>
                  <a:schemeClr val="tx1"/>
                </a:solidFill>
              </a:rPr>
              <a:t>Person checking phone at desk</a:t>
            </a:r>
          </a:p>
        </p:txBody>
      </p:sp>
      <p:pic>
        <p:nvPicPr>
          <p:cNvPr id="10" name="Picture 9" descr="Person checking phone at desk">
            <a:extLst>
              <a:ext uri="{FF2B5EF4-FFF2-40B4-BE49-F238E27FC236}">
                <a16:creationId xmlns:a16="http://schemas.microsoft.com/office/drawing/2014/main" id="{1D7C4B44-3EEC-8B7C-0C33-3A62CB0A1211}"/>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a:stretch/>
        </p:blipFill>
        <p:spPr>
          <a:xfrm>
            <a:off x="6096000" y="1804699"/>
            <a:ext cx="5736000" cy="4315301"/>
          </a:xfrm>
          <a:prstGeom prst="rect">
            <a:avLst/>
          </a:prstGeom>
        </p:spPr>
      </p:pic>
    </p:spTree>
    <p:extLst>
      <p:ext uri="{BB962C8B-B14F-4D97-AF65-F5344CB8AC3E}">
        <p14:creationId xmlns:p14="http://schemas.microsoft.com/office/powerpoint/2010/main" val="36541998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30983-1346-903F-A467-B9D555CE3375}"/>
              </a:ext>
            </a:extLst>
          </p:cNvPr>
          <p:cNvSpPr>
            <a:spLocks noGrp="1"/>
          </p:cNvSpPr>
          <p:nvPr>
            <p:ph type="title"/>
          </p:nvPr>
        </p:nvSpPr>
        <p:spPr>
          <a:xfrm>
            <a:off x="360000" y="360000"/>
            <a:ext cx="10080000" cy="1008000"/>
          </a:xfrm>
        </p:spPr>
        <p:txBody>
          <a:bodyPr vert="horz" lIns="0" tIns="0" rIns="0" bIns="0" rtlCol="0" anchor="t">
            <a:normAutofit/>
          </a:bodyPr>
          <a:lstStyle/>
          <a:p>
            <a:r>
              <a:rPr lang="en-AU" b="1"/>
              <a:t>Activity  </a:t>
            </a:r>
            <a:r>
              <a:rPr lang="en-AU"/>
              <a:t>  	Class or small group discussion</a:t>
            </a:r>
            <a:br>
              <a:rPr lang="en-AU"/>
            </a:br>
            <a:r>
              <a:rPr lang="en-AU"/>
              <a:t>                  	Tegan’s case study 3</a:t>
            </a:r>
          </a:p>
        </p:txBody>
      </p:sp>
      <p:sp>
        <p:nvSpPr>
          <p:cNvPr id="32" name="Text Placeholder 31">
            <a:extLst>
              <a:ext uri="{FF2B5EF4-FFF2-40B4-BE49-F238E27FC236}">
                <a16:creationId xmlns:a16="http://schemas.microsoft.com/office/drawing/2014/main" id="{156AA7AA-A919-421C-AE01-B174E17A19B6}"/>
              </a:ext>
            </a:extLst>
          </p:cNvPr>
          <p:cNvSpPr>
            <a:spLocks noGrp="1"/>
          </p:cNvSpPr>
          <p:nvPr>
            <p:ph sz="half" idx="2"/>
          </p:nvPr>
        </p:nvSpPr>
        <p:spPr>
          <a:xfrm>
            <a:off x="360000" y="1637768"/>
            <a:ext cx="3976026" cy="3239995"/>
          </a:xfrm>
        </p:spPr>
        <p:txBody>
          <a:bodyPr vert="horz" lIns="0" tIns="0" rIns="0" bIns="0" rtlCol="0">
            <a:noAutofit/>
          </a:bodyPr>
          <a:lstStyle/>
          <a:p>
            <a:r>
              <a:rPr lang="en-AU" dirty="0">
                <a:solidFill>
                  <a:schemeClr val="accent1"/>
                </a:solidFill>
                <a:latin typeface="Public Sans SemiBold" pitchFamily="2" charset="0"/>
              </a:rPr>
              <a:t>After reading Tegan’s story, consider how this could have happened and what she could have done differently to prevent this happening. </a:t>
            </a:r>
          </a:p>
          <a:p>
            <a:r>
              <a:rPr lang="en-AU" sz="1800" dirty="0">
                <a:solidFill>
                  <a:schemeClr val="accent1"/>
                </a:solidFill>
              </a:rPr>
              <a:t>Share your answers with the group or class.</a:t>
            </a:r>
          </a:p>
        </p:txBody>
      </p:sp>
      <p:sp>
        <p:nvSpPr>
          <p:cNvPr id="4" name="Slide Number Placeholder 3">
            <a:extLst>
              <a:ext uri="{FF2B5EF4-FFF2-40B4-BE49-F238E27FC236}">
                <a16:creationId xmlns:a16="http://schemas.microsoft.com/office/drawing/2014/main" id="{FCB0BB42-1BBE-4AD0-8B94-FEDD2F517EC6}"/>
              </a:ext>
            </a:extLst>
          </p:cNvPr>
          <p:cNvSpPr>
            <a:spLocks noGrp="1"/>
          </p:cNvSpPr>
          <p:nvPr>
            <p:ph type="sldNum" sz="quarter" idx="16"/>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34</a:t>
            </a:fld>
            <a:endParaRPr lang="en-AU"/>
          </a:p>
        </p:txBody>
      </p:sp>
      <p:graphicFrame>
        <p:nvGraphicFramePr>
          <p:cNvPr id="36" name="TextBox 2">
            <a:extLst>
              <a:ext uri="{FF2B5EF4-FFF2-40B4-BE49-F238E27FC236}">
                <a16:creationId xmlns:a16="http://schemas.microsoft.com/office/drawing/2014/main" id="{09D5F277-352D-8C7A-B1CD-C4E80FF5F021}"/>
              </a:ext>
            </a:extLst>
          </p:cNvPr>
          <p:cNvGraphicFramePr/>
          <p:nvPr>
            <p:extLst>
              <p:ext uri="{D42A27DB-BD31-4B8C-83A1-F6EECF244321}">
                <p14:modId xmlns:p14="http://schemas.microsoft.com/office/powerpoint/2010/main" val="3417546419"/>
              </p:ext>
            </p:extLst>
          </p:nvPr>
        </p:nvGraphicFramePr>
        <p:xfrm>
          <a:off x="4614773" y="1648214"/>
          <a:ext cx="7229227" cy="4482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779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graphicEl>
                                              <a:dgm id="{3B27058D-EBCB-4196-9C40-46B7952D0E57}"/>
                                            </p:graphicEl>
                                          </p:spTgt>
                                        </p:tgtEl>
                                        <p:attrNameLst>
                                          <p:attrName>style.visibility</p:attrName>
                                        </p:attrNameLst>
                                      </p:cBhvr>
                                      <p:to>
                                        <p:strVal val="visible"/>
                                      </p:to>
                                    </p:set>
                                    <p:animEffect transition="in" filter="fade">
                                      <p:cBhvr>
                                        <p:cTn id="7" dur="500"/>
                                        <p:tgtEl>
                                          <p:spTgt spid="36">
                                            <p:graphicEl>
                                              <a:dgm id="{3B27058D-EBCB-4196-9C40-46B7952D0E57}"/>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graphicEl>
                                              <a:dgm id="{61E778D5-3F50-497D-A1C5-A0D36818A8D2}"/>
                                            </p:graphicEl>
                                          </p:spTgt>
                                        </p:tgtEl>
                                        <p:attrNameLst>
                                          <p:attrName>style.visibility</p:attrName>
                                        </p:attrNameLst>
                                      </p:cBhvr>
                                      <p:to>
                                        <p:strVal val="visible"/>
                                      </p:to>
                                    </p:set>
                                    <p:animEffect transition="in" filter="fade">
                                      <p:cBhvr>
                                        <p:cTn id="10" dur="500"/>
                                        <p:tgtEl>
                                          <p:spTgt spid="36">
                                            <p:graphicEl>
                                              <a:dgm id="{61E778D5-3F50-497D-A1C5-A0D36818A8D2}"/>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graphicEl>
                                              <a:dgm id="{ACC5D9F2-39F5-40B8-AB08-87DFB53B9D7E}"/>
                                            </p:graphicEl>
                                          </p:spTgt>
                                        </p:tgtEl>
                                        <p:attrNameLst>
                                          <p:attrName>style.visibility</p:attrName>
                                        </p:attrNameLst>
                                      </p:cBhvr>
                                      <p:to>
                                        <p:strVal val="visible"/>
                                      </p:to>
                                    </p:set>
                                    <p:animEffect transition="in" filter="fade">
                                      <p:cBhvr>
                                        <p:cTn id="13" dur="500"/>
                                        <p:tgtEl>
                                          <p:spTgt spid="36">
                                            <p:graphicEl>
                                              <a:dgm id="{ACC5D9F2-39F5-40B8-AB08-87DFB53B9D7E}"/>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6">
                                            <p:graphicEl>
                                              <a:dgm id="{EE3D3AB6-C24B-45BD-AFA1-148D2A501AC4}"/>
                                            </p:graphicEl>
                                          </p:spTgt>
                                        </p:tgtEl>
                                        <p:attrNameLst>
                                          <p:attrName>style.visibility</p:attrName>
                                        </p:attrNameLst>
                                      </p:cBhvr>
                                      <p:to>
                                        <p:strVal val="visible"/>
                                      </p:to>
                                    </p:set>
                                    <p:animEffect transition="in" filter="fade">
                                      <p:cBhvr>
                                        <p:cTn id="18" dur="500"/>
                                        <p:tgtEl>
                                          <p:spTgt spid="36">
                                            <p:graphicEl>
                                              <a:dgm id="{EE3D3AB6-C24B-45BD-AFA1-148D2A501AC4}"/>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6">
                                            <p:graphicEl>
                                              <a:dgm id="{9F569F12-0B60-45A2-988F-B36ECC437809}"/>
                                            </p:graphicEl>
                                          </p:spTgt>
                                        </p:tgtEl>
                                        <p:attrNameLst>
                                          <p:attrName>style.visibility</p:attrName>
                                        </p:attrNameLst>
                                      </p:cBhvr>
                                      <p:to>
                                        <p:strVal val="visible"/>
                                      </p:to>
                                    </p:set>
                                    <p:animEffect transition="in" filter="fade">
                                      <p:cBhvr>
                                        <p:cTn id="21" dur="500"/>
                                        <p:tgtEl>
                                          <p:spTgt spid="36">
                                            <p:graphicEl>
                                              <a:dgm id="{9F569F12-0B60-45A2-988F-B36ECC437809}"/>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6">
                                            <p:graphicEl>
                                              <a:dgm id="{8C2A6AEF-F84B-4A78-814A-049B1841584A}"/>
                                            </p:graphicEl>
                                          </p:spTgt>
                                        </p:tgtEl>
                                        <p:attrNameLst>
                                          <p:attrName>style.visibility</p:attrName>
                                        </p:attrNameLst>
                                      </p:cBhvr>
                                      <p:to>
                                        <p:strVal val="visible"/>
                                      </p:to>
                                    </p:set>
                                    <p:animEffect transition="in" filter="fade">
                                      <p:cBhvr>
                                        <p:cTn id="24" dur="500"/>
                                        <p:tgtEl>
                                          <p:spTgt spid="36">
                                            <p:graphicEl>
                                              <a:dgm id="{8C2A6AEF-F84B-4A78-814A-049B1841584A}"/>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6">
                                            <p:graphicEl>
                                              <a:dgm id="{7C6FD465-FD91-4EF8-B111-F6A6FE95DF72}"/>
                                            </p:graphicEl>
                                          </p:spTgt>
                                        </p:tgtEl>
                                        <p:attrNameLst>
                                          <p:attrName>style.visibility</p:attrName>
                                        </p:attrNameLst>
                                      </p:cBhvr>
                                      <p:to>
                                        <p:strVal val="visible"/>
                                      </p:to>
                                    </p:set>
                                    <p:animEffect transition="in" filter="fade">
                                      <p:cBhvr>
                                        <p:cTn id="29" dur="500"/>
                                        <p:tgtEl>
                                          <p:spTgt spid="36">
                                            <p:graphicEl>
                                              <a:dgm id="{7C6FD465-FD91-4EF8-B111-F6A6FE95DF72}"/>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6">
                                            <p:graphicEl>
                                              <a:dgm id="{71848BD2-FD4D-4890-B43F-F510D3228063}"/>
                                            </p:graphicEl>
                                          </p:spTgt>
                                        </p:tgtEl>
                                        <p:attrNameLst>
                                          <p:attrName>style.visibility</p:attrName>
                                        </p:attrNameLst>
                                      </p:cBhvr>
                                      <p:to>
                                        <p:strVal val="visible"/>
                                      </p:to>
                                    </p:set>
                                    <p:animEffect transition="in" filter="fade">
                                      <p:cBhvr>
                                        <p:cTn id="32" dur="500"/>
                                        <p:tgtEl>
                                          <p:spTgt spid="36">
                                            <p:graphicEl>
                                              <a:dgm id="{71848BD2-FD4D-4890-B43F-F510D3228063}"/>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6">
                                            <p:graphicEl>
                                              <a:dgm id="{F1DA80E1-13BD-4A01-809A-3AC57BCB3679}"/>
                                            </p:graphicEl>
                                          </p:spTgt>
                                        </p:tgtEl>
                                        <p:attrNameLst>
                                          <p:attrName>style.visibility</p:attrName>
                                        </p:attrNameLst>
                                      </p:cBhvr>
                                      <p:to>
                                        <p:strVal val="visible"/>
                                      </p:to>
                                    </p:set>
                                    <p:animEffect transition="in" filter="fade">
                                      <p:cBhvr>
                                        <p:cTn id="35" dur="500"/>
                                        <p:tgtEl>
                                          <p:spTgt spid="36">
                                            <p:graphicEl>
                                              <a:dgm id="{F1DA80E1-13BD-4A01-809A-3AC57BCB3679}"/>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6">
                                            <p:graphicEl>
                                              <a:dgm id="{5A7DE0D5-F669-4DA8-BB66-F64AFC916AFB}"/>
                                            </p:graphicEl>
                                          </p:spTgt>
                                        </p:tgtEl>
                                        <p:attrNameLst>
                                          <p:attrName>style.visibility</p:attrName>
                                        </p:attrNameLst>
                                      </p:cBhvr>
                                      <p:to>
                                        <p:strVal val="visible"/>
                                      </p:to>
                                    </p:set>
                                    <p:animEffect transition="in" filter="fade">
                                      <p:cBhvr>
                                        <p:cTn id="40" dur="500"/>
                                        <p:tgtEl>
                                          <p:spTgt spid="36">
                                            <p:graphicEl>
                                              <a:dgm id="{5A7DE0D5-F669-4DA8-BB66-F64AFC916AFB}"/>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6">
                                            <p:graphicEl>
                                              <a:dgm id="{2A8B8467-4329-4286-920D-D28C8AD21998}"/>
                                            </p:graphicEl>
                                          </p:spTgt>
                                        </p:tgtEl>
                                        <p:attrNameLst>
                                          <p:attrName>style.visibility</p:attrName>
                                        </p:attrNameLst>
                                      </p:cBhvr>
                                      <p:to>
                                        <p:strVal val="visible"/>
                                      </p:to>
                                    </p:set>
                                    <p:animEffect transition="in" filter="fade">
                                      <p:cBhvr>
                                        <p:cTn id="43" dur="500"/>
                                        <p:tgtEl>
                                          <p:spTgt spid="36">
                                            <p:graphicEl>
                                              <a:dgm id="{2A8B8467-4329-4286-920D-D28C8AD21998}"/>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6">
                                            <p:graphicEl>
                                              <a:dgm id="{17ABD429-77D6-4E5A-9411-1C44AB1994A9}"/>
                                            </p:graphicEl>
                                          </p:spTgt>
                                        </p:tgtEl>
                                        <p:attrNameLst>
                                          <p:attrName>style.visibility</p:attrName>
                                        </p:attrNameLst>
                                      </p:cBhvr>
                                      <p:to>
                                        <p:strVal val="visible"/>
                                      </p:to>
                                    </p:set>
                                    <p:animEffect transition="in" filter="fade">
                                      <p:cBhvr>
                                        <p:cTn id="46" dur="500"/>
                                        <p:tgtEl>
                                          <p:spTgt spid="36">
                                            <p:graphicEl>
                                              <a:dgm id="{17ABD429-77D6-4E5A-9411-1C44AB1994A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uiExpand="1">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399619D-F87B-901D-7D84-117F27D48DB7}"/>
              </a:ext>
              <a:ext uri="{C183D7F6-B498-43B3-948B-1728B52AA6E4}">
                <adec:decorative xmlns:adec="http://schemas.microsoft.com/office/drawing/2017/decorative" val="1"/>
              </a:ext>
            </a:extLst>
          </p:cNvPr>
          <p:cNvSpPr>
            <a:spLocks noGrp="1"/>
          </p:cNvSpPr>
          <p:nvPr>
            <p:ph type="body" sz="quarter" idx="15"/>
          </p:nvPr>
        </p:nvSpPr>
        <p:spPr/>
        <p:txBody>
          <a:bodyPr/>
          <a:lstStyle/>
          <a:p>
            <a:r>
              <a:rPr lang="en-AU"/>
              <a:t>Department of Customer Service</a:t>
            </a:r>
          </a:p>
        </p:txBody>
      </p:sp>
      <p:sp>
        <p:nvSpPr>
          <p:cNvPr id="2" name="Title 1">
            <a:extLst>
              <a:ext uri="{FF2B5EF4-FFF2-40B4-BE49-F238E27FC236}">
                <a16:creationId xmlns:a16="http://schemas.microsoft.com/office/drawing/2014/main" id="{5D74CD23-6183-A619-C9E1-A1490E1B9774}"/>
              </a:ext>
            </a:extLst>
          </p:cNvPr>
          <p:cNvSpPr>
            <a:spLocks noGrp="1"/>
          </p:cNvSpPr>
          <p:nvPr>
            <p:ph type="title"/>
          </p:nvPr>
        </p:nvSpPr>
        <p:spPr>
          <a:xfrm>
            <a:off x="359999" y="3960000"/>
            <a:ext cx="9710123" cy="1224000"/>
          </a:xfrm>
        </p:spPr>
        <p:txBody>
          <a:bodyPr/>
          <a:lstStyle/>
          <a:p>
            <a:r>
              <a:rPr lang="en-AU"/>
              <a:t>topic 4: Creating strong passwords</a:t>
            </a:r>
          </a:p>
        </p:txBody>
      </p:sp>
      <p:sp>
        <p:nvSpPr>
          <p:cNvPr id="3" name="Text Placeholder 2">
            <a:extLst>
              <a:ext uri="{FF2B5EF4-FFF2-40B4-BE49-F238E27FC236}">
                <a16:creationId xmlns:a16="http://schemas.microsoft.com/office/drawing/2014/main" id="{01737328-83DD-36BA-31F6-8E08AEE52803}"/>
              </a:ext>
            </a:extLst>
          </p:cNvPr>
          <p:cNvSpPr>
            <a:spLocks noGrp="1"/>
          </p:cNvSpPr>
          <p:nvPr>
            <p:ph type="body" sz="quarter" idx="12"/>
          </p:nvPr>
        </p:nvSpPr>
        <p:spPr>
          <a:xfrm>
            <a:off x="1249847" y="5452772"/>
            <a:ext cx="7702153" cy="720000"/>
          </a:xfrm>
        </p:spPr>
        <p:txBody>
          <a:bodyPr/>
          <a:lstStyle/>
          <a:p>
            <a:r>
              <a:rPr lang="en-US"/>
              <a:t>10 minutes</a:t>
            </a:r>
            <a:endParaRPr lang="en-AU"/>
          </a:p>
        </p:txBody>
      </p:sp>
      <p:sp>
        <p:nvSpPr>
          <p:cNvPr id="5" name="Text Placeholder 4">
            <a:extLst>
              <a:ext uri="{FF2B5EF4-FFF2-40B4-BE49-F238E27FC236}">
                <a16:creationId xmlns:a16="http://schemas.microsoft.com/office/drawing/2014/main" id="{BC428C5C-2722-9582-1698-CCB250354A95}"/>
              </a:ext>
            </a:extLst>
          </p:cNvPr>
          <p:cNvSpPr>
            <a:spLocks noGrp="1"/>
          </p:cNvSpPr>
          <p:nvPr>
            <p:ph type="body" sz="quarter" idx="11"/>
          </p:nvPr>
        </p:nvSpPr>
        <p:spPr/>
        <p:txBody>
          <a:bodyPr/>
          <a:lstStyle/>
          <a:p>
            <a:r>
              <a:rPr lang="en-US"/>
              <a:t>4</a:t>
            </a:r>
          </a:p>
        </p:txBody>
      </p:sp>
      <p:pic>
        <p:nvPicPr>
          <p:cNvPr id="4" name="Graphic 3" descr="Stopwatch with solid fill">
            <a:extLst>
              <a:ext uri="{FF2B5EF4-FFF2-40B4-BE49-F238E27FC236}">
                <a16:creationId xmlns:a16="http://schemas.microsoft.com/office/drawing/2014/main" id="{F27ED6B5-D50D-303C-9607-B9FD8862E9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4410" y="5347707"/>
            <a:ext cx="559227" cy="559227"/>
          </a:xfrm>
          <a:prstGeom prst="rect">
            <a:avLst/>
          </a:prstGeom>
        </p:spPr>
      </p:pic>
    </p:spTree>
    <p:extLst>
      <p:ext uri="{BB962C8B-B14F-4D97-AF65-F5344CB8AC3E}">
        <p14:creationId xmlns:p14="http://schemas.microsoft.com/office/powerpoint/2010/main" val="21946138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3EFBB-4FA8-494A-9EC0-03E4A818F075}"/>
              </a:ext>
            </a:extLst>
          </p:cNvPr>
          <p:cNvSpPr>
            <a:spLocks noGrp="1"/>
          </p:cNvSpPr>
          <p:nvPr>
            <p:ph type="title"/>
          </p:nvPr>
        </p:nvSpPr>
        <p:spPr>
          <a:xfrm>
            <a:off x="360000" y="360000"/>
            <a:ext cx="10080000" cy="1008000"/>
          </a:xfrm>
        </p:spPr>
        <p:txBody>
          <a:bodyPr anchor="t">
            <a:normAutofit/>
          </a:bodyPr>
          <a:lstStyle/>
          <a:p>
            <a:r>
              <a:rPr lang="en-AU"/>
              <a:t>Passwords are like toothbrushes! </a:t>
            </a:r>
          </a:p>
        </p:txBody>
      </p:sp>
      <p:sp>
        <p:nvSpPr>
          <p:cNvPr id="3" name="Text Placeholder 2">
            <a:extLst>
              <a:ext uri="{FF2B5EF4-FFF2-40B4-BE49-F238E27FC236}">
                <a16:creationId xmlns:a16="http://schemas.microsoft.com/office/drawing/2014/main" id="{21C2DA63-CD21-43CA-8FB6-0CD6077CFE0A}"/>
              </a:ext>
            </a:extLst>
          </p:cNvPr>
          <p:cNvSpPr>
            <a:spLocks noGrp="1"/>
          </p:cNvSpPr>
          <p:nvPr>
            <p:ph type="body" sz="quarter" idx="13"/>
          </p:nvPr>
        </p:nvSpPr>
        <p:spPr>
          <a:xfrm>
            <a:off x="359999" y="1800001"/>
            <a:ext cx="5405369" cy="4035418"/>
          </a:xfrm>
        </p:spPr>
        <p:txBody>
          <a:bodyPr vert="horz" lIns="0" tIns="0" rIns="0" bIns="0" rtlCol="0" anchor="t">
            <a:normAutofit/>
          </a:bodyPr>
          <a:lstStyle/>
          <a:p>
            <a:pPr>
              <a:spcAft>
                <a:spcPts val="600"/>
              </a:spcAft>
              <a:tabLst>
                <a:tab pos="270510" algn="l"/>
              </a:tabLst>
            </a:pPr>
            <a:r>
              <a:rPr lang="en-AU" sz="1800" dirty="0">
                <a:solidFill>
                  <a:schemeClr val="accent1"/>
                </a:solidFill>
                <a:latin typeface="Public Sans SemiBold" pitchFamily="2" charset="0"/>
                <a:ea typeface="Calibri"/>
                <a:cs typeface="Calibri"/>
              </a:rPr>
              <a:t>A simple password that is easy to figure out is like leaving your house key under the mat for any thief to find.</a:t>
            </a:r>
            <a:endParaRPr lang="en-AU" sz="1800" dirty="0">
              <a:solidFill>
                <a:schemeClr val="accent1"/>
              </a:solidFill>
              <a:latin typeface="Public Sans SemiBold" pitchFamily="2" charset="0"/>
              <a:ea typeface="Calibri" panose="020F0502020204030204" pitchFamily="34" charset="0"/>
            </a:endParaRPr>
          </a:p>
          <a:p>
            <a:pPr>
              <a:spcAft>
                <a:spcPts val="600"/>
              </a:spcAft>
              <a:tabLst>
                <a:tab pos="270510" algn="l"/>
              </a:tabLst>
            </a:pPr>
            <a:r>
              <a:rPr lang="en-AU" sz="1600" dirty="0">
                <a:solidFill>
                  <a:schemeClr val="accent1"/>
                </a:solidFill>
                <a:effectLst/>
                <a:ea typeface="Calibri" panose="020F0502020204030204" pitchFamily="34" charset="0"/>
              </a:rPr>
              <a:t>If someone knows your password or where to find it, they could access your email, social media, or even your bank accounts. </a:t>
            </a:r>
            <a:endParaRPr lang="en-AU" sz="1800" dirty="0">
              <a:solidFill>
                <a:schemeClr val="accent1"/>
              </a:solidFill>
              <a:effectLst/>
              <a:latin typeface="Public Sans SemiBold" pitchFamily="2" charset="0"/>
              <a:ea typeface="Calibri" panose="020F0502020204030204" pitchFamily="34" charset="0"/>
            </a:endParaRPr>
          </a:p>
          <a:p>
            <a:pPr>
              <a:spcAft>
                <a:spcPts val="600"/>
              </a:spcAft>
              <a:tabLst>
                <a:tab pos="0" algn="l"/>
              </a:tabLst>
            </a:pPr>
            <a:r>
              <a:rPr lang="en-AU" sz="1600" dirty="0">
                <a:solidFill>
                  <a:schemeClr val="accent1"/>
                </a:solidFill>
                <a:effectLst/>
                <a:latin typeface="Public Sans SemiBold" pitchFamily="2" charset="0"/>
                <a:ea typeface="Calibri" panose="020F0502020204030204" pitchFamily="34" charset="0"/>
              </a:rPr>
              <a:t>	</a:t>
            </a:r>
            <a:r>
              <a:rPr lang="en-AU" sz="1600" dirty="0">
                <a:solidFill>
                  <a:schemeClr val="accent1"/>
                </a:solidFill>
                <a:effectLst/>
                <a:ea typeface="Calibri" panose="020F0502020204030204" pitchFamily="34" charset="0"/>
              </a:rPr>
              <a:t>It might be even easier to remember it this way; passwords are like toothbrushes:</a:t>
            </a:r>
          </a:p>
          <a:p>
            <a:pPr marL="720725" lvl="1" indent="-360363">
              <a:spcBef>
                <a:spcPts val="600"/>
              </a:spcBef>
              <a:buFont typeface="Arial" panose="020B0604020202020204" pitchFamily="34" charset="0"/>
              <a:buChar char="•"/>
              <a:tabLst>
                <a:tab pos="0" algn="l"/>
              </a:tabLst>
            </a:pPr>
            <a:r>
              <a:rPr lang="en-AU" sz="1600" dirty="0">
                <a:solidFill>
                  <a:schemeClr val="accent1"/>
                </a:solidFill>
                <a:effectLst/>
                <a:ea typeface="Calibri" panose="020F0502020204030204" pitchFamily="34" charset="0"/>
                <a:cs typeface="Times New Roman" panose="02020603050405020304" pitchFamily="18" charset="0"/>
              </a:rPr>
              <a:t>Never share them with anyone!</a:t>
            </a:r>
          </a:p>
          <a:p>
            <a:pPr marL="720725" lvl="1" indent="-360363">
              <a:spcBef>
                <a:spcPts val="600"/>
              </a:spcBef>
              <a:buFont typeface="Arial" panose="020B0604020202020204" pitchFamily="34" charset="0"/>
              <a:buChar char="•"/>
              <a:tabLst>
                <a:tab pos="0" algn="l"/>
              </a:tabLst>
            </a:pPr>
            <a:r>
              <a:rPr lang="en-AU" sz="1600" dirty="0">
                <a:solidFill>
                  <a:schemeClr val="accent1"/>
                </a:solidFill>
                <a:effectLst/>
                <a:ea typeface="Calibri" panose="020F0502020204030204" pitchFamily="34" charset="0"/>
                <a:cs typeface="Times New Roman" panose="02020603050405020304" pitchFamily="18" charset="0"/>
              </a:rPr>
              <a:t>Change them often!</a:t>
            </a:r>
          </a:p>
          <a:p>
            <a:pPr marL="720725" lvl="0" indent="-360363">
              <a:spcBef>
                <a:spcPts val="600"/>
              </a:spcBef>
              <a:spcAft>
                <a:spcPts val="600"/>
              </a:spcAft>
              <a:buFont typeface="Arial" panose="020B0604020202020204" pitchFamily="34" charset="0"/>
              <a:buChar char="•"/>
              <a:tabLst>
                <a:tab pos="0" algn="l"/>
              </a:tabLst>
            </a:pPr>
            <a:r>
              <a:rPr lang="en-AU" sz="1600" dirty="0">
                <a:solidFill>
                  <a:schemeClr val="accent1"/>
                </a:solidFill>
                <a:effectLst/>
                <a:ea typeface="Calibri" panose="020F0502020204030204" pitchFamily="34" charset="0"/>
                <a:cs typeface="Times New Roman" panose="02020603050405020304" pitchFamily="18" charset="0"/>
              </a:rPr>
              <a:t>Don’t leave them lying around!</a:t>
            </a:r>
          </a:p>
          <a:p>
            <a:pPr marL="19050" fontAlgn="base">
              <a:lnSpc>
                <a:spcPct val="90000"/>
              </a:lnSpc>
            </a:pPr>
            <a:endParaRPr lang="en-AU" sz="1800" dirty="0">
              <a:solidFill>
                <a:schemeClr val="accent1"/>
              </a:solidFill>
            </a:endParaRPr>
          </a:p>
          <a:p>
            <a:pPr marL="19050" fontAlgn="base">
              <a:lnSpc>
                <a:spcPct val="90000"/>
              </a:lnSpc>
            </a:pPr>
            <a:endParaRPr lang="en-AU" sz="1800" dirty="0">
              <a:solidFill>
                <a:schemeClr val="accent1"/>
              </a:solidFill>
              <a:effectLst/>
            </a:endParaRPr>
          </a:p>
          <a:p>
            <a:pPr marL="19050" fontAlgn="base">
              <a:lnSpc>
                <a:spcPct val="90000"/>
              </a:lnSpc>
            </a:pPr>
            <a:endParaRPr lang="en-AU" dirty="0">
              <a:effectLst/>
            </a:endParaRPr>
          </a:p>
          <a:p>
            <a:pPr>
              <a:lnSpc>
                <a:spcPct val="90000"/>
              </a:lnSpc>
              <a:spcAft>
                <a:spcPts val="800"/>
              </a:spcAft>
            </a:pPr>
            <a:endParaRPr lang="en-AU" dirty="0">
              <a:effectLst/>
            </a:endParaRPr>
          </a:p>
        </p:txBody>
      </p:sp>
      <p:sp>
        <p:nvSpPr>
          <p:cNvPr id="6" name="Slide Number Placeholder 5">
            <a:extLst>
              <a:ext uri="{FF2B5EF4-FFF2-40B4-BE49-F238E27FC236}">
                <a16:creationId xmlns:a16="http://schemas.microsoft.com/office/drawing/2014/main" id="{D0E1AA95-1AE9-4E68-9DB1-53BCD673B802}"/>
              </a:ext>
            </a:extLst>
          </p:cNvPr>
          <p:cNvSpPr>
            <a:spLocks noGrp="1"/>
          </p:cNvSpPr>
          <p:nvPr>
            <p:ph type="sldNum" sz="quarter" idx="14"/>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36</a:t>
            </a:fld>
            <a:endParaRPr lang="en-AU"/>
          </a:p>
        </p:txBody>
      </p:sp>
      <p:pic>
        <p:nvPicPr>
          <p:cNvPr id="5" name="Picture 4" descr="Wood toothbrushes">
            <a:extLst>
              <a:ext uri="{FF2B5EF4-FFF2-40B4-BE49-F238E27FC236}">
                <a16:creationId xmlns:a16="http://schemas.microsoft.com/office/drawing/2014/main" id="{BD5CB4B0-6ED2-14E2-64CC-5B388021B05A}"/>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a:stretch/>
        </p:blipFill>
        <p:spPr>
          <a:xfrm>
            <a:off x="6193725" y="1800000"/>
            <a:ext cx="5650275" cy="4320000"/>
          </a:xfrm>
          <a:prstGeom prst="rect">
            <a:avLst/>
          </a:prstGeom>
        </p:spPr>
      </p:pic>
      <p:sp>
        <p:nvSpPr>
          <p:cNvPr id="7" name="Text Placeholder 4">
            <a:extLst>
              <a:ext uri="{FF2B5EF4-FFF2-40B4-BE49-F238E27FC236}">
                <a16:creationId xmlns:a16="http://schemas.microsoft.com/office/drawing/2014/main" id="{6E87FE7D-959A-0063-1632-2A538A066E67}"/>
              </a:ext>
            </a:extLst>
          </p:cNvPr>
          <p:cNvSpPr txBox="1">
            <a:spLocks/>
          </p:cNvSpPr>
          <p:nvPr/>
        </p:nvSpPr>
        <p:spPr>
          <a:xfrm>
            <a:off x="348000" y="5835419"/>
            <a:ext cx="5284534" cy="360000"/>
          </a:xfrm>
          <a:prstGeom prst="rect">
            <a:avLst/>
          </a:prstGeom>
        </p:spPr>
        <p:txBody>
          <a:bodyPr vert="horz" lIns="0" tIns="0" rIns="0" bIns="0" rtlCol="0" anchor="b">
            <a:no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1400" b="0" kern="1200">
                <a:solidFill>
                  <a:schemeClr val="accent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1"/>
                </a:solidFill>
              </a:rPr>
              <a:t>Image: Toothbrushes in container </a:t>
            </a:r>
          </a:p>
        </p:txBody>
      </p:sp>
    </p:spTree>
    <p:extLst>
      <p:ext uri="{BB962C8B-B14F-4D97-AF65-F5344CB8AC3E}">
        <p14:creationId xmlns:p14="http://schemas.microsoft.com/office/powerpoint/2010/main" val="18191210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30983-1346-903F-A467-B9D555CE3375}"/>
              </a:ext>
            </a:extLst>
          </p:cNvPr>
          <p:cNvSpPr>
            <a:spLocks noGrp="1"/>
          </p:cNvSpPr>
          <p:nvPr>
            <p:ph type="title"/>
          </p:nvPr>
        </p:nvSpPr>
        <p:spPr/>
        <p:txBody>
          <a:bodyPr/>
          <a:lstStyle/>
          <a:p>
            <a:r>
              <a:rPr lang="en-AU" b="1"/>
              <a:t>Activity </a:t>
            </a:r>
            <a:r>
              <a:rPr lang="en-AU"/>
              <a:t>  World’s worst passwords</a:t>
            </a:r>
          </a:p>
        </p:txBody>
      </p:sp>
      <p:sp>
        <p:nvSpPr>
          <p:cNvPr id="32" name="Text Placeholder 31">
            <a:extLst>
              <a:ext uri="{FF2B5EF4-FFF2-40B4-BE49-F238E27FC236}">
                <a16:creationId xmlns:a16="http://schemas.microsoft.com/office/drawing/2014/main" id="{156AA7AA-A919-421C-AE01-B174E17A19B6}"/>
              </a:ext>
            </a:extLst>
          </p:cNvPr>
          <p:cNvSpPr>
            <a:spLocks noGrp="1"/>
          </p:cNvSpPr>
          <p:nvPr>
            <p:ph type="body" sz="quarter" idx="14"/>
          </p:nvPr>
        </p:nvSpPr>
        <p:spPr>
          <a:xfrm>
            <a:off x="360362" y="1799996"/>
            <a:ext cx="11641138" cy="1085851"/>
          </a:xfrm>
        </p:spPr>
        <p:txBody>
          <a:bodyPr vert="horz" lIns="0" tIns="0" rIns="0" bIns="0" rtlCol="0" anchor="t">
            <a:noAutofit/>
          </a:bodyPr>
          <a:lstStyle/>
          <a:p>
            <a:r>
              <a:rPr lang="en-AU" dirty="0">
                <a:solidFill>
                  <a:schemeClr val="accent1"/>
                </a:solidFill>
                <a:latin typeface="Public Sans SemiBold"/>
              </a:rPr>
              <a:t>Most of the world's most common passwords can be cracked in seconds. </a:t>
            </a:r>
            <a:endParaRPr lang="en-AU" dirty="0">
              <a:solidFill>
                <a:schemeClr val="accent1"/>
              </a:solidFill>
            </a:endParaRPr>
          </a:p>
          <a:p>
            <a:r>
              <a:rPr lang="en-AU" dirty="0">
                <a:solidFill>
                  <a:schemeClr val="accent1"/>
                </a:solidFill>
                <a:latin typeface="Public Sans Light"/>
              </a:rPr>
              <a:t>We've made a list of some of the worst passwords to use. How many will you guess?</a:t>
            </a:r>
          </a:p>
        </p:txBody>
      </p:sp>
      <p:sp>
        <p:nvSpPr>
          <p:cNvPr id="4" name="Slide Number Placeholder 3">
            <a:extLst>
              <a:ext uri="{FF2B5EF4-FFF2-40B4-BE49-F238E27FC236}">
                <a16:creationId xmlns:a16="http://schemas.microsoft.com/office/drawing/2014/main" id="{FCB0BB42-1BBE-4AD0-8B94-FEDD2F517EC6}"/>
              </a:ext>
            </a:extLst>
          </p:cNvPr>
          <p:cNvSpPr>
            <a:spLocks noGrp="1"/>
          </p:cNvSpPr>
          <p:nvPr>
            <p:ph type="sldNum" sz="quarter" idx="15"/>
          </p:nvPr>
        </p:nvSpPr>
        <p:spPr/>
        <p:txBody>
          <a:bodyPr/>
          <a:lstStyle/>
          <a:p>
            <a:fld id="{10A01DC5-1685-4615-8240-15192985C6A2}" type="slidenum">
              <a:rPr lang="en-AU" smtClean="0"/>
              <a:pPr/>
              <a:t>37</a:t>
            </a:fld>
            <a:endParaRPr lang="en-AU"/>
          </a:p>
        </p:txBody>
      </p:sp>
      <p:sp>
        <p:nvSpPr>
          <p:cNvPr id="10" name="TextBox 9">
            <a:extLst>
              <a:ext uri="{FF2B5EF4-FFF2-40B4-BE49-F238E27FC236}">
                <a16:creationId xmlns:a16="http://schemas.microsoft.com/office/drawing/2014/main" id="{C926438F-31B5-AEDB-66B2-519F85B21A37}"/>
              </a:ext>
            </a:extLst>
          </p:cNvPr>
          <p:cNvSpPr txBox="1"/>
          <p:nvPr/>
        </p:nvSpPr>
        <p:spPr>
          <a:xfrm>
            <a:off x="5623724" y="2958622"/>
            <a:ext cx="2256692" cy="4308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800" b="1">
                <a:solidFill>
                  <a:schemeClr val="accent1"/>
                </a:solidFill>
                <a:latin typeface="Public Sans Light"/>
                <a:cs typeface="Dreaming Outloud Pro"/>
              </a:rPr>
              <a:t>password</a:t>
            </a:r>
          </a:p>
        </p:txBody>
      </p:sp>
      <p:sp>
        <p:nvSpPr>
          <p:cNvPr id="11" name="TextBox 10">
            <a:extLst>
              <a:ext uri="{FF2B5EF4-FFF2-40B4-BE49-F238E27FC236}">
                <a16:creationId xmlns:a16="http://schemas.microsoft.com/office/drawing/2014/main" id="{3433693E-5044-39F8-0EB8-32456A94C06F}"/>
              </a:ext>
            </a:extLst>
          </p:cNvPr>
          <p:cNvSpPr txBox="1"/>
          <p:nvPr/>
        </p:nvSpPr>
        <p:spPr>
          <a:xfrm>
            <a:off x="3650359" y="3837655"/>
            <a:ext cx="2217058" cy="4308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800" b="1">
                <a:solidFill>
                  <a:schemeClr val="accent1"/>
                </a:solidFill>
                <a:latin typeface="Public Sans Light"/>
                <a:cs typeface="Dreaming Outloud Pro"/>
              </a:rPr>
              <a:t>123456</a:t>
            </a:r>
            <a:endParaRPr lang="en-US" sz="2800" b="1">
              <a:solidFill>
                <a:schemeClr val="accent1"/>
              </a:solidFill>
              <a:latin typeface="Public Sans Light"/>
            </a:endParaRPr>
          </a:p>
        </p:txBody>
      </p:sp>
      <p:sp>
        <p:nvSpPr>
          <p:cNvPr id="41" name="TextBox 40">
            <a:extLst>
              <a:ext uri="{FF2B5EF4-FFF2-40B4-BE49-F238E27FC236}">
                <a16:creationId xmlns:a16="http://schemas.microsoft.com/office/drawing/2014/main" id="{6D06588E-DEC4-FFBA-6CEF-D8295A8DB61A}"/>
              </a:ext>
            </a:extLst>
          </p:cNvPr>
          <p:cNvSpPr txBox="1"/>
          <p:nvPr/>
        </p:nvSpPr>
        <p:spPr>
          <a:xfrm>
            <a:off x="3835568" y="2997012"/>
            <a:ext cx="1953986" cy="4308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2800" b="1" dirty="0">
                <a:solidFill>
                  <a:schemeClr val="accent1"/>
                </a:solidFill>
                <a:latin typeface="Public Sans Light"/>
              </a:rPr>
              <a:t>user</a:t>
            </a:r>
            <a:endParaRPr lang="en-US" sz="2800" dirty="0">
              <a:solidFill>
                <a:schemeClr val="accent1"/>
              </a:solidFill>
              <a:latin typeface="Public Sans Light"/>
            </a:endParaRPr>
          </a:p>
        </p:txBody>
      </p:sp>
      <p:sp>
        <p:nvSpPr>
          <p:cNvPr id="42" name="TextBox 41">
            <a:extLst>
              <a:ext uri="{FF2B5EF4-FFF2-40B4-BE49-F238E27FC236}">
                <a16:creationId xmlns:a16="http://schemas.microsoft.com/office/drawing/2014/main" id="{B4C92C16-30FC-95C7-05D3-7D33D44AF87F}"/>
              </a:ext>
            </a:extLst>
          </p:cNvPr>
          <p:cNvSpPr txBox="1"/>
          <p:nvPr/>
        </p:nvSpPr>
        <p:spPr>
          <a:xfrm>
            <a:off x="7311344" y="5706955"/>
            <a:ext cx="1482272" cy="4308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800" b="1">
                <a:solidFill>
                  <a:schemeClr val="accent1"/>
                </a:solidFill>
                <a:latin typeface="Public Sans Light"/>
              </a:rPr>
              <a:t>000000</a:t>
            </a:r>
          </a:p>
        </p:txBody>
      </p:sp>
      <p:sp>
        <p:nvSpPr>
          <p:cNvPr id="43" name="TextBox 42">
            <a:extLst>
              <a:ext uri="{FF2B5EF4-FFF2-40B4-BE49-F238E27FC236}">
                <a16:creationId xmlns:a16="http://schemas.microsoft.com/office/drawing/2014/main" id="{48C92A61-C720-B585-C97A-3CADD3CD7276}"/>
              </a:ext>
            </a:extLst>
          </p:cNvPr>
          <p:cNvSpPr txBox="1"/>
          <p:nvPr/>
        </p:nvSpPr>
        <p:spPr>
          <a:xfrm>
            <a:off x="2242095" y="3075218"/>
            <a:ext cx="1536701" cy="430887"/>
          </a:xfrm>
          <a:prstGeom prst="rect">
            <a:avLst/>
          </a:prstGeom>
          <a:noFill/>
          <a:ln>
            <a:no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800" b="1" dirty="0">
                <a:solidFill>
                  <a:schemeClr val="accent1"/>
                </a:solidFill>
              </a:rPr>
              <a:t>**********</a:t>
            </a:r>
            <a:endParaRPr lang="en-US" dirty="0">
              <a:solidFill>
                <a:schemeClr val="accent1"/>
              </a:solidFill>
            </a:endParaRPr>
          </a:p>
        </p:txBody>
      </p:sp>
      <p:sp>
        <p:nvSpPr>
          <p:cNvPr id="3" name="TextBox 2">
            <a:extLst>
              <a:ext uri="{FF2B5EF4-FFF2-40B4-BE49-F238E27FC236}">
                <a16:creationId xmlns:a16="http://schemas.microsoft.com/office/drawing/2014/main" id="{CF74F743-44FD-BD62-619A-4B24B021285C}"/>
              </a:ext>
            </a:extLst>
          </p:cNvPr>
          <p:cNvSpPr txBox="1"/>
          <p:nvPr/>
        </p:nvSpPr>
        <p:spPr>
          <a:xfrm>
            <a:off x="2204983" y="3765335"/>
            <a:ext cx="1261158" cy="4308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2800" b="1">
                <a:solidFill>
                  <a:schemeClr val="accent1"/>
                </a:solidFill>
              </a:rPr>
              <a:t>admin</a:t>
            </a:r>
          </a:p>
        </p:txBody>
      </p:sp>
      <p:sp>
        <p:nvSpPr>
          <p:cNvPr id="20" name="TextBox 19">
            <a:extLst>
              <a:ext uri="{FF2B5EF4-FFF2-40B4-BE49-F238E27FC236}">
                <a16:creationId xmlns:a16="http://schemas.microsoft.com/office/drawing/2014/main" id="{91CAF3DA-2B73-842A-77A7-64F08C0D6F23}"/>
              </a:ext>
            </a:extLst>
          </p:cNvPr>
          <p:cNvSpPr txBox="1"/>
          <p:nvPr/>
        </p:nvSpPr>
        <p:spPr>
          <a:xfrm>
            <a:off x="2463968" y="5611840"/>
            <a:ext cx="1371600" cy="523220"/>
          </a:xfrm>
          <a:prstGeom prst="rect">
            <a:avLst/>
          </a:prstGeom>
          <a:noFill/>
        </p:spPr>
        <p:txBody>
          <a:bodyPr wrap="square">
            <a:spAutoFit/>
          </a:bodyPr>
          <a:lstStyle/>
          <a:p>
            <a:r>
              <a:rPr lang="en-US" sz="2800" b="1">
                <a:solidFill>
                  <a:schemeClr val="accent1"/>
                </a:solidFill>
                <a:latin typeface="Public Sans Light"/>
              </a:rPr>
              <a:t>qwerty</a:t>
            </a:r>
          </a:p>
        </p:txBody>
      </p:sp>
      <p:sp>
        <p:nvSpPr>
          <p:cNvPr id="21" name="TextBox 20">
            <a:extLst>
              <a:ext uri="{FF2B5EF4-FFF2-40B4-BE49-F238E27FC236}">
                <a16:creationId xmlns:a16="http://schemas.microsoft.com/office/drawing/2014/main" id="{D58EEAB3-0F0F-4744-922E-7C6B7D03F0C3}"/>
              </a:ext>
            </a:extLst>
          </p:cNvPr>
          <p:cNvSpPr txBox="1"/>
          <p:nvPr/>
        </p:nvSpPr>
        <p:spPr>
          <a:xfrm>
            <a:off x="8408811" y="4172555"/>
            <a:ext cx="1371600" cy="523220"/>
          </a:xfrm>
          <a:prstGeom prst="rect">
            <a:avLst/>
          </a:prstGeom>
          <a:noFill/>
        </p:spPr>
        <p:txBody>
          <a:bodyPr wrap="square">
            <a:spAutoFit/>
          </a:bodyPr>
          <a:lstStyle/>
          <a:p>
            <a:r>
              <a:rPr lang="en-US" sz="2800" b="1">
                <a:solidFill>
                  <a:schemeClr val="accent1"/>
                </a:solidFill>
                <a:latin typeface="Public Sans Light"/>
              </a:rPr>
              <a:t>abc123</a:t>
            </a:r>
          </a:p>
        </p:txBody>
      </p:sp>
      <p:sp>
        <p:nvSpPr>
          <p:cNvPr id="22" name="TextBox 21">
            <a:extLst>
              <a:ext uri="{FF2B5EF4-FFF2-40B4-BE49-F238E27FC236}">
                <a16:creationId xmlns:a16="http://schemas.microsoft.com/office/drawing/2014/main" id="{BF22B5B5-7D25-61FC-CECB-2C73FED5317F}"/>
              </a:ext>
            </a:extLst>
          </p:cNvPr>
          <p:cNvSpPr txBox="1"/>
          <p:nvPr/>
        </p:nvSpPr>
        <p:spPr>
          <a:xfrm>
            <a:off x="3835568" y="4872611"/>
            <a:ext cx="1482272" cy="4308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2800" b="1" err="1">
                <a:solidFill>
                  <a:schemeClr val="accent1"/>
                </a:solidFill>
              </a:rPr>
              <a:t>iloveyou</a:t>
            </a:r>
            <a:endParaRPr lang="en-US" sz="2800" b="1">
              <a:solidFill>
                <a:schemeClr val="accent1"/>
              </a:solidFill>
            </a:endParaRPr>
          </a:p>
        </p:txBody>
      </p:sp>
      <p:sp>
        <p:nvSpPr>
          <p:cNvPr id="23" name="TextBox 22">
            <a:extLst>
              <a:ext uri="{FF2B5EF4-FFF2-40B4-BE49-F238E27FC236}">
                <a16:creationId xmlns:a16="http://schemas.microsoft.com/office/drawing/2014/main" id="{FBA6AF4D-68A9-AD71-E456-F952680B45F5}"/>
              </a:ext>
            </a:extLst>
          </p:cNvPr>
          <p:cNvSpPr txBox="1"/>
          <p:nvPr/>
        </p:nvSpPr>
        <p:spPr>
          <a:xfrm>
            <a:off x="8187013" y="3244054"/>
            <a:ext cx="1371600" cy="523220"/>
          </a:xfrm>
          <a:prstGeom prst="rect">
            <a:avLst/>
          </a:prstGeom>
          <a:noFill/>
        </p:spPr>
        <p:txBody>
          <a:bodyPr wrap="square">
            <a:spAutoFit/>
          </a:bodyPr>
          <a:lstStyle/>
          <a:p>
            <a:r>
              <a:rPr lang="en-US" sz="2800" b="1">
                <a:solidFill>
                  <a:schemeClr val="accent1"/>
                </a:solidFill>
                <a:latin typeface="Public Sans Light"/>
              </a:rPr>
              <a:t>guest</a:t>
            </a:r>
          </a:p>
        </p:txBody>
      </p:sp>
      <p:sp>
        <p:nvSpPr>
          <p:cNvPr id="24" name="TextBox 23">
            <a:extLst>
              <a:ext uri="{FF2B5EF4-FFF2-40B4-BE49-F238E27FC236}">
                <a16:creationId xmlns:a16="http://schemas.microsoft.com/office/drawing/2014/main" id="{0D2C6116-C5D8-41A4-37C4-ED62592E47B0}"/>
              </a:ext>
            </a:extLst>
          </p:cNvPr>
          <p:cNvSpPr txBox="1"/>
          <p:nvPr/>
        </p:nvSpPr>
        <p:spPr>
          <a:xfrm>
            <a:off x="5874303" y="3833033"/>
            <a:ext cx="1971101" cy="86177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800" b="1" dirty="0">
                <a:solidFill>
                  <a:schemeClr val="accent1"/>
                </a:solidFill>
                <a:latin typeface="Public Sans Light"/>
              </a:rPr>
              <a:t>your street name </a:t>
            </a:r>
          </a:p>
        </p:txBody>
      </p:sp>
      <p:sp>
        <p:nvSpPr>
          <p:cNvPr id="25" name="TextBox 24">
            <a:extLst>
              <a:ext uri="{FF2B5EF4-FFF2-40B4-BE49-F238E27FC236}">
                <a16:creationId xmlns:a16="http://schemas.microsoft.com/office/drawing/2014/main" id="{2EC31FE2-A51E-19AD-E195-6FF5445C163C}"/>
              </a:ext>
            </a:extLst>
          </p:cNvPr>
          <p:cNvSpPr txBox="1"/>
          <p:nvPr/>
        </p:nvSpPr>
        <p:spPr>
          <a:xfrm>
            <a:off x="5962820" y="4906694"/>
            <a:ext cx="1669547" cy="4308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800" b="1">
                <a:solidFill>
                  <a:schemeClr val="accent1"/>
                </a:solidFill>
                <a:latin typeface="Public Sans Light"/>
              </a:rPr>
              <a:t>superman</a:t>
            </a:r>
          </a:p>
        </p:txBody>
      </p:sp>
      <p:sp>
        <p:nvSpPr>
          <p:cNvPr id="6" name="TextBox 5">
            <a:extLst>
              <a:ext uri="{FF2B5EF4-FFF2-40B4-BE49-F238E27FC236}">
                <a16:creationId xmlns:a16="http://schemas.microsoft.com/office/drawing/2014/main" id="{EC9BCCC0-DAB2-B34A-93F4-C6FD5A772546}"/>
              </a:ext>
            </a:extLst>
          </p:cNvPr>
          <p:cNvSpPr txBox="1"/>
          <p:nvPr/>
        </p:nvSpPr>
        <p:spPr>
          <a:xfrm>
            <a:off x="4758888" y="5707272"/>
            <a:ext cx="1953986" cy="523220"/>
          </a:xfrm>
          <a:prstGeom prst="rect">
            <a:avLst/>
          </a:prstGeom>
          <a:noFill/>
        </p:spPr>
        <p:txBody>
          <a:bodyPr wrap="square">
            <a:spAutoFit/>
          </a:bodyPr>
          <a:lstStyle/>
          <a:p>
            <a:r>
              <a:rPr lang="en-US" sz="2800" b="1" err="1">
                <a:solidFill>
                  <a:schemeClr val="accent1"/>
                </a:solidFill>
                <a:latin typeface="Public Sans Light"/>
              </a:rPr>
              <a:t>asdfghjkl</a:t>
            </a:r>
            <a:r>
              <a:rPr lang="en-US" sz="2800" b="1">
                <a:solidFill>
                  <a:schemeClr val="accent1"/>
                </a:solidFill>
                <a:latin typeface="Public Sans Light"/>
              </a:rPr>
              <a:t>;</a:t>
            </a:r>
          </a:p>
        </p:txBody>
      </p:sp>
      <p:sp>
        <p:nvSpPr>
          <p:cNvPr id="7" name="TextBox 6">
            <a:extLst>
              <a:ext uri="{FF2B5EF4-FFF2-40B4-BE49-F238E27FC236}">
                <a16:creationId xmlns:a16="http://schemas.microsoft.com/office/drawing/2014/main" id="{8A4F3A34-821C-2C4D-F711-CB72EA92C4C3}"/>
              </a:ext>
            </a:extLst>
          </p:cNvPr>
          <p:cNvSpPr txBox="1"/>
          <p:nvPr/>
        </p:nvSpPr>
        <p:spPr>
          <a:xfrm>
            <a:off x="1425949" y="4474264"/>
            <a:ext cx="2086119" cy="86177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800" b="1" dirty="0">
                <a:solidFill>
                  <a:schemeClr val="accent1"/>
                </a:solidFill>
                <a:latin typeface="Public Sans Light"/>
              </a:rPr>
              <a:t>your sports teams name </a:t>
            </a:r>
          </a:p>
        </p:txBody>
      </p:sp>
      <p:sp>
        <p:nvSpPr>
          <p:cNvPr id="9" name="TextBox 8">
            <a:extLst>
              <a:ext uri="{FF2B5EF4-FFF2-40B4-BE49-F238E27FC236}">
                <a16:creationId xmlns:a16="http://schemas.microsoft.com/office/drawing/2014/main" id="{F0EDA1D1-C9CB-5CF5-3AEA-50632F10F05A}"/>
              </a:ext>
            </a:extLst>
          </p:cNvPr>
          <p:cNvSpPr txBox="1"/>
          <p:nvPr/>
        </p:nvSpPr>
        <p:spPr>
          <a:xfrm>
            <a:off x="8407593" y="4842324"/>
            <a:ext cx="1971101" cy="86177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800" b="1" dirty="0">
                <a:solidFill>
                  <a:schemeClr val="accent1"/>
                </a:solidFill>
                <a:latin typeface="Public Sans Light"/>
              </a:rPr>
              <a:t>your pets name </a:t>
            </a:r>
          </a:p>
        </p:txBody>
      </p:sp>
    </p:spTree>
    <p:extLst>
      <p:ext uri="{BB962C8B-B14F-4D97-AF65-F5344CB8AC3E}">
        <p14:creationId xmlns:p14="http://schemas.microsoft.com/office/powerpoint/2010/main" val="428427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500"/>
                                        <p:tgtEl>
                                          <p:spTgt spid="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5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fade">
                                      <p:cBhvr>
                                        <p:cTn id="7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41" grpId="0"/>
      <p:bldP spid="42" grpId="0"/>
      <p:bldP spid="43" grpId="0"/>
      <p:bldP spid="3" grpId="0"/>
      <p:bldP spid="20" grpId="0"/>
      <p:bldP spid="21" grpId="0"/>
      <p:bldP spid="22" grpId="0"/>
      <p:bldP spid="23" grpId="0"/>
      <p:bldP spid="24" grpId="0"/>
      <p:bldP spid="25" grpId="0"/>
      <p:bldP spid="6" grpId="0"/>
      <p:bldP spid="7"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30983-1346-903F-A467-B9D555CE3375}"/>
              </a:ext>
            </a:extLst>
          </p:cNvPr>
          <p:cNvSpPr>
            <a:spLocks noGrp="1"/>
          </p:cNvSpPr>
          <p:nvPr>
            <p:ph type="title"/>
          </p:nvPr>
        </p:nvSpPr>
        <p:spPr>
          <a:xfrm>
            <a:off x="360000" y="360000"/>
            <a:ext cx="10080000" cy="1008000"/>
          </a:xfrm>
        </p:spPr>
        <p:txBody>
          <a:bodyPr anchor="t">
            <a:normAutofit/>
          </a:bodyPr>
          <a:lstStyle/>
          <a:p>
            <a:r>
              <a:rPr lang="en-AU" b="1"/>
              <a:t>Activity  </a:t>
            </a:r>
            <a:r>
              <a:rPr lang="en-AU"/>
              <a:t>  Create a strong password </a:t>
            </a:r>
          </a:p>
        </p:txBody>
      </p:sp>
      <p:sp>
        <p:nvSpPr>
          <p:cNvPr id="36" name="Text Placeholder 31">
            <a:extLst>
              <a:ext uri="{FF2B5EF4-FFF2-40B4-BE49-F238E27FC236}">
                <a16:creationId xmlns:a16="http://schemas.microsoft.com/office/drawing/2014/main" id="{156AA7AA-A919-421C-AE01-B174E17A19B6}"/>
              </a:ext>
            </a:extLst>
          </p:cNvPr>
          <p:cNvSpPr>
            <a:spLocks noGrp="1"/>
          </p:cNvSpPr>
          <p:nvPr>
            <p:ph type="body" sz="quarter" idx="13"/>
          </p:nvPr>
        </p:nvSpPr>
        <p:spPr>
          <a:xfrm>
            <a:off x="360000" y="1800001"/>
            <a:ext cx="4680000" cy="4319998"/>
          </a:xfrm>
        </p:spPr>
        <p:txBody>
          <a:bodyPr>
            <a:normAutofit/>
          </a:bodyPr>
          <a:lstStyle/>
          <a:p>
            <a:pPr lvl="0">
              <a:lnSpc>
                <a:spcPct val="90000"/>
              </a:lnSpc>
              <a:spcAft>
                <a:spcPts val="800"/>
              </a:spcAft>
            </a:pPr>
            <a:r>
              <a:rPr lang="en-AU" sz="1800" dirty="0">
                <a:solidFill>
                  <a:schemeClr val="accent1"/>
                </a:solidFill>
              </a:rPr>
              <a:t>	Develop </a:t>
            </a:r>
            <a:r>
              <a:rPr lang="en-AU" sz="1800" dirty="0">
                <a:solidFill>
                  <a:schemeClr val="accent1"/>
                </a:solidFill>
                <a:effectLst/>
              </a:rPr>
              <a:t>a pretend password by 	creating a sentence and then 	change letters to numbers or 	symbols. </a:t>
            </a:r>
          </a:p>
          <a:p>
            <a:pPr lvl="2">
              <a:lnSpc>
                <a:spcPct val="90000"/>
              </a:lnSpc>
              <a:spcAft>
                <a:spcPts val="800"/>
              </a:spcAft>
            </a:pPr>
            <a:r>
              <a:rPr lang="en-AU" dirty="0">
                <a:solidFill>
                  <a:schemeClr val="accent1"/>
                </a:solidFill>
                <a:effectLst/>
              </a:rPr>
              <a:t>	</a:t>
            </a:r>
            <a:r>
              <a:rPr lang="en-AU" sz="1600" dirty="0">
                <a:solidFill>
                  <a:schemeClr val="accent1"/>
                </a:solidFill>
                <a:effectLst/>
              </a:rPr>
              <a:t>For example, Change A to 4, 	Change 	T to 7 and change E to 3.	</a:t>
            </a:r>
          </a:p>
          <a:p>
            <a:pPr lvl="2">
              <a:lnSpc>
                <a:spcPct val="90000"/>
              </a:lnSpc>
              <a:spcAft>
                <a:spcPts val="800"/>
              </a:spcAft>
            </a:pPr>
            <a:r>
              <a:rPr lang="en-AU" sz="1600" dirty="0">
                <a:solidFill>
                  <a:schemeClr val="accent1"/>
                </a:solidFill>
                <a:effectLst/>
              </a:rPr>
              <a:t>	</a:t>
            </a:r>
            <a:r>
              <a:rPr lang="en-AU" sz="1600" i="1" dirty="0">
                <a:solidFill>
                  <a:schemeClr val="accent1"/>
                </a:solidFill>
                <a:effectLst/>
              </a:rPr>
              <a:t>The best kind of password is one 	that  looks like it’s just a jumble of 	numbers, letters and symbols. It 	uses both capitals and lowercase 	letters.</a:t>
            </a:r>
          </a:p>
          <a:p>
            <a:pPr marL="1600200">
              <a:lnSpc>
                <a:spcPct val="90000"/>
              </a:lnSpc>
              <a:spcAft>
                <a:spcPts val="800"/>
              </a:spcAft>
            </a:pPr>
            <a:endParaRPr lang="en-AU" sz="1800" dirty="0">
              <a:solidFill>
                <a:schemeClr val="accent1"/>
              </a:solidFill>
              <a:effectLst/>
            </a:endParaRPr>
          </a:p>
          <a:p>
            <a:pPr lvl="4" indent="0">
              <a:lnSpc>
                <a:spcPct val="90000"/>
              </a:lnSpc>
              <a:spcAft>
                <a:spcPts val="800"/>
              </a:spcAft>
              <a:buNone/>
            </a:pPr>
            <a:r>
              <a:rPr lang="en-AU" sz="1600" dirty="0">
                <a:solidFill>
                  <a:schemeClr val="accent1"/>
                </a:solidFill>
                <a:effectLst/>
              </a:rPr>
              <a:t>	Enter your pretend passwords into the 	</a:t>
            </a:r>
            <a:r>
              <a:rPr lang="en-AU" sz="1600" b="1" dirty="0">
                <a:solidFill>
                  <a:schemeClr val="accent1"/>
                </a:solidFill>
                <a:effectLst/>
              </a:rPr>
              <a:t>Password Strength Tester </a:t>
            </a:r>
            <a:r>
              <a:rPr lang="en-AU" sz="1600" dirty="0">
                <a:solidFill>
                  <a:schemeClr val="accent1"/>
                </a:solidFill>
                <a:effectLst/>
              </a:rPr>
              <a:t>and see if all 	boxes are green</a:t>
            </a:r>
            <a:r>
              <a:rPr lang="en-AU" sz="1600" dirty="0">
                <a:solidFill>
                  <a:schemeClr val="accent1"/>
                </a:solidFill>
              </a:rPr>
              <a:t>. </a:t>
            </a:r>
            <a:endParaRPr lang="en-AU" sz="1600" dirty="0">
              <a:solidFill>
                <a:schemeClr val="accent1"/>
              </a:solidFill>
              <a:effectLst/>
            </a:endParaRPr>
          </a:p>
        </p:txBody>
      </p:sp>
      <p:sp>
        <p:nvSpPr>
          <p:cNvPr id="4" name="Slide Number Placeholder 3">
            <a:extLst>
              <a:ext uri="{FF2B5EF4-FFF2-40B4-BE49-F238E27FC236}">
                <a16:creationId xmlns:a16="http://schemas.microsoft.com/office/drawing/2014/main" id="{FCB0BB42-1BBE-4AD0-8B94-FEDD2F517EC6}"/>
              </a:ext>
            </a:extLst>
          </p:cNvPr>
          <p:cNvSpPr>
            <a:spLocks noGrp="1"/>
          </p:cNvSpPr>
          <p:nvPr>
            <p:ph type="sldNum" sz="quarter" idx="14"/>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38</a:t>
            </a:fld>
            <a:endParaRPr lang="en-AU"/>
          </a:p>
        </p:txBody>
      </p:sp>
      <p:pic>
        <p:nvPicPr>
          <p:cNvPr id="7" name="Graphic 6" descr="Badge 1 with solid fill">
            <a:extLst>
              <a:ext uri="{FF2B5EF4-FFF2-40B4-BE49-F238E27FC236}">
                <a16:creationId xmlns:a16="http://schemas.microsoft.com/office/drawing/2014/main" id="{F4F958A5-6757-37E1-3B1E-18A7B8BD80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0000" y="1693985"/>
            <a:ext cx="697523" cy="697523"/>
          </a:xfrm>
          <a:prstGeom prst="rect">
            <a:avLst/>
          </a:prstGeom>
        </p:spPr>
      </p:pic>
      <p:pic>
        <p:nvPicPr>
          <p:cNvPr id="9" name="Graphic 8" descr="Badge with solid fill">
            <a:extLst>
              <a:ext uri="{FF2B5EF4-FFF2-40B4-BE49-F238E27FC236}">
                <a16:creationId xmlns:a16="http://schemas.microsoft.com/office/drawing/2014/main" id="{73AE6351-4D63-1B2B-F3F1-887ED368345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8000" y="4888457"/>
            <a:ext cx="697523" cy="697523"/>
          </a:xfrm>
          <a:prstGeom prst="rect">
            <a:avLst/>
          </a:prstGeom>
        </p:spPr>
      </p:pic>
      <p:sp>
        <p:nvSpPr>
          <p:cNvPr id="6" name="Text Placeholder 4">
            <a:extLst>
              <a:ext uri="{FF2B5EF4-FFF2-40B4-BE49-F238E27FC236}">
                <a16:creationId xmlns:a16="http://schemas.microsoft.com/office/drawing/2014/main" id="{C3C2C6CE-96EB-98F7-CC0C-91D10F2FD4A5}"/>
              </a:ext>
            </a:extLst>
          </p:cNvPr>
          <p:cNvSpPr txBox="1">
            <a:spLocks/>
          </p:cNvSpPr>
          <p:nvPr/>
        </p:nvSpPr>
        <p:spPr>
          <a:xfrm>
            <a:off x="360000" y="5835419"/>
            <a:ext cx="6407999" cy="360000"/>
          </a:xfrm>
          <a:prstGeom prst="rect">
            <a:avLst/>
          </a:prstGeom>
        </p:spPr>
        <p:txBody>
          <a:bodyPr vert="horz" lIns="0" tIns="0" rIns="0" bIns="0" rtlCol="0" anchor="b">
            <a:no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1400" b="0" kern="1200">
                <a:solidFill>
                  <a:schemeClr val="accent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1"/>
                </a:solidFill>
              </a:rPr>
              <a:t>Image: The Passwords Strength Tester landing page</a:t>
            </a:r>
          </a:p>
        </p:txBody>
      </p:sp>
      <p:grpSp>
        <p:nvGrpSpPr>
          <p:cNvPr id="3" name="Group 2">
            <a:extLst>
              <a:ext uri="{FF2B5EF4-FFF2-40B4-BE49-F238E27FC236}">
                <a16:creationId xmlns:a16="http://schemas.microsoft.com/office/drawing/2014/main" id="{6DF9D298-740E-6B61-5ECB-93A81C221B13}"/>
              </a:ext>
            </a:extLst>
          </p:cNvPr>
          <p:cNvGrpSpPr>
            <a:grpSpLocks noGrp="1" noUngrp="1" noRot="1" noMove="1" noResize="1"/>
          </p:cNvGrpSpPr>
          <p:nvPr/>
        </p:nvGrpSpPr>
        <p:grpSpPr>
          <a:xfrm>
            <a:off x="5081749" y="1800001"/>
            <a:ext cx="7110251" cy="4649100"/>
            <a:chOff x="5081749" y="1800001"/>
            <a:chExt cx="7110251" cy="4649100"/>
          </a:xfrm>
        </p:grpSpPr>
        <p:sp>
          <p:nvSpPr>
            <p:cNvPr id="13" name="Freeform 2">
              <a:extLst>
                <a:ext uri="{FF2B5EF4-FFF2-40B4-BE49-F238E27FC236}">
                  <a16:creationId xmlns:a16="http://schemas.microsoft.com/office/drawing/2014/main" id="{DCB1E377-B033-DBB6-C2FE-EE360E7D8BFE}"/>
                </a:ext>
              </a:extLst>
            </p:cNvPr>
            <p:cNvSpPr>
              <a:spLocks noGrp="1" noRot="1" noMove="1" noResize="1" noEditPoints="1" noAdjustHandles="1" noChangeArrowheads="1" noChangeShapeType="1"/>
            </p:cNvSpPr>
            <p:nvPr/>
          </p:nvSpPr>
          <p:spPr>
            <a:xfrm>
              <a:off x="5081749" y="1800001"/>
              <a:ext cx="7110251" cy="4649100"/>
            </a:xfrm>
            <a:custGeom>
              <a:avLst/>
              <a:gdLst/>
              <a:ahLst/>
              <a:cxnLst/>
              <a:rect l="l" t="t" r="r" b="b"/>
              <a:pathLst>
                <a:path w="7966916" h="5108785">
                  <a:moveTo>
                    <a:pt x="0" y="0"/>
                  </a:moveTo>
                  <a:lnTo>
                    <a:pt x="7966916" y="0"/>
                  </a:lnTo>
                  <a:lnTo>
                    <a:pt x="7966916" y="5108784"/>
                  </a:lnTo>
                  <a:lnTo>
                    <a:pt x="0" y="5108784"/>
                  </a:lnTo>
                  <a:lnTo>
                    <a:pt x="0" y="0"/>
                  </a:lnTo>
                  <a:close/>
                </a:path>
              </a:pathLst>
            </a:custGeom>
            <a:blipFill>
              <a:blip r:embed="rId7">
                <a:extLst>
                  <a:ext uri="{28A0092B-C50C-407E-A947-70E740481C1C}">
                    <a14:useLocalDpi xmlns:a14="http://schemas.microsoft.com/office/drawing/2010/main" val="0"/>
                  </a:ext>
                </a:extLst>
              </a:blip>
              <a:stretch>
                <a:fillRect/>
              </a:stretch>
            </a:blipFill>
          </p:spPr>
          <p:txBody>
            <a:bodyPr/>
            <a:lstStyle/>
            <a:p>
              <a:endParaRPr lang="en-AU"/>
            </a:p>
          </p:txBody>
        </p:sp>
        <p:pic>
          <p:nvPicPr>
            <p:cNvPr id="14" name="Picture 13">
              <a:extLst>
                <a:ext uri="{FF2B5EF4-FFF2-40B4-BE49-F238E27FC236}">
                  <a16:creationId xmlns:a16="http://schemas.microsoft.com/office/drawing/2014/main" id="{09172465-63F4-424A-228C-5F2B719C9D61}"/>
                </a:ext>
              </a:extLst>
            </p:cNvPr>
            <p:cNvPicPr>
              <a:picLocks noGrp="1" noRot="1" noChangeAspect="1" noMove="1" noResize="1" noEditPoints="1" noAdjustHandles="1" noChangeArrowheads="1" noChangeShapeType="1" noCrop="1"/>
            </p:cNvPicPr>
            <p:nvPr/>
          </p:nvPicPr>
          <p:blipFill rotWithShape="1">
            <a:blip r:embed="rId8">
              <a:extLst>
                <a:ext uri="{28A0092B-C50C-407E-A947-70E740481C1C}">
                  <a14:useLocalDpi xmlns:a14="http://schemas.microsoft.com/office/drawing/2010/main" val="0"/>
                </a:ext>
              </a:extLst>
            </a:blip>
            <a:srcRect/>
            <a:stretch/>
          </p:blipFill>
          <p:spPr>
            <a:xfrm>
              <a:off x="5980500" y="2088500"/>
              <a:ext cx="5354249" cy="3426475"/>
            </a:xfrm>
            <a:prstGeom prst="rect">
              <a:avLst/>
            </a:prstGeom>
          </p:spPr>
        </p:pic>
        <p:pic>
          <p:nvPicPr>
            <p:cNvPr id="10" name="Picture 9">
              <a:extLst>
                <a:ext uri="{FF2B5EF4-FFF2-40B4-BE49-F238E27FC236}">
                  <a16:creationId xmlns:a16="http://schemas.microsoft.com/office/drawing/2014/main" id="{616C3959-216D-FC42-E468-13B251D5096C}"/>
                </a:ext>
              </a:extLst>
            </p:cNvPr>
            <p:cNvPicPr>
              <a:picLocks noGrp="1" noRot="1" noChangeAspect="1" noMove="1" noResize="1" noEditPoints="1" noAdjustHandles="1" noChangeArrowheads="1" noChangeShapeType="1" noCrop="1"/>
            </p:cNvPicPr>
            <p:nvPr/>
          </p:nvPicPr>
          <p:blipFill rotWithShape="1">
            <a:blip r:embed="rId9">
              <a:extLst>
                <a:ext uri="{28A0092B-C50C-407E-A947-70E740481C1C}">
                  <a14:useLocalDpi xmlns:a14="http://schemas.microsoft.com/office/drawing/2010/main" val="0"/>
                </a:ext>
              </a:extLst>
            </a:blip>
            <a:srcRect/>
            <a:stretch/>
          </p:blipFill>
          <p:spPr>
            <a:xfrm>
              <a:off x="6158344" y="2391508"/>
              <a:ext cx="4998560" cy="2750174"/>
            </a:xfrm>
            <a:prstGeom prst="rect">
              <a:avLst/>
            </a:prstGeom>
          </p:spPr>
        </p:pic>
      </p:grpSp>
      <p:pic>
        <p:nvPicPr>
          <p:cNvPr id="16" name="Picture 15">
            <a:extLst>
              <a:ext uri="{FF2B5EF4-FFF2-40B4-BE49-F238E27FC236}">
                <a16:creationId xmlns:a16="http://schemas.microsoft.com/office/drawing/2014/main" id="{7F1889C2-54C7-6ED4-29E2-25CDA1A6D8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25440" y="2493737"/>
            <a:ext cx="365848" cy="120875"/>
          </a:xfrm>
          <a:prstGeom prst="rect">
            <a:avLst/>
          </a:prstGeom>
        </p:spPr>
      </p:pic>
      <p:pic>
        <p:nvPicPr>
          <p:cNvPr id="17" name="Picture 16">
            <a:extLst>
              <a:ext uri="{FF2B5EF4-FFF2-40B4-BE49-F238E27FC236}">
                <a16:creationId xmlns:a16="http://schemas.microsoft.com/office/drawing/2014/main" id="{E047D361-47E5-1974-2A32-923F9D2F22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25688" y="2493737"/>
            <a:ext cx="1006405" cy="120875"/>
          </a:xfrm>
          <a:prstGeom prst="rect">
            <a:avLst/>
          </a:prstGeom>
        </p:spPr>
      </p:pic>
    </p:spTree>
    <p:extLst>
      <p:ext uri="{BB962C8B-B14F-4D97-AF65-F5344CB8AC3E}">
        <p14:creationId xmlns:p14="http://schemas.microsoft.com/office/powerpoint/2010/main" val="39688082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399619D-F87B-901D-7D84-117F27D48DB7}"/>
              </a:ext>
              <a:ext uri="{C183D7F6-B498-43B3-948B-1728B52AA6E4}">
                <adec:decorative xmlns:adec="http://schemas.microsoft.com/office/drawing/2017/decorative" val="1"/>
              </a:ext>
            </a:extLst>
          </p:cNvPr>
          <p:cNvSpPr>
            <a:spLocks noGrp="1"/>
          </p:cNvSpPr>
          <p:nvPr>
            <p:ph type="body" sz="quarter" idx="15"/>
          </p:nvPr>
        </p:nvSpPr>
        <p:spPr/>
        <p:txBody>
          <a:bodyPr/>
          <a:lstStyle/>
          <a:p>
            <a:r>
              <a:rPr lang="en-AU"/>
              <a:t>Department of Customer Service</a:t>
            </a:r>
          </a:p>
        </p:txBody>
      </p:sp>
      <p:sp>
        <p:nvSpPr>
          <p:cNvPr id="2" name="Title 1">
            <a:extLst>
              <a:ext uri="{FF2B5EF4-FFF2-40B4-BE49-F238E27FC236}">
                <a16:creationId xmlns:a16="http://schemas.microsoft.com/office/drawing/2014/main" id="{5D74CD23-6183-A619-C9E1-A1490E1B9774}"/>
              </a:ext>
            </a:extLst>
          </p:cNvPr>
          <p:cNvSpPr>
            <a:spLocks noGrp="1"/>
          </p:cNvSpPr>
          <p:nvPr>
            <p:ph type="title"/>
          </p:nvPr>
        </p:nvSpPr>
        <p:spPr>
          <a:xfrm>
            <a:off x="359999" y="3960000"/>
            <a:ext cx="9984151" cy="1224000"/>
          </a:xfrm>
        </p:spPr>
        <p:txBody>
          <a:bodyPr/>
          <a:lstStyle/>
          <a:p>
            <a:r>
              <a:rPr lang="en-AU"/>
              <a:t>Lesson 5: Meet the Authenticators</a:t>
            </a:r>
          </a:p>
        </p:txBody>
      </p:sp>
      <p:sp>
        <p:nvSpPr>
          <p:cNvPr id="3" name="Text Placeholder 2">
            <a:extLst>
              <a:ext uri="{FF2B5EF4-FFF2-40B4-BE49-F238E27FC236}">
                <a16:creationId xmlns:a16="http://schemas.microsoft.com/office/drawing/2014/main" id="{01737328-83DD-36BA-31F6-8E08AEE52803}"/>
              </a:ext>
            </a:extLst>
          </p:cNvPr>
          <p:cNvSpPr>
            <a:spLocks noGrp="1"/>
          </p:cNvSpPr>
          <p:nvPr>
            <p:ph type="body" sz="quarter" idx="12"/>
          </p:nvPr>
        </p:nvSpPr>
        <p:spPr>
          <a:xfrm>
            <a:off x="1249847" y="5703768"/>
            <a:ext cx="7702153" cy="559227"/>
          </a:xfrm>
        </p:spPr>
        <p:txBody>
          <a:bodyPr/>
          <a:lstStyle/>
          <a:p>
            <a:r>
              <a:rPr lang="en-US"/>
              <a:t>10 minutes</a:t>
            </a:r>
            <a:endParaRPr lang="en-AU"/>
          </a:p>
        </p:txBody>
      </p:sp>
      <p:sp>
        <p:nvSpPr>
          <p:cNvPr id="5" name="Text Placeholder 4">
            <a:extLst>
              <a:ext uri="{FF2B5EF4-FFF2-40B4-BE49-F238E27FC236}">
                <a16:creationId xmlns:a16="http://schemas.microsoft.com/office/drawing/2014/main" id="{BC428C5C-2722-9582-1698-CCB250354A95}"/>
              </a:ext>
            </a:extLst>
          </p:cNvPr>
          <p:cNvSpPr>
            <a:spLocks noGrp="1"/>
          </p:cNvSpPr>
          <p:nvPr>
            <p:ph type="body" sz="quarter" idx="11"/>
          </p:nvPr>
        </p:nvSpPr>
        <p:spPr/>
        <p:txBody>
          <a:bodyPr/>
          <a:lstStyle/>
          <a:p>
            <a:r>
              <a:rPr lang="en-US"/>
              <a:t>5</a:t>
            </a:r>
            <a:endParaRPr lang="en-AU"/>
          </a:p>
        </p:txBody>
      </p:sp>
      <p:pic>
        <p:nvPicPr>
          <p:cNvPr id="4" name="Graphic 3" descr="Stopwatch with solid fill">
            <a:extLst>
              <a:ext uri="{FF2B5EF4-FFF2-40B4-BE49-F238E27FC236}">
                <a16:creationId xmlns:a16="http://schemas.microsoft.com/office/drawing/2014/main" id="{F27ED6B5-D50D-303C-9607-B9FD8862E9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5847" y="5560773"/>
            <a:ext cx="559227" cy="559227"/>
          </a:xfrm>
          <a:prstGeom prst="rect">
            <a:avLst/>
          </a:prstGeom>
        </p:spPr>
      </p:pic>
    </p:spTree>
    <p:extLst>
      <p:ext uri="{BB962C8B-B14F-4D97-AF65-F5344CB8AC3E}">
        <p14:creationId xmlns:p14="http://schemas.microsoft.com/office/powerpoint/2010/main" val="752714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FB5E7-D154-404C-BF78-5EF80562F7CB}"/>
              </a:ext>
              <a:ext uri="{C183D7F6-B498-43B3-948B-1728B52AA6E4}">
                <adec:decorative xmlns:adec="http://schemas.microsoft.com/office/drawing/2017/decorative" val="0"/>
              </a:ext>
            </a:extLst>
          </p:cNvPr>
          <p:cNvSpPr>
            <a:spLocks noGrp="1"/>
          </p:cNvSpPr>
          <p:nvPr>
            <p:ph type="title"/>
          </p:nvPr>
        </p:nvSpPr>
        <p:spPr>
          <a:xfrm>
            <a:off x="5400000" y="360000"/>
            <a:ext cx="5400000" cy="1008000"/>
          </a:xfrm>
        </p:spPr>
        <p:txBody>
          <a:bodyPr anchor="t">
            <a:normAutofit/>
          </a:bodyPr>
          <a:lstStyle/>
          <a:p>
            <a:r>
              <a:rPr lang="en-US"/>
              <a:t>Introduction 1</a:t>
            </a:r>
            <a:endParaRPr lang="en-AU"/>
          </a:p>
        </p:txBody>
      </p:sp>
      <p:sp>
        <p:nvSpPr>
          <p:cNvPr id="6" name="Text 1">
            <a:extLst>
              <a:ext uri="{FF2B5EF4-FFF2-40B4-BE49-F238E27FC236}">
                <a16:creationId xmlns:a16="http://schemas.microsoft.com/office/drawing/2014/main" id="{892C0689-8BF6-4FD1-A8EC-08F83CF8F96E}"/>
              </a:ext>
              <a:ext uri="{C183D7F6-B498-43B3-948B-1728B52AA6E4}">
                <adec:decorative xmlns:adec="http://schemas.microsoft.com/office/drawing/2017/decorative" val="0"/>
              </a:ext>
            </a:extLst>
          </p:cNvPr>
          <p:cNvSpPr>
            <a:spLocks noGrp="1"/>
          </p:cNvSpPr>
          <p:nvPr>
            <p:ph type="body" sz="quarter" idx="14"/>
          </p:nvPr>
        </p:nvSpPr>
        <p:spPr>
          <a:xfrm>
            <a:off x="5399999" y="1746000"/>
            <a:ext cx="6408000" cy="4140000"/>
          </a:xfrm>
        </p:spPr>
        <p:txBody>
          <a:bodyPr vert="horz" lIns="0" tIns="0" rIns="0" bIns="0" rtlCol="0" anchor="t">
            <a:noAutofit/>
          </a:bodyPr>
          <a:lstStyle/>
          <a:p>
            <a:r>
              <a:rPr lang="en-AU">
                <a:solidFill>
                  <a:schemeClr val="accent1"/>
                </a:solidFill>
                <a:effectLst/>
                <a:latin typeface="Public Sans SemiBold" pitchFamily="2" charset="0"/>
              </a:rPr>
              <a:t>In Australia, people are often required to prove their identity, before accessing a variety of services and benefits.</a:t>
            </a:r>
            <a:r>
              <a:rPr lang="en-AU">
                <a:solidFill>
                  <a:schemeClr val="accent1"/>
                </a:solidFill>
                <a:latin typeface="Public Sans SemiBold" pitchFamily="2" charset="0"/>
              </a:rPr>
              <a:t> </a:t>
            </a:r>
            <a:endParaRPr lang="en-AU">
              <a:solidFill>
                <a:schemeClr val="accent1"/>
              </a:solidFill>
              <a:effectLst/>
              <a:latin typeface="Public Sans SemiBold" pitchFamily="2" charset="0"/>
            </a:endParaRPr>
          </a:p>
          <a:p>
            <a:r>
              <a:rPr lang="en-AU" sz="1800">
                <a:solidFill>
                  <a:schemeClr val="accent1"/>
                </a:solidFill>
              </a:rPr>
              <a:t>These can include:</a:t>
            </a:r>
          </a:p>
          <a:p>
            <a:pPr marL="342900" indent="-342900">
              <a:buFont typeface="Arial" panose="020B0604020202020204" pitchFamily="34" charset="0"/>
              <a:buChar char="•"/>
            </a:pPr>
            <a:r>
              <a:rPr lang="en-AU" sz="1800">
                <a:solidFill>
                  <a:schemeClr val="accent1"/>
                </a:solidFill>
              </a:rPr>
              <a:t>banking and loans, including buy now pay later services</a:t>
            </a:r>
          </a:p>
          <a:p>
            <a:pPr marL="342900" indent="-342900">
              <a:buFont typeface="Arial" panose="020B0604020202020204" pitchFamily="34" charset="0"/>
              <a:buChar char="•"/>
            </a:pPr>
            <a:r>
              <a:rPr lang="en-AU" sz="1800">
                <a:solidFill>
                  <a:schemeClr val="accent1"/>
                </a:solidFill>
              </a:rPr>
              <a:t>phone and internet</a:t>
            </a:r>
          </a:p>
          <a:p>
            <a:pPr marL="342900" indent="-342900">
              <a:buFont typeface="Arial" panose="020B0604020202020204" pitchFamily="34" charset="0"/>
              <a:buChar char="•"/>
            </a:pPr>
            <a:r>
              <a:rPr lang="en-AU" sz="1800">
                <a:solidFill>
                  <a:schemeClr val="accent1"/>
                </a:solidFill>
              </a:rPr>
              <a:t>cinemas</a:t>
            </a:r>
          </a:p>
          <a:p>
            <a:pPr marL="342900" indent="-342900">
              <a:buFont typeface="Arial" panose="020B0604020202020204" pitchFamily="34" charset="0"/>
              <a:buChar char="•"/>
            </a:pPr>
            <a:r>
              <a:rPr lang="en-AU" sz="1800">
                <a:solidFill>
                  <a:schemeClr val="accent1"/>
                </a:solidFill>
              </a:rPr>
              <a:t>employment</a:t>
            </a:r>
          </a:p>
          <a:p>
            <a:pPr marL="342900" indent="-342900">
              <a:buFont typeface="Arial" panose="020B0604020202020204" pitchFamily="34" charset="0"/>
              <a:buChar char="•"/>
            </a:pPr>
            <a:r>
              <a:rPr lang="en-AU" sz="1800">
                <a:solidFill>
                  <a:schemeClr val="accent1"/>
                </a:solidFill>
              </a:rPr>
              <a:t>travel</a:t>
            </a:r>
          </a:p>
          <a:p>
            <a:pPr marL="342900" indent="-342900">
              <a:buFont typeface="Arial" panose="020B0604020202020204" pitchFamily="34" charset="0"/>
              <a:buChar char="•"/>
            </a:pPr>
            <a:r>
              <a:rPr lang="en-AU" sz="1800">
                <a:solidFill>
                  <a:schemeClr val="accent1"/>
                </a:solidFill>
              </a:rPr>
              <a:t>health services</a:t>
            </a:r>
          </a:p>
        </p:txBody>
      </p:sp>
      <p:pic>
        <p:nvPicPr>
          <p:cNvPr id="8" name="Picture Placeholder 7" descr="Sydney Harbour with boats in water&#10;">
            <a:extLst>
              <a:ext uri="{FF2B5EF4-FFF2-40B4-BE49-F238E27FC236}">
                <a16:creationId xmlns:a16="http://schemas.microsoft.com/office/drawing/2014/main" id="{39163AC0-7A23-927F-5443-D1A7A64EDD29}"/>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p:ph type="pic" sz="quarter" idx="13"/>
          </p:nvPr>
        </p:nvPicPr>
        <p:blipFill rotWithShape="1">
          <a:blip r:embed="rId3">
            <a:extLst>
              <a:ext uri="{28A0092B-C50C-407E-A947-70E740481C1C}">
                <a14:useLocalDpi xmlns:a14="http://schemas.microsoft.com/office/drawing/2010/main" val="0"/>
              </a:ext>
            </a:extLst>
          </a:blip>
          <a:srcRect b="-1"/>
          <a:stretch/>
        </p:blipFill>
        <p:spPr>
          <a:xfrm>
            <a:off x="0" y="0"/>
            <a:ext cx="5039980" cy="6857990"/>
          </a:xfrm>
          <a:noFill/>
        </p:spPr>
      </p:pic>
      <p:sp>
        <p:nvSpPr>
          <p:cNvPr id="13" name="Text Placeholder 4">
            <a:extLst>
              <a:ext uri="{FF2B5EF4-FFF2-40B4-BE49-F238E27FC236}">
                <a16:creationId xmlns:a16="http://schemas.microsoft.com/office/drawing/2014/main" id="{A4DE4F31-93B8-A88E-3F31-C68904C5281D}"/>
              </a:ext>
              <a:ext uri="{C183D7F6-B498-43B3-948B-1728B52AA6E4}">
                <adec:decorative xmlns:adec="http://schemas.microsoft.com/office/drawing/2017/decorative" val="0"/>
              </a:ext>
            </a:extLst>
          </p:cNvPr>
          <p:cNvSpPr>
            <a:spLocks noGrp="1"/>
          </p:cNvSpPr>
          <p:nvPr>
            <p:ph type="body" sz="quarter" idx="15"/>
          </p:nvPr>
        </p:nvSpPr>
        <p:spPr>
          <a:xfrm>
            <a:off x="5400000" y="6084000"/>
            <a:ext cx="6407999" cy="360000"/>
          </a:xfrm>
        </p:spPr>
        <p:txBody>
          <a:bodyPr/>
          <a:lstStyle/>
          <a:p>
            <a:r>
              <a:rPr lang="en-US"/>
              <a:t>Image: </a:t>
            </a:r>
            <a:r>
              <a:rPr lang="en-AU"/>
              <a:t>Sydney Harbour with boats in water</a:t>
            </a:r>
          </a:p>
        </p:txBody>
      </p:sp>
      <p:sp>
        <p:nvSpPr>
          <p:cNvPr id="4" name="Slide Number Placeholder 3">
            <a:extLst>
              <a:ext uri="{FF2B5EF4-FFF2-40B4-BE49-F238E27FC236}">
                <a16:creationId xmlns:a16="http://schemas.microsoft.com/office/drawing/2014/main" id="{8C728C33-94C0-42C0-827F-2DE0EE93E769}"/>
              </a:ext>
              <a:ext uri="{C183D7F6-B498-43B3-948B-1728B52AA6E4}">
                <adec:decorative xmlns:adec="http://schemas.microsoft.com/office/drawing/2017/decorative" val="0"/>
              </a:ext>
            </a:extLst>
          </p:cNvPr>
          <p:cNvSpPr>
            <a:spLocks noGrp="1"/>
          </p:cNvSpPr>
          <p:nvPr>
            <p:ph type="sldNum" sz="quarter" idx="16"/>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4</a:t>
            </a:fld>
            <a:endParaRPr lang="en-AU"/>
          </a:p>
        </p:txBody>
      </p:sp>
    </p:spTree>
    <p:extLst>
      <p:ext uri="{BB962C8B-B14F-4D97-AF65-F5344CB8AC3E}">
        <p14:creationId xmlns:p14="http://schemas.microsoft.com/office/powerpoint/2010/main" val="35659110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3EFBB-4FA8-494A-9EC0-03E4A818F075}"/>
              </a:ext>
            </a:extLst>
          </p:cNvPr>
          <p:cNvSpPr>
            <a:spLocks noGrp="1"/>
          </p:cNvSpPr>
          <p:nvPr>
            <p:ph type="title"/>
          </p:nvPr>
        </p:nvSpPr>
        <p:spPr/>
        <p:txBody>
          <a:bodyPr anchor="t">
            <a:normAutofit/>
          </a:bodyPr>
          <a:lstStyle/>
          <a:p>
            <a:r>
              <a:rPr lang="en-AU"/>
              <a:t>What is Multi Factor Authentication?</a:t>
            </a:r>
          </a:p>
        </p:txBody>
      </p:sp>
      <p:sp>
        <p:nvSpPr>
          <p:cNvPr id="3" name="Text Placeholder 2">
            <a:extLst>
              <a:ext uri="{FF2B5EF4-FFF2-40B4-BE49-F238E27FC236}">
                <a16:creationId xmlns:a16="http://schemas.microsoft.com/office/drawing/2014/main" id="{21C2DA63-CD21-43CA-8FB6-0CD6077CFE0A}"/>
              </a:ext>
            </a:extLst>
          </p:cNvPr>
          <p:cNvSpPr>
            <a:spLocks noGrp="1"/>
          </p:cNvSpPr>
          <p:nvPr>
            <p:ph type="body" sz="quarter" idx="13"/>
          </p:nvPr>
        </p:nvSpPr>
        <p:spPr/>
        <p:txBody>
          <a:bodyPr>
            <a:normAutofit/>
          </a:bodyPr>
          <a:lstStyle/>
          <a:p>
            <a:pPr>
              <a:lnSpc>
                <a:spcPct val="107000"/>
              </a:lnSpc>
              <a:spcAft>
                <a:spcPts val="800"/>
              </a:spcAft>
            </a:pPr>
            <a:r>
              <a:rPr lang="en-AU" dirty="0">
                <a:solidFill>
                  <a:schemeClr val="accent1"/>
                </a:solidFill>
                <a:effectLst/>
                <a:latin typeface="Public Sans SemiBold" pitchFamily="2" charset="0"/>
                <a:ea typeface="Calibri" panose="020F0502020204030204" pitchFamily="34" charset="0"/>
                <a:cs typeface="Times New Roman" panose="02020603050405020304" pitchFamily="18" charset="0"/>
              </a:rPr>
              <a:t>Multi-factor authentication, or MFA, sometimes called two-factor authentication, is one of the best ways to keep other people from getting into your accounts and accessing your valuable information.</a:t>
            </a:r>
          </a:p>
          <a:p>
            <a:pPr>
              <a:lnSpc>
                <a:spcPct val="107000"/>
              </a:lnSpc>
              <a:spcAft>
                <a:spcPts val="800"/>
              </a:spcAft>
            </a:pPr>
            <a:r>
              <a:rPr lang="en-AU" sz="1800" dirty="0">
                <a:solidFill>
                  <a:schemeClr val="accent1"/>
                </a:solidFill>
                <a:effectLst/>
                <a:ea typeface="Times New Roman" panose="02020603050405020304" pitchFamily="18" charset="0"/>
                <a:cs typeface="Times New Roman" panose="02020603050405020304" pitchFamily="18" charset="0"/>
              </a:rPr>
              <a:t>Most password-related cyberattacks can't get past multi-factor authentication. </a:t>
            </a:r>
            <a:endParaRPr lang="en-AU" sz="1800" dirty="0">
              <a:solidFill>
                <a:schemeClr val="accent1"/>
              </a:solidFill>
              <a:effectLst/>
              <a:latin typeface="Public Sans SemiBold" pitchFamily="2"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solidFill>
                  <a:schemeClr val="accent1"/>
                </a:solidFill>
                <a:effectLst/>
                <a:ea typeface="Calibri" panose="020F0502020204030204" pitchFamily="34" charset="0"/>
                <a:cs typeface="Times New Roman" panose="02020603050405020304" pitchFamily="18" charset="0"/>
              </a:rPr>
              <a:t>	</a:t>
            </a:r>
            <a:endParaRPr lang="en-AU" sz="1800" dirty="0">
              <a:solidFill>
                <a:schemeClr val="accent1"/>
              </a:solidFill>
              <a:effectLst/>
              <a:latin typeface="Public Sans SemiBold" pitchFamily="2" charset="0"/>
              <a:ea typeface="Calibri" panose="020F0502020204030204" pitchFamily="34" charset="0"/>
              <a:cs typeface="Times New Roman" panose="02020603050405020304" pitchFamily="18" charset="0"/>
            </a:endParaRPr>
          </a:p>
          <a:p>
            <a:pPr marL="19050" fontAlgn="base">
              <a:lnSpc>
                <a:spcPct val="90000"/>
              </a:lnSpc>
            </a:pPr>
            <a:endParaRPr lang="en-AU" sz="1800" dirty="0">
              <a:solidFill>
                <a:schemeClr val="accent1"/>
              </a:solidFill>
              <a:effectLst/>
            </a:endParaRPr>
          </a:p>
          <a:p>
            <a:pPr marL="19050" fontAlgn="base">
              <a:lnSpc>
                <a:spcPct val="90000"/>
              </a:lnSpc>
            </a:pPr>
            <a:endParaRPr lang="en-AU" sz="1800" dirty="0">
              <a:solidFill>
                <a:schemeClr val="accent1"/>
              </a:solidFill>
            </a:endParaRPr>
          </a:p>
          <a:p>
            <a:pPr marL="19050" fontAlgn="base">
              <a:lnSpc>
                <a:spcPct val="90000"/>
              </a:lnSpc>
            </a:pPr>
            <a:endParaRPr lang="en-AU" sz="1800" dirty="0">
              <a:solidFill>
                <a:schemeClr val="accent1"/>
              </a:solidFill>
              <a:effectLst/>
            </a:endParaRPr>
          </a:p>
          <a:p>
            <a:pPr marL="19050" fontAlgn="base">
              <a:lnSpc>
                <a:spcPct val="90000"/>
              </a:lnSpc>
            </a:pPr>
            <a:endParaRPr lang="en-AU" dirty="0">
              <a:effectLst/>
            </a:endParaRPr>
          </a:p>
          <a:p>
            <a:pPr>
              <a:lnSpc>
                <a:spcPct val="90000"/>
              </a:lnSpc>
              <a:spcAft>
                <a:spcPts val="800"/>
              </a:spcAft>
            </a:pPr>
            <a:endParaRPr lang="en-AU" dirty="0">
              <a:effectLst/>
            </a:endParaRPr>
          </a:p>
        </p:txBody>
      </p:sp>
      <p:sp>
        <p:nvSpPr>
          <p:cNvPr id="6" name="Slide Number Placeholder 5">
            <a:extLst>
              <a:ext uri="{FF2B5EF4-FFF2-40B4-BE49-F238E27FC236}">
                <a16:creationId xmlns:a16="http://schemas.microsoft.com/office/drawing/2014/main" id="{D0E1AA95-1AE9-4E68-9DB1-53BCD673B802}"/>
              </a:ext>
            </a:extLst>
          </p:cNvPr>
          <p:cNvSpPr>
            <a:spLocks noGrp="1"/>
          </p:cNvSpPr>
          <p:nvPr>
            <p:ph type="sldNum" sz="quarter" idx="14"/>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40</a:t>
            </a:fld>
            <a:endParaRPr lang="en-AU"/>
          </a:p>
        </p:txBody>
      </p:sp>
      <p:pic>
        <p:nvPicPr>
          <p:cNvPr id="5" name="Graphic 4" descr="Badge Question Mark with solid fill">
            <a:extLst>
              <a:ext uri="{FF2B5EF4-FFF2-40B4-BE49-F238E27FC236}">
                <a16:creationId xmlns:a16="http://schemas.microsoft.com/office/drawing/2014/main" id="{6F393D2B-8BC4-6B84-EAD5-02662275BD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917" y="4502516"/>
            <a:ext cx="776123" cy="776123"/>
          </a:xfrm>
          <a:prstGeom prst="rect">
            <a:avLst/>
          </a:prstGeom>
        </p:spPr>
      </p:pic>
      <p:sp>
        <p:nvSpPr>
          <p:cNvPr id="4" name="Text Placeholder 4">
            <a:extLst>
              <a:ext uri="{FF2B5EF4-FFF2-40B4-BE49-F238E27FC236}">
                <a16:creationId xmlns:a16="http://schemas.microsoft.com/office/drawing/2014/main" id="{F6842A17-AB03-06E2-7E39-6DD2646F204D}"/>
              </a:ext>
            </a:extLst>
          </p:cNvPr>
          <p:cNvSpPr txBox="1">
            <a:spLocks/>
          </p:cNvSpPr>
          <p:nvPr/>
        </p:nvSpPr>
        <p:spPr>
          <a:xfrm>
            <a:off x="360000" y="5835419"/>
            <a:ext cx="4510763" cy="360000"/>
          </a:xfrm>
          <a:prstGeom prst="rect">
            <a:avLst/>
          </a:prstGeom>
        </p:spPr>
        <p:txBody>
          <a:bodyPr vert="horz" lIns="0" tIns="0" rIns="0" bIns="0" rtlCol="0" anchor="b">
            <a:no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1400" b="0" kern="1200">
                <a:solidFill>
                  <a:schemeClr val="accent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1"/>
                </a:solidFill>
              </a:rPr>
              <a:t>Image:  Person holding phone with a verification code notification</a:t>
            </a:r>
          </a:p>
        </p:txBody>
      </p:sp>
      <p:sp>
        <p:nvSpPr>
          <p:cNvPr id="7" name="TextBox 6">
            <a:extLst>
              <a:ext uri="{FF2B5EF4-FFF2-40B4-BE49-F238E27FC236}">
                <a16:creationId xmlns:a16="http://schemas.microsoft.com/office/drawing/2014/main" id="{A59DCA6F-738E-8546-6976-5A552ED62FEE}"/>
              </a:ext>
            </a:extLst>
          </p:cNvPr>
          <p:cNvSpPr txBox="1"/>
          <p:nvPr/>
        </p:nvSpPr>
        <p:spPr>
          <a:xfrm>
            <a:off x="1394492" y="4585953"/>
            <a:ext cx="3776133" cy="936661"/>
          </a:xfrm>
          <a:prstGeom prst="rect">
            <a:avLst/>
          </a:prstGeom>
          <a:noFill/>
        </p:spPr>
        <p:txBody>
          <a:bodyPr wrap="square" lIns="0" tIns="0" rIns="0" bIns="0" rtlCol="0">
            <a:noAutofit/>
          </a:bodyPr>
          <a:lstStyle/>
          <a:p>
            <a:pPr>
              <a:lnSpc>
                <a:spcPct val="107000"/>
              </a:lnSpc>
              <a:spcAft>
                <a:spcPts val="800"/>
              </a:spcAft>
            </a:pPr>
            <a:r>
              <a:rPr lang="en-AU" sz="1800">
                <a:solidFill>
                  <a:schemeClr val="accent1"/>
                </a:solidFill>
                <a:effectLst/>
                <a:ea typeface="Calibri" panose="020F0502020204030204" pitchFamily="34" charset="0"/>
                <a:cs typeface="Times New Roman" panose="02020603050405020304" pitchFamily="18" charset="0"/>
              </a:rPr>
              <a:t>Who in the class has used multifactor authentication on their accounts? </a:t>
            </a:r>
            <a:endParaRPr lang="en-AU" sz="1800">
              <a:solidFill>
                <a:schemeClr val="accent1"/>
              </a:solidFill>
              <a:ea typeface="Calibri" panose="020F0502020204030204" pitchFamily="34" charset="0"/>
              <a:cs typeface="Times New Roman" panose="02020603050405020304" pitchFamily="18" charset="0"/>
            </a:endParaRPr>
          </a:p>
        </p:txBody>
      </p:sp>
      <p:pic>
        <p:nvPicPr>
          <p:cNvPr id="12" name="Picture 2" descr="A person holding a phone&#10;&#10;Description automatically generated">
            <a:extLst>
              <a:ext uri="{FF2B5EF4-FFF2-40B4-BE49-F238E27FC236}">
                <a16:creationId xmlns:a16="http://schemas.microsoft.com/office/drawing/2014/main" id="{BE29C40B-492E-30BB-A536-0D54E6811064}"/>
              </a:ext>
            </a:extLst>
          </p:cNvPr>
          <p:cNvPicPr>
            <a:picLocks noGrp="1" noRot="1" noChangeAspect="1" noMove="1" noResize="1" noEditPoints="1" noAdjustHandles="1" noChangeArrowheads="1" noChangeShapeType="1" noCrop="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5302663" y="1805083"/>
            <a:ext cx="6458712" cy="4309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70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3EFBB-4FA8-494A-9EC0-03E4A818F075}"/>
              </a:ext>
            </a:extLst>
          </p:cNvPr>
          <p:cNvSpPr>
            <a:spLocks noGrp="1"/>
          </p:cNvSpPr>
          <p:nvPr>
            <p:ph type="title"/>
          </p:nvPr>
        </p:nvSpPr>
        <p:spPr>
          <a:xfrm>
            <a:off x="360000" y="360000"/>
            <a:ext cx="10080000" cy="1008000"/>
          </a:xfrm>
        </p:spPr>
        <p:txBody>
          <a:bodyPr anchor="t">
            <a:normAutofit/>
          </a:bodyPr>
          <a:lstStyle/>
          <a:p>
            <a:r>
              <a:rPr lang="en-AU"/>
              <a:t>Meet the Authenticators</a:t>
            </a:r>
          </a:p>
        </p:txBody>
      </p:sp>
      <p:sp>
        <p:nvSpPr>
          <p:cNvPr id="3" name="Text Placeholder 2">
            <a:extLst>
              <a:ext uri="{FF2B5EF4-FFF2-40B4-BE49-F238E27FC236}">
                <a16:creationId xmlns:a16="http://schemas.microsoft.com/office/drawing/2014/main" id="{21C2DA63-CD21-43CA-8FB6-0CD6077CFE0A}"/>
              </a:ext>
            </a:extLst>
          </p:cNvPr>
          <p:cNvSpPr>
            <a:spLocks noGrp="1"/>
          </p:cNvSpPr>
          <p:nvPr>
            <p:ph type="body" sz="quarter" idx="13"/>
          </p:nvPr>
        </p:nvSpPr>
        <p:spPr>
          <a:xfrm>
            <a:off x="359999" y="1800001"/>
            <a:ext cx="11484001" cy="4319998"/>
          </a:xfrm>
        </p:spPr>
        <p:txBody>
          <a:bodyPr>
            <a:normAutofit/>
          </a:bodyPr>
          <a:lstStyle/>
          <a:p>
            <a:pPr>
              <a:lnSpc>
                <a:spcPct val="107000"/>
              </a:lnSpc>
              <a:spcAft>
                <a:spcPts val="800"/>
              </a:spcAft>
            </a:pPr>
            <a:r>
              <a:rPr lang="en-AU" sz="1800" dirty="0">
                <a:solidFill>
                  <a:schemeClr val="accent1"/>
                </a:solidFill>
                <a:effectLst/>
                <a:ea typeface="Calibri" panose="020F0502020204030204" pitchFamily="34" charset="0"/>
                <a:cs typeface="Calibri" panose="020F0502020204030204" pitchFamily="34" charset="0"/>
              </a:rPr>
              <a:t>Before granting access to an online account, multi-factor authentication (MFA) requires two or more forms of personal identification, greatly increasing protection and making it much more difficult for someone to gain access to your accounts.</a:t>
            </a:r>
            <a:endParaRPr lang="en-AU" sz="1800" dirty="0">
              <a:solidFill>
                <a:schemeClr val="accent1"/>
              </a:solidFill>
              <a:effectLst/>
              <a:latin typeface="Public Sans SemiBold" pitchFamily="2" charset="0"/>
              <a:ea typeface="Calibri" panose="020F0502020204030204" pitchFamily="34" charset="0"/>
              <a:cs typeface="Calibri" panose="020F0502020204030204" pitchFamily="34" charset="0"/>
            </a:endParaRPr>
          </a:p>
          <a:p>
            <a:pPr>
              <a:lnSpc>
                <a:spcPct val="107000"/>
              </a:lnSpc>
              <a:spcAft>
                <a:spcPts val="800"/>
              </a:spcAft>
            </a:pPr>
            <a:r>
              <a:rPr lang="en-AU" sz="1800" dirty="0">
                <a:solidFill>
                  <a:schemeClr val="accent1"/>
                </a:solidFill>
                <a:ea typeface="Calibri" panose="020F0502020204030204" pitchFamily="34" charset="0"/>
                <a:cs typeface="Calibri" panose="020F0502020204030204" pitchFamily="34" charset="0"/>
              </a:rPr>
              <a:t>E</a:t>
            </a:r>
            <a:r>
              <a:rPr lang="en-AU" sz="1800" dirty="0">
                <a:solidFill>
                  <a:schemeClr val="accent1"/>
                </a:solidFill>
                <a:effectLst/>
                <a:ea typeface="Calibri" panose="020F0502020204030204" pitchFamily="34" charset="0"/>
                <a:cs typeface="Calibri" panose="020F0502020204030204" pitchFamily="34" charset="0"/>
              </a:rPr>
              <a:t>xamples of multi-factor authentication are:</a:t>
            </a:r>
          </a:p>
          <a:p>
            <a:pPr>
              <a:lnSpc>
                <a:spcPct val="107000"/>
              </a:lnSpc>
              <a:spcAft>
                <a:spcPts val="800"/>
              </a:spcAft>
            </a:pPr>
            <a:r>
              <a:rPr lang="en-AU" sz="1900" dirty="0">
                <a:solidFill>
                  <a:schemeClr val="accent1"/>
                </a:solidFill>
                <a:ea typeface="Calibri" panose="020F0502020204030204" pitchFamily="34" charset="0"/>
                <a:cs typeface="Calibri" panose="020F0502020204030204" pitchFamily="34" charset="0"/>
              </a:rPr>
              <a:t>	</a:t>
            </a:r>
            <a:endParaRPr lang="en-AU" sz="1900" dirty="0">
              <a:solidFill>
                <a:schemeClr val="accent1"/>
              </a:solidFill>
              <a:effectLst/>
              <a:ea typeface="Calibri" panose="020F0502020204030204" pitchFamily="34" charset="0"/>
              <a:cs typeface="Calibri" panose="020F0502020204030204" pitchFamily="34" charset="0"/>
            </a:endParaRPr>
          </a:p>
          <a:p>
            <a:pPr>
              <a:lnSpc>
                <a:spcPct val="107000"/>
              </a:lnSpc>
              <a:spcAft>
                <a:spcPts val="800"/>
              </a:spcAft>
            </a:pPr>
            <a:r>
              <a:rPr lang="en-AU" sz="1800" dirty="0">
                <a:solidFill>
                  <a:schemeClr val="accent1"/>
                </a:solidFill>
                <a:effectLst/>
                <a:ea typeface="Calibri" panose="020F0502020204030204" pitchFamily="34" charset="0"/>
                <a:cs typeface="Calibri" panose="020F0502020204030204" pitchFamily="34" charset="0"/>
              </a:rPr>
              <a:t> </a:t>
            </a:r>
            <a:endParaRPr lang="en-AU" sz="1800" dirty="0">
              <a:solidFill>
                <a:schemeClr val="accent1"/>
              </a:solidFill>
              <a:effectLst/>
            </a:endParaRPr>
          </a:p>
          <a:p>
            <a:pPr marL="19050" fontAlgn="base">
              <a:lnSpc>
                <a:spcPct val="90000"/>
              </a:lnSpc>
            </a:pPr>
            <a:endParaRPr lang="en-AU" sz="1800" dirty="0">
              <a:solidFill>
                <a:schemeClr val="accent1"/>
              </a:solidFill>
              <a:effectLst/>
            </a:endParaRPr>
          </a:p>
          <a:p>
            <a:pPr marL="19050" fontAlgn="base">
              <a:lnSpc>
                <a:spcPct val="90000"/>
              </a:lnSpc>
            </a:pPr>
            <a:endParaRPr lang="en-AU" dirty="0">
              <a:effectLst/>
            </a:endParaRPr>
          </a:p>
          <a:p>
            <a:pPr>
              <a:lnSpc>
                <a:spcPct val="90000"/>
              </a:lnSpc>
              <a:spcAft>
                <a:spcPts val="800"/>
              </a:spcAft>
            </a:pPr>
            <a:endParaRPr lang="en-AU" dirty="0">
              <a:effectLst/>
            </a:endParaRPr>
          </a:p>
        </p:txBody>
      </p:sp>
      <p:sp>
        <p:nvSpPr>
          <p:cNvPr id="6" name="Slide Number Placeholder 5">
            <a:extLst>
              <a:ext uri="{FF2B5EF4-FFF2-40B4-BE49-F238E27FC236}">
                <a16:creationId xmlns:a16="http://schemas.microsoft.com/office/drawing/2014/main" id="{D0E1AA95-1AE9-4E68-9DB1-53BCD673B802}"/>
              </a:ext>
            </a:extLst>
          </p:cNvPr>
          <p:cNvSpPr>
            <a:spLocks noGrp="1"/>
          </p:cNvSpPr>
          <p:nvPr>
            <p:ph type="sldNum" sz="quarter" idx="14"/>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41</a:t>
            </a:fld>
            <a:endParaRPr lang="en-AU"/>
          </a:p>
        </p:txBody>
      </p:sp>
      <p:graphicFrame>
        <p:nvGraphicFramePr>
          <p:cNvPr id="4" name="Diagram 3">
            <a:extLst>
              <a:ext uri="{FF2B5EF4-FFF2-40B4-BE49-F238E27FC236}">
                <a16:creationId xmlns:a16="http://schemas.microsoft.com/office/drawing/2014/main" id="{70C00CB6-9625-B5DB-2B1D-49516D13497E}"/>
              </a:ext>
            </a:extLst>
          </p:cNvPr>
          <p:cNvGraphicFramePr/>
          <p:nvPr>
            <p:extLst>
              <p:ext uri="{D42A27DB-BD31-4B8C-83A1-F6EECF244321}">
                <p14:modId xmlns:p14="http://schemas.microsoft.com/office/powerpoint/2010/main" val="3223375184"/>
              </p:ext>
            </p:extLst>
          </p:nvPr>
        </p:nvGraphicFramePr>
        <p:xfrm>
          <a:off x="2032000" y="171221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63035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30983-1346-903F-A467-B9D555CE3375}"/>
              </a:ext>
            </a:extLst>
          </p:cNvPr>
          <p:cNvSpPr>
            <a:spLocks noGrp="1"/>
          </p:cNvSpPr>
          <p:nvPr>
            <p:ph type="title"/>
          </p:nvPr>
        </p:nvSpPr>
        <p:spPr>
          <a:xfrm>
            <a:off x="360000" y="360000"/>
            <a:ext cx="10080000" cy="1008000"/>
          </a:xfrm>
        </p:spPr>
        <p:txBody>
          <a:bodyPr vert="horz" lIns="0" tIns="0" rIns="0" bIns="0" rtlCol="0" anchor="t">
            <a:normAutofit/>
          </a:bodyPr>
          <a:lstStyle/>
          <a:p>
            <a:r>
              <a:rPr lang="en-AU" b="1"/>
              <a:t>Activity 	 </a:t>
            </a:r>
            <a:r>
              <a:rPr lang="en-AU"/>
              <a:t>Sasha’s case study</a:t>
            </a:r>
          </a:p>
        </p:txBody>
      </p:sp>
      <p:sp>
        <p:nvSpPr>
          <p:cNvPr id="10" name="Content Placeholder 4">
            <a:extLst>
              <a:ext uri="{FF2B5EF4-FFF2-40B4-BE49-F238E27FC236}">
                <a16:creationId xmlns:a16="http://schemas.microsoft.com/office/drawing/2014/main" id="{E4CA9757-53C8-6143-FC2C-783F5FF797A0}"/>
              </a:ext>
            </a:extLst>
          </p:cNvPr>
          <p:cNvSpPr txBox="1">
            <a:spLocks/>
          </p:cNvSpPr>
          <p:nvPr/>
        </p:nvSpPr>
        <p:spPr>
          <a:xfrm>
            <a:off x="360000" y="1800001"/>
            <a:ext cx="4680000" cy="4319998"/>
          </a:xfrm>
          <a:prstGeom prst="rect">
            <a:avLst/>
          </a:prstGeom>
        </p:spPr>
        <p:txBody>
          <a:bodyPr vert="horz" lIns="0" tIns="0" rIns="0" bIns="0" rtlCol="0">
            <a:norm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solidFill>
                  <a:schemeClr val="accent1"/>
                </a:solidFill>
                <a:effectLst/>
                <a:latin typeface="Public Sans SemiBold" pitchFamily="2" charset="0"/>
              </a:rPr>
              <a:t>Sasha is a student in Year 12 and would often share her passwords to her school accounts with her friends.</a:t>
            </a:r>
          </a:p>
          <a:p>
            <a:r>
              <a:rPr lang="en-US" sz="1800" b="0" dirty="0">
                <a:solidFill>
                  <a:schemeClr val="accent1"/>
                </a:solidFill>
                <a:effectLst/>
              </a:rPr>
              <a:t>Sasha has a simple password with no symbols or capitals letters and reuses it for many of her accounts. </a:t>
            </a:r>
          </a:p>
          <a:p>
            <a:r>
              <a:rPr lang="en-US" sz="1800" b="0" dirty="0">
                <a:solidFill>
                  <a:schemeClr val="accent1"/>
                </a:solidFill>
                <a:effectLst/>
              </a:rPr>
              <a:t>It is so hard for her to remember all her passwords so it’s easier for her to have the same one. </a:t>
            </a:r>
          </a:p>
        </p:txBody>
      </p:sp>
      <p:sp>
        <p:nvSpPr>
          <p:cNvPr id="4" name="Slide Number Placeholder 3">
            <a:extLst>
              <a:ext uri="{FF2B5EF4-FFF2-40B4-BE49-F238E27FC236}">
                <a16:creationId xmlns:a16="http://schemas.microsoft.com/office/drawing/2014/main" id="{FCB0BB42-1BBE-4AD0-8B94-FEDD2F517EC6}"/>
              </a:ext>
            </a:extLst>
          </p:cNvPr>
          <p:cNvSpPr>
            <a:spLocks noGrp="1"/>
          </p:cNvSpPr>
          <p:nvPr>
            <p:ph type="sldNum" sz="quarter" idx="14"/>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42</a:t>
            </a:fld>
            <a:endParaRPr lang="en-AU"/>
          </a:p>
        </p:txBody>
      </p:sp>
      <p:sp>
        <p:nvSpPr>
          <p:cNvPr id="7" name="TextBox 6">
            <a:extLst>
              <a:ext uri="{FF2B5EF4-FFF2-40B4-BE49-F238E27FC236}">
                <a16:creationId xmlns:a16="http://schemas.microsoft.com/office/drawing/2014/main" id="{56C27EBF-CFA8-4431-5DF4-68D058D8A7EE}"/>
              </a:ext>
            </a:extLst>
          </p:cNvPr>
          <p:cNvSpPr txBox="1"/>
          <p:nvPr/>
        </p:nvSpPr>
        <p:spPr>
          <a:xfrm>
            <a:off x="360000" y="1800000"/>
            <a:ext cx="5616000" cy="4320000"/>
          </a:xfrm>
          <a:prstGeom prst="rect">
            <a:avLst/>
          </a:prstGeom>
        </p:spPr>
        <p:txBody>
          <a:bodyPr vert="horz" lIns="0" tIns="0" rIns="0" bIns="0" rtlCol="0">
            <a:normAutofit/>
          </a:bodyPr>
          <a:lstStyle/>
          <a:p>
            <a:pPr defTabSz="914377">
              <a:spcAft>
                <a:spcPts val="1200"/>
              </a:spcAft>
            </a:pPr>
            <a:endParaRPr lang="en-US" sz="2000" b="0"/>
          </a:p>
        </p:txBody>
      </p:sp>
      <p:sp>
        <p:nvSpPr>
          <p:cNvPr id="8" name="Content Placeholder 4">
            <a:extLst>
              <a:ext uri="{FF2B5EF4-FFF2-40B4-BE49-F238E27FC236}">
                <a16:creationId xmlns:a16="http://schemas.microsoft.com/office/drawing/2014/main" id="{86FC05F3-1F50-3D88-175E-78552416546B}"/>
              </a:ext>
            </a:extLst>
          </p:cNvPr>
          <p:cNvSpPr txBox="1">
            <a:spLocks/>
          </p:cNvSpPr>
          <p:nvPr/>
        </p:nvSpPr>
        <p:spPr>
          <a:xfrm>
            <a:off x="7931908" y="1800000"/>
            <a:ext cx="3192092" cy="4320000"/>
          </a:xfrm>
          <a:prstGeom prst="rect">
            <a:avLst/>
          </a:prstGeom>
        </p:spPr>
        <p:txBody>
          <a:bodyPr vert="horz" lIns="0" tIns="0" rIns="0" bIns="0" rtlCol="0">
            <a:no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a:p>
        </p:txBody>
      </p:sp>
      <p:graphicFrame>
        <p:nvGraphicFramePr>
          <p:cNvPr id="17" name="Content Placeholder 4">
            <a:extLst>
              <a:ext uri="{FF2B5EF4-FFF2-40B4-BE49-F238E27FC236}">
                <a16:creationId xmlns:a16="http://schemas.microsoft.com/office/drawing/2014/main" id="{0AF429AF-23ED-E1AD-B1D4-3A0ACFDB5493}"/>
              </a:ext>
            </a:extLst>
          </p:cNvPr>
          <p:cNvGraphicFramePr/>
          <p:nvPr>
            <p:extLst>
              <p:ext uri="{D42A27DB-BD31-4B8C-83A1-F6EECF244321}">
                <p14:modId xmlns:p14="http://schemas.microsoft.com/office/powerpoint/2010/main" val="957429400"/>
              </p:ext>
            </p:extLst>
          </p:nvPr>
        </p:nvGraphicFramePr>
        <p:xfrm>
          <a:off x="5220000" y="1800001"/>
          <a:ext cx="6624000" cy="4319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691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30983-1346-903F-A467-B9D555CE3375}"/>
              </a:ext>
            </a:extLst>
          </p:cNvPr>
          <p:cNvSpPr>
            <a:spLocks noGrp="1"/>
          </p:cNvSpPr>
          <p:nvPr>
            <p:ph type="title"/>
          </p:nvPr>
        </p:nvSpPr>
        <p:spPr>
          <a:xfrm>
            <a:off x="360000" y="360000"/>
            <a:ext cx="10080000" cy="1008000"/>
          </a:xfrm>
        </p:spPr>
        <p:txBody>
          <a:bodyPr vert="horz" lIns="0" tIns="0" rIns="0" bIns="0" rtlCol="0" anchor="t">
            <a:normAutofit/>
          </a:bodyPr>
          <a:lstStyle/>
          <a:p>
            <a:r>
              <a:rPr lang="en-AU" b="1"/>
              <a:t>Activity </a:t>
            </a:r>
            <a:r>
              <a:rPr lang="en-AU"/>
              <a:t>  	Group discussion</a:t>
            </a:r>
            <a:br>
              <a:rPr lang="en-AU"/>
            </a:br>
            <a:r>
              <a:rPr lang="en-AU"/>
              <a:t>		  	Sasha’s case study</a:t>
            </a:r>
          </a:p>
        </p:txBody>
      </p:sp>
      <p:sp>
        <p:nvSpPr>
          <p:cNvPr id="10" name="Content Placeholder 4">
            <a:extLst>
              <a:ext uri="{FF2B5EF4-FFF2-40B4-BE49-F238E27FC236}">
                <a16:creationId xmlns:a16="http://schemas.microsoft.com/office/drawing/2014/main" id="{E4CA9757-53C8-6143-FC2C-783F5FF797A0}"/>
              </a:ext>
            </a:extLst>
          </p:cNvPr>
          <p:cNvSpPr txBox="1">
            <a:spLocks/>
          </p:cNvSpPr>
          <p:nvPr/>
        </p:nvSpPr>
        <p:spPr>
          <a:xfrm>
            <a:off x="360000" y="1800001"/>
            <a:ext cx="4468854" cy="4319998"/>
          </a:xfrm>
          <a:prstGeom prst="rect">
            <a:avLst/>
          </a:prstGeom>
        </p:spPr>
        <p:txBody>
          <a:bodyPr vert="horz" lIns="0" tIns="0" rIns="0" bIns="0" rtlCol="0">
            <a:norm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en-AU" dirty="0">
                <a:solidFill>
                  <a:schemeClr val="accent1"/>
                </a:solidFill>
              </a:rPr>
              <a:t>How was someone able to access Sasha's accounts?</a:t>
            </a:r>
          </a:p>
          <a:p>
            <a:pPr>
              <a:lnSpc>
                <a:spcPct val="107000"/>
              </a:lnSpc>
              <a:spcAft>
                <a:spcPts val="0"/>
              </a:spcAft>
            </a:pPr>
            <a:endParaRPr lang="en-AU" dirty="0">
              <a:solidFill>
                <a:schemeClr val="accent1"/>
              </a:solidFill>
              <a:ea typeface="Calibri" panose="020F0502020204030204" pitchFamily="34" charset="0"/>
              <a:cs typeface="Times New Roman" panose="02020603050405020304" pitchFamily="18" charset="0"/>
            </a:endParaRPr>
          </a:p>
          <a:p>
            <a:pPr>
              <a:lnSpc>
                <a:spcPct val="107000"/>
              </a:lnSpc>
              <a:spcAft>
                <a:spcPts val="0"/>
              </a:spcAft>
            </a:pPr>
            <a:r>
              <a:rPr lang="en-AU" dirty="0">
                <a:solidFill>
                  <a:schemeClr val="accent1"/>
                </a:solidFill>
                <a:effectLst/>
                <a:ea typeface="Calibri" panose="020F0502020204030204" pitchFamily="34" charset="0"/>
                <a:cs typeface="Times New Roman" panose="02020603050405020304" pitchFamily="18" charset="0"/>
              </a:rPr>
              <a:t>What could Sasha have done to prevent this happening?</a:t>
            </a:r>
          </a:p>
          <a:p>
            <a:pPr>
              <a:lnSpc>
                <a:spcPct val="107000"/>
              </a:lnSpc>
              <a:spcAft>
                <a:spcPts val="0"/>
              </a:spcAft>
            </a:pPr>
            <a:r>
              <a:rPr lang="en-AU" dirty="0">
                <a:solidFill>
                  <a:schemeClr val="accent1"/>
                </a:solidFill>
                <a:effectLst/>
                <a:ea typeface="Calibri" panose="020F0502020204030204" pitchFamily="34" charset="0"/>
                <a:cs typeface="Times New Roman" panose="02020603050405020304" pitchFamily="18" charset="0"/>
              </a:rPr>
              <a:t> </a:t>
            </a:r>
          </a:p>
          <a:p>
            <a:pPr>
              <a:lnSpc>
                <a:spcPct val="107000"/>
              </a:lnSpc>
              <a:spcAft>
                <a:spcPts val="0"/>
              </a:spcAft>
            </a:pPr>
            <a:r>
              <a:rPr lang="en-AU" dirty="0">
                <a:solidFill>
                  <a:schemeClr val="accent1"/>
                </a:solidFill>
                <a:ea typeface="Calibri" panose="020F0502020204030204" pitchFamily="34" charset="0"/>
                <a:cs typeface="Times New Roman" panose="02020603050405020304" pitchFamily="18" charset="0"/>
              </a:rPr>
              <a:t>What should she do next?</a:t>
            </a:r>
          </a:p>
        </p:txBody>
      </p:sp>
      <p:sp>
        <p:nvSpPr>
          <p:cNvPr id="4" name="Slide Number Placeholder 3">
            <a:extLst>
              <a:ext uri="{FF2B5EF4-FFF2-40B4-BE49-F238E27FC236}">
                <a16:creationId xmlns:a16="http://schemas.microsoft.com/office/drawing/2014/main" id="{FCB0BB42-1BBE-4AD0-8B94-FEDD2F517EC6}"/>
              </a:ext>
            </a:extLst>
          </p:cNvPr>
          <p:cNvSpPr>
            <a:spLocks noGrp="1"/>
          </p:cNvSpPr>
          <p:nvPr>
            <p:ph type="sldNum" sz="quarter" idx="14"/>
          </p:nvPr>
        </p:nvSpPr>
        <p:spPr>
          <a:xfrm>
            <a:off x="11124000" y="6516000"/>
            <a:ext cx="720000"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43</a:t>
            </a:fld>
            <a:endParaRPr lang="en-AU"/>
          </a:p>
        </p:txBody>
      </p:sp>
      <p:sp>
        <p:nvSpPr>
          <p:cNvPr id="7" name="TextBox 6">
            <a:extLst>
              <a:ext uri="{FF2B5EF4-FFF2-40B4-BE49-F238E27FC236}">
                <a16:creationId xmlns:a16="http://schemas.microsoft.com/office/drawing/2014/main" id="{56C27EBF-CFA8-4431-5DF4-68D058D8A7EE}"/>
              </a:ext>
            </a:extLst>
          </p:cNvPr>
          <p:cNvSpPr txBox="1"/>
          <p:nvPr/>
        </p:nvSpPr>
        <p:spPr>
          <a:xfrm>
            <a:off x="360000" y="1800000"/>
            <a:ext cx="5616000" cy="4320000"/>
          </a:xfrm>
          <a:prstGeom prst="rect">
            <a:avLst/>
          </a:prstGeom>
        </p:spPr>
        <p:txBody>
          <a:bodyPr vert="horz" lIns="0" tIns="0" rIns="0" bIns="0" rtlCol="0">
            <a:normAutofit/>
          </a:bodyPr>
          <a:lstStyle/>
          <a:p>
            <a:pPr defTabSz="914377">
              <a:spcAft>
                <a:spcPts val="1200"/>
              </a:spcAft>
            </a:pPr>
            <a:endParaRPr lang="en-US" sz="2000" b="0"/>
          </a:p>
        </p:txBody>
      </p:sp>
      <p:sp>
        <p:nvSpPr>
          <p:cNvPr id="8" name="Content Placeholder 4">
            <a:extLst>
              <a:ext uri="{FF2B5EF4-FFF2-40B4-BE49-F238E27FC236}">
                <a16:creationId xmlns:a16="http://schemas.microsoft.com/office/drawing/2014/main" id="{86FC05F3-1F50-3D88-175E-78552416546B}"/>
              </a:ext>
            </a:extLst>
          </p:cNvPr>
          <p:cNvSpPr txBox="1">
            <a:spLocks/>
          </p:cNvSpPr>
          <p:nvPr/>
        </p:nvSpPr>
        <p:spPr>
          <a:xfrm>
            <a:off x="7931908" y="1800000"/>
            <a:ext cx="3192092" cy="4320000"/>
          </a:xfrm>
          <a:prstGeom prst="rect">
            <a:avLst/>
          </a:prstGeom>
        </p:spPr>
        <p:txBody>
          <a:bodyPr vert="horz" lIns="0" tIns="0" rIns="0" bIns="0" rtlCol="0">
            <a:no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a:p>
        </p:txBody>
      </p:sp>
      <p:graphicFrame>
        <p:nvGraphicFramePr>
          <p:cNvPr id="17" name="Content Placeholder 4">
            <a:extLst>
              <a:ext uri="{FF2B5EF4-FFF2-40B4-BE49-F238E27FC236}">
                <a16:creationId xmlns:a16="http://schemas.microsoft.com/office/drawing/2014/main" id="{0AF429AF-23ED-E1AD-B1D4-3A0ACFDB5493}"/>
              </a:ext>
            </a:extLst>
          </p:cNvPr>
          <p:cNvGraphicFramePr/>
          <p:nvPr>
            <p:extLst>
              <p:ext uri="{D42A27DB-BD31-4B8C-83A1-F6EECF244321}">
                <p14:modId xmlns:p14="http://schemas.microsoft.com/office/powerpoint/2010/main" val="3685964870"/>
              </p:ext>
            </p:extLst>
          </p:nvPr>
        </p:nvGraphicFramePr>
        <p:xfrm>
          <a:off x="5040000" y="1652954"/>
          <a:ext cx="6804000" cy="4467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615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graphicEl>
                                              <a:dgm id="{450E68A6-763F-467D-AA63-2B4094B64AE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graphicEl>
                                              <a:dgm id="{3848A514-0ABD-4C0F-8644-5CF3C995E36E}"/>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graphicEl>
                                              <a:dgm id="{BF055D8C-B712-4F16-891F-9F0B69512BE6}"/>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graphicEl>
                                              <a:dgm id="{94245D82-7D2A-4830-B047-E746DE1B4F81}"/>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graphicEl>
                                              <a:dgm id="{61A58FE8-4125-4B89-A7C5-5A10D4C8B270}"/>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graphicEl>
                                              <a:dgm id="{DF5B718C-A553-42C7-B575-43158136C6D1}"/>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graphicEl>
                                              <a:dgm id="{0B4F03AD-0A04-4347-89C2-5A778B3B32AA}"/>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graphicEl>
                                              <a:dgm id="{6505F78A-EAF9-4F5D-AC81-3C2A72B160AB}"/>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graphicEl>
                                              <a:dgm id="{0A5AC6F9-ED95-4BE5-9E5B-6EDE8FE9F67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graphicEl>
                                              <a:dgm id="{697F3344-7ACE-43C8-B6FE-5EE63613609A}"/>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graphicEl>
                                              <a:dgm id="{2E854A8F-E135-4156-A470-18F2E8367B56}"/>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graphicEl>
                                              <a:dgm id="{30137815-8C43-47CF-BFD7-A109637C1ED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Sub>
          <a:bldDgm bld="one"/>
        </p:bldSub>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399619D-F87B-901D-7D84-117F27D48DB7}"/>
              </a:ext>
              <a:ext uri="{C183D7F6-B498-43B3-948B-1728B52AA6E4}">
                <adec:decorative xmlns:adec="http://schemas.microsoft.com/office/drawing/2017/decorative" val="1"/>
              </a:ext>
            </a:extLst>
          </p:cNvPr>
          <p:cNvSpPr>
            <a:spLocks noGrp="1"/>
          </p:cNvSpPr>
          <p:nvPr>
            <p:ph type="body" sz="quarter" idx="15"/>
          </p:nvPr>
        </p:nvSpPr>
        <p:spPr/>
        <p:txBody>
          <a:bodyPr/>
          <a:lstStyle/>
          <a:p>
            <a:r>
              <a:rPr lang="en-AU"/>
              <a:t>Department of Customer Service</a:t>
            </a:r>
          </a:p>
        </p:txBody>
      </p:sp>
      <p:sp>
        <p:nvSpPr>
          <p:cNvPr id="2" name="Title 1">
            <a:extLst>
              <a:ext uri="{FF2B5EF4-FFF2-40B4-BE49-F238E27FC236}">
                <a16:creationId xmlns:a16="http://schemas.microsoft.com/office/drawing/2014/main" id="{5D74CD23-6183-A619-C9E1-A1490E1B9774}"/>
              </a:ext>
            </a:extLst>
          </p:cNvPr>
          <p:cNvSpPr>
            <a:spLocks noGrp="1"/>
          </p:cNvSpPr>
          <p:nvPr>
            <p:ph type="title"/>
          </p:nvPr>
        </p:nvSpPr>
        <p:spPr>
          <a:xfrm>
            <a:off x="359999" y="3960000"/>
            <a:ext cx="9710123" cy="1224000"/>
          </a:xfrm>
        </p:spPr>
        <p:txBody>
          <a:bodyPr/>
          <a:lstStyle/>
          <a:p>
            <a:r>
              <a:rPr lang="en-US"/>
              <a:t>Lesson 6: Top things to remember to keep your identity safe</a:t>
            </a:r>
            <a:endParaRPr lang="en-AU"/>
          </a:p>
        </p:txBody>
      </p:sp>
      <p:sp>
        <p:nvSpPr>
          <p:cNvPr id="3" name="Text Placeholder 2">
            <a:extLst>
              <a:ext uri="{FF2B5EF4-FFF2-40B4-BE49-F238E27FC236}">
                <a16:creationId xmlns:a16="http://schemas.microsoft.com/office/drawing/2014/main" id="{01737328-83DD-36BA-31F6-8E08AEE52803}"/>
              </a:ext>
            </a:extLst>
          </p:cNvPr>
          <p:cNvSpPr>
            <a:spLocks noGrp="1"/>
          </p:cNvSpPr>
          <p:nvPr>
            <p:ph type="body" sz="quarter" idx="12"/>
          </p:nvPr>
        </p:nvSpPr>
        <p:spPr>
          <a:xfrm>
            <a:off x="1249847" y="5635394"/>
            <a:ext cx="7702153" cy="559227"/>
          </a:xfrm>
        </p:spPr>
        <p:txBody>
          <a:bodyPr/>
          <a:lstStyle/>
          <a:p>
            <a:r>
              <a:rPr lang="en-US"/>
              <a:t>5 minutes</a:t>
            </a:r>
            <a:endParaRPr lang="en-AU"/>
          </a:p>
        </p:txBody>
      </p:sp>
      <p:sp>
        <p:nvSpPr>
          <p:cNvPr id="5" name="Text Placeholder 4">
            <a:extLst>
              <a:ext uri="{FF2B5EF4-FFF2-40B4-BE49-F238E27FC236}">
                <a16:creationId xmlns:a16="http://schemas.microsoft.com/office/drawing/2014/main" id="{BC428C5C-2722-9582-1698-CCB250354A95}"/>
              </a:ext>
            </a:extLst>
          </p:cNvPr>
          <p:cNvSpPr>
            <a:spLocks noGrp="1"/>
          </p:cNvSpPr>
          <p:nvPr>
            <p:ph type="body" sz="quarter" idx="11"/>
          </p:nvPr>
        </p:nvSpPr>
        <p:spPr/>
        <p:txBody>
          <a:bodyPr/>
          <a:lstStyle/>
          <a:p>
            <a:r>
              <a:rPr lang="en-US"/>
              <a:t>6</a:t>
            </a:r>
            <a:endParaRPr lang="en-AU"/>
          </a:p>
        </p:txBody>
      </p:sp>
      <p:pic>
        <p:nvPicPr>
          <p:cNvPr id="4" name="Graphic 3" descr="Stopwatch with solid fill">
            <a:extLst>
              <a:ext uri="{FF2B5EF4-FFF2-40B4-BE49-F238E27FC236}">
                <a16:creationId xmlns:a16="http://schemas.microsoft.com/office/drawing/2014/main" id="{F27ED6B5-D50D-303C-9607-B9FD8862E9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8233" y="5560773"/>
            <a:ext cx="559227" cy="559227"/>
          </a:xfrm>
          <a:prstGeom prst="rect">
            <a:avLst/>
          </a:prstGeom>
        </p:spPr>
      </p:pic>
    </p:spTree>
    <p:extLst>
      <p:ext uri="{BB962C8B-B14F-4D97-AF65-F5344CB8AC3E}">
        <p14:creationId xmlns:p14="http://schemas.microsoft.com/office/powerpoint/2010/main" val="4749581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FB5E7-D154-404C-BF78-5EF80562F7CB}"/>
              </a:ext>
            </a:extLst>
          </p:cNvPr>
          <p:cNvSpPr>
            <a:spLocks noGrp="1"/>
          </p:cNvSpPr>
          <p:nvPr>
            <p:ph type="title"/>
          </p:nvPr>
        </p:nvSpPr>
        <p:spPr>
          <a:xfrm>
            <a:off x="5400000" y="360000"/>
            <a:ext cx="5400000" cy="1008000"/>
          </a:xfrm>
        </p:spPr>
        <p:txBody>
          <a:bodyPr anchor="t">
            <a:normAutofit/>
          </a:bodyPr>
          <a:lstStyle/>
          <a:p>
            <a:r>
              <a:rPr lang="en-US"/>
              <a:t>When sharing your personal information</a:t>
            </a:r>
            <a:endParaRPr lang="en-AU"/>
          </a:p>
        </p:txBody>
      </p:sp>
      <p:sp>
        <p:nvSpPr>
          <p:cNvPr id="6" name="Text 1">
            <a:extLst>
              <a:ext uri="{FF2B5EF4-FFF2-40B4-BE49-F238E27FC236}">
                <a16:creationId xmlns:a16="http://schemas.microsoft.com/office/drawing/2014/main" id="{892C0689-8BF6-4FD1-A8EC-08F83CF8F96E}"/>
              </a:ext>
            </a:extLst>
          </p:cNvPr>
          <p:cNvSpPr>
            <a:spLocks noGrp="1"/>
          </p:cNvSpPr>
          <p:nvPr>
            <p:ph type="body" sz="quarter" idx="14"/>
          </p:nvPr>
        </p:nvSpPr>
        <p:spPr>
          <a:xfrm>
            <a:off x="5400000" y="1800225"/>
            <a:ext cx="6407997" cy="4140000"/>
          </a:xfrm>
        </p:spPr>
        <p:txBody>
          <a:bodyPr vert="horz" lIns="0" tIns="0" rIns="0" bIns="0" rtlCol="0" anchor="t">
            <a:normAutofit/>
          </a:bodyPr>
          <a:lstStyle/>
          <a:p>
            <a:pPr marL="342900" indent="-342900">
              <a:lnSpc>
                <a:spcPct val="90000"/>
              </a:lnSpc>
              <a:buFont typeface="Arial" panose="020B0604020202020204" pitchFamily="34" charset="0"/>
              <a:buChar char="•"/>
            </a:pPr>
            <a:r>
              <a:rPr lang="en-AU" sz="1800" b="0" i="0">
                <a:solidFill>
                  <a:schemeClr val="accent1"/>
                </a:solidFill>
                <a:effectLst/>
              </a:rPr>
              <a:t>Only share your personal information with organisations you trust, especially your name, date of birth and contact information. </a:t>
            </a:r>
          </a:p>
          <a:p>
            <a:pPr marL="342900" indent="-342900">
              <a:lnSpc>
                <a:spcPct val="90000"/>
              </a:lnSpc>
              <a:buFont typeface="Arial" panose="020B0604020202020204" pitchFamily="34" charset="0"/>
              <a:buChar char="•"/>
            </a:pPr>
            <a:r>
              <a:rPr lang="en-AU" sz="1800" b="0" i="0">
                <a:solidFill>
                  <a:schemeClr val="accent1"/>
                </a:solidFill>
                <a:effectLst/>
              </a:rPr>
              <a:t>If you don't know the sender of an email or text message and it looks suspicious, don't open it. These messages could put your device's safety at risk if you open them.</a:t>
            </a:r>
            <a:r>
              <a:rPr lang="en-AU" sz="1800">
                <a:solidFill>
                  <a:schemeClr val="accent1"/>
                </a:solidFill>
              </a:rPr>
              <a:t> </a:t>
            </a:r>
            <a:endParaRPr lang="en-AU" sz="1800" b="0" i="0">
              <a:solidFill>
                <a:schemeClr val="accent1"/>
              </a:solidFill>
              <a:effectLst/>
            </a:endParaRPr>
          </a:p>
          <a:p>
            <a:pPr marL="342900" indent="-342900">
              <a:lnSpc>
                <a:spcPct val="90000"/>
              </a:lnSpc>
              <a:buFont typeface="Arial" panose="020B0604020202020204" pitchFamily="34" charset="0"/>
              <a:buChar char="•"/>
            </a:pPr>
            <a:r>
              <a:rPr lang="en-AU" sz="1800" b="0">
                <a:solidFill>
                  <a:schemeClr val="accent1"/>
                </a:solidFill>
                <a:effectLst/>
              </a:rPr>
              <a:t>Watch out for links in emails or text messages that have spelling or grammar mistakes, unknown logos, ask for ‘urgent attention’, or for personal information.</a:t>
            </a:r>
          </a:p>
          <a:p>
            <a:pPr marL="342900" indent="-342900">
              <a:lnSpc>
                <a:spcPct val="90000"/>
              </a:lnSpc>
              <a:buChar char="•"/>
            </a:pPr>
            <a:r>
              <a:rPr lang="en-AU" sz="1800">
                <a:solidFill>
                  <a:schemeClr val="accent1"/>
                </a:solidFill>
                <a:ea typeface="+mn-lt"/>
                <a:cs typeface="+mn-lt"/>
              </a:rPr>
              <a:t>When making an online purchase or signing up for services, only enter the information required in  mandatory fields. If too much personal information is requested, reconsider your purchase. </a:t>
            </a:r>
          </a:p>
          <a:p>
            <a:pPr>
              <a:lnSpc>
                <a:spcPct val="90000"/>
              </a:lnSpc>
            </a:pPr>
            <a:endParaRPr lang="en-AU" sz="2000"/>
          </a:p>
        </p:txBody>
      </p:sp>
      <p:sp>
        <p:nvSpPr>
          <p:cNvPr id="10" name="Text Placeholder 4">
            <a:extLst>
              <a:ext uri="{FF2B5EF4-FFF2-40B4-BE49-F238E27FC236}">
                <a16:creationId xmlns:a16="http://schemas.microsoft.com/office/drawing/2014/main" id="{0A37901A-36A9-5BD1-8D8E-F8A23321CDC8}"/>
              </a:ext>
            </a:extLst>
          </p:cNvPr>
          <p:cNvSpPr>
            <a:spLocks noGrp="1"/>
          </p:cNvSpPr>
          <p:nvPr>
            <p:ph type="body" sz="quarter" idx="15"/>
          </p:nvPr>
        </p:nvSpPr>
        <p:spPr>
          <a:xfrm>
            <a:off x="5400000" y="5976000"/>
            <a:ext cx="6407996" cy="360000"/>
          </a:xfrm>
        </p:spPr>
        <p:txBody>
          <a:bodyPr/>
          <a:lstStyle/>
          <a:p>
            <a:r>
              <a:rPr lang="en-US"/>
              <a:t>Image: </a:t>
            </a:r>
            <a:r>
              <a:rPr lang="en-AU"/>
              <a:t>A person reading a book with a computer in background</a:t>
            </a:r>
            <a:endParaRPr lang="en-US"/>
          </a:p>
        </p:txBody>
      </p:sp>
      <p:sp>
        <p:nvSpPr>
          <p:cNvPr id="4" name="Slide Number Placeholder 3">
            <a:extLst>
              <a:ext uri="{FF2B5EF4-FFF2-40B4-BE49-F238E27FC236}">
                <a16:creationId xmlns:a16="http://schemas.microsoft.com/office/drawing/2014/main" id="{8C728C33-94C0-42C0-827F-2DE0EE93E769}"/>
              </a:ext>
            </a:extLst>
          </p:cNvPr>
          <p:cNvSpPr>
            <a:spLocks noGrp="1"/>
          </p:cNvSpPr>
          <p:nvPr>
            <p:ph type="sldNum" sz="quarter" idx="16"/>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45</a:t>
            </a:fld>
            <a:endParaRPr lang="en-AU"/>
          </a:p>
        </p:txBody>
      </p:sp>
      <p:pic>
        <p:nvPicPr>
          <p:cNvPr id="15" name="Picture Placeholder 14" descr="A person reading a book on a computer">
            <a:extLst>
              <a:ext uri="{FF2B5EF4-FFF2-40B4-BE49-F238E27FC236}">
                <a16:creationId xmlns:a16="http://schemas.microsoft.com/office/drawing/2014/main" id="{864BE16F-DE24-6F58-DFEA-7ADB04F0DCCB}"/>
              </a:ext>
            </a:extLst>
          </p:cNvPr>
          <p:cNvPicPr>
            <a:picLocks noGrp="1" noRot="1" noChangeAspect="1" noMove="1" noResize="1" noEditPoints="1" noAdjustHandles="1" noChangeArrowheads="1" noChangeShapeType="1" noCrop="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4435680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FB5E7-D154-404C-BF78-5EF80562F7CB}"/>
              </a:ext>
            </a:extLst>
          </p:cNvPr>
          <p:cNvSpPr>
            <a:spLocks noGrp="1"/>
          </p:cNvSpPr>
          <p:nvPr>
            <p:ph type="title"/>
          </p:nvPr>
        </p:nvSpPr>
        <p:spPr>
          <a:xfrm>
            <a:off x="5400000" y="360000"/>
            <a:ext cx="5400000" cy="1008000"/>
          </a:xfrm>
        </p:spPr>
        <p:txBody>
          <a:bodyPr anchor="t">
            <a:normAutofit/>
          </a:bodyPr>
          <a:lstStyle/>
          <a:p>
            <a:r>
              <a:rPr lang="en-US"/>
              <a:t>When sharing financial information</a:t>
            </a:r>
            <a:endParaRPr lang="en-AU"/>
          </a:p>
        </p:txBody>
      </p:sp>
      <p:sp>
        <p:nvSpPr>
          <p:cNvPr id="6" name="Text 1">
            <a:extLst>
              <a:ext uri="{FF2B5EF4-FFF2-40B4-BE49-F238E27FC236}">
                <a16:creationId xmlns:a16="http://schemas.microsoft.com/office/drawing/2014/main" id="{892C0689-8BF6-4FD1-A8EC-08F83CF8F96E}"/>
              </a:ext>
            </a:extLst>
          </p:cNvPr>
          <p:cNvSpPr>
            <a:spLocks noGrp="1"/>
          </p:cNvSpPr>
          <p:nvPr>
            <p:ph type="body" sz="quarter" idx="14"/>
          </p:nvPr>
        </p:nvSpPr>
        <p:spPr>
          <a:xfrm>
            <a:off x="5400000" y="1800225"/>
            <a:ext cx="6408000" cy="4140000"/>
          </a:xfrm>
        </p:spPr>
        <p:txBody>
          <a:bodyPr vert="horz" lIns="0" tIns="0" rIns="0" bIns="0" rtlCol="0" anchor="t">
            <a:normAutofit/>
          </a:bodyPr>
          <a:lstStyle/>
          <a:p>
            <a:pPr marL="342900" indent="-342900">
              <a:buFont typeface="Arial" panose="020B0604020202020204" pitchFamily="34" charset="0"/>
              <a:buChar char="•"/>
            </a:pPr>
            <a:r>
              <a:rPr lang="en-AU" sz="1800" b="0" i="0">
                <a:solidFill>
                  <a:schemeClr val="accent1"/>
                </a:solidFill>
                <a:effectLst/>
              </a:rPr>
              <a:t>Don't give your credit card number, online account information, or copies of personal documents to people or groups you don't know or trust.</a:t>
            </a:r>
          </a:p>
          <a:p>
            <a:pPr marL="342900" indent="-342900">
              <a:buFont typeface="Arial" panose="020B0604020202020204" pitchFamily="34" charset="0"/>
              <a:buChar char="•"/>
            </a:pPr>
            <a:r>
              <a:rPr lang="en-AU" sz="1800" b="0" i="0">
                <a:solidFill>
                  <a:schemeClr val="accent1"/>
                </a:solidFill>
                <a:effectLst/>
              </a:rPr>
              <a:t>Never give someone who calls you access to your phone or computer, no matter where they say they are calling from. </a:t>
            </a:r>
          </a:p>
          <a:p>
            <a:endParaRPr lang="en-AU" b="0" i="0">
              <a:effectLst/>
            </a:endParaRPr>
          </a:p>
          <a:p>
            <a:endParaRPr lang="en-AU"/>
          </a:p>
        </p:txBody>
      </p:sp>
      <p:sp>
        <p:nvSpPr>
          <p:cNvPr id="14" name="Text Placeholder 4">
            <a:extLst>
              <a:ext uri="{FF2B5EF4-FFF2-40B4-BE49-F238E27FC236}">
                <a16:creationId xmlns:a16="http://schemas.microsoft.com/office/drawing/2014/main" id="{3EC1C55E-9E96-644E-D516-CF78C18CBA8D}"/>
              </a:ext>
            </a:extLst>
          </p:cNvPr>
          <p:cNvSpPr>
            <a:spLocks noGrp="1"/>
          </p:cNvSpPr>
          <p:nvPr>
            <p:ph type="body" sz="quarter" idx="15"/>
          </p:nvPr>
        </p:nvSpPr>
        <p:spPr>
          <a:xfrm>
            <a:off x="5400000" y="5976000"/>
            <a:ext cx="6407999" cy="360000"/>
          </a:xfrm>
        </p:spPr>
        <p:txBody>
          <a:bodyPr/>
          <a:lstStyle/>
          <a:p>
            <a:r>
              <a:rPr lang="en-US"/>
              <a:t>Image: </a:t>
            </a:r>
            <a:r>
              <a:rPr lang="en-AU"/>
              <a:t>Young woman with credit card using laptop</a:t>
            </a:r>
            <a:endParaRPr lang="en-US"/>
          </a:p>
        </p:txBody>
      </p:sp>
      <p:sp>
        <p:nvSpPr>
          <p:cNvPr id="4" name="Slide Number Placeholder 3">
            <a:extLst>
              <a:ext uri="{FF2B5EF4-FFF2-40B4-BE49-F238E27FC236}">
                <a16:creationId xmlns:a16="http://schemas.microsoft.com/office/drawing/2014/main" id="{8C728C33-94C0-42C0-827F-2DE0EE93E769}"/>
              </a:ext>
            </a:extLst>
          </p:cNvPr>
          <p:cNvSpPr>
            <a:spLocks noGrp="1"/>
          </p:cNvSpPr>
          <p:nvPr>
            <p:ph type="sldNum" sz="quarter" idx="16"/>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46</a:t>
            </a:fld>
            <a:endParaRPr lang="en-AU"/>
          </a:p>
        </p:txBody>
      </p:sp>
      <p:pic>
        <p:nvPicPr>
          <p:cNvPr id="8" name="Picture Placeholder 7" descr="Woman with credit card using laptop">
            <a:extLst>
              <a:ext uri="{FF2B5EF4-FFF2-40B4-BE49-F238E27FC236}">
                <a16:creationId xmlns:a16="http://schemas.microsoft.com/office/drawing/2014/main" id="{580981E3-FB99-5CCE-DB7C-A28776A6BD82}"/>
              </a:ext>
            </a:extLst>
          </p:cNvPr>
          <p:cNvPicPr>
            <a:picLocks noGrp="1" noRot="1" noChangeAspect="1" noMove="1" noResize="1" noEditPoints="1" noAdjustHandles="1" noChangeArrowheads="1" noChangeShapeType="1" noCrop="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0831450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FB5E7-D154-404C-BF78-5EF80562F7CB}"/>
              </a:ext>
            </a:extLst>
          </p:cNvPr>
          <p:cNvSpPr>
            <a:spLocks noGrp="1"/>
          </p:cNvSpPr>
          <p:nvPr>
            <p:ph type="title"/>
          </p:nvPr>
        </p:nvSpPr>
        <p:spPr>
          <a:xfrm>
            <a:off x="5400000" y="360000"/>
            <a:ext cx="5400000" cy="1008000"/>
          </a:xfrm>
        </p:spPr>
        <p:txBody>
          <a:bodyPr anchor="t">
            <a:normAutofit/>
          </a:bodyPr>
          <a:lstStyle/>
          <a:p>
            <a:r>
              <a:rPr lang="en-US"/>
              <a:t>On social media</a:t>
            </a:r>
            <a:endParaRPr lang="en-AU"/>
          </a:p>
        </p:txBody>
      </p:sp>
      <p:sp>
        <p:nvSpPr>
          <p:cNvPr id="6" name="Text 1">
            <a:extLst>
              <a:ext uri="{FF2B5EF4-FFF2-40B4-BE49-F238E27FC236}">
                <a16:creationId xmlns:a16="http://schemas.microsoft.com/office/drawing/2014/main" id="{892C0689-8BF6-4FD1-A8EC-08F83CF8F96E}"/>
              </a:ext>
            </a:extLst>
          </p:cNvPr>
          <p:cNvSpPr>
            <a:spLocks noGrp="1"/>
          </p:cNvSpPr>
          <p:nvPr>
            <p:ph type="body" sz="quarter" idx="14"/>
          </p:nvPr>
        </p:nvSpPr>
        <p:spPr>
          <a:xfrm>
            <a:off x="5400000" y="1800225"/>
            <a:ext cx="6408000" cy="4140000"/>
          </a:xfrm>
        </p:spPr>
        <p:txBody>
          <a:bodyPr>
            <a:normAutofit/>
          </a:bodyPr>
          <a:lstStyle/>
          <a:p>
            <a:pPr marL="342900" indent="-342900">
              <a:spcAft>
                <a:spcPts val="800"/>
              </a:spcAft>
              <a:buFont typeface="Arial" panose="020B0604020202020204" pitchFamily="34" charset="0"/>
              <a:buChar char="•"/>
            </a:pPr>
            <a:r>
              <a:rPr lang="en-AU">
                <a:solidFill>
                  <a:schemeClr val="accent1"/>
                </a:solidFill>
                <a:effectLst/>
              </a:rPr>
              <a:t>Social media accounts should be private.</a:t>
            </a:r>
          </a:p>
          <a:p>
            <a:pPr marL="342900" indent="-342900">
              <a:spcAft>
                <a:spcPts val="800"/>
              </a:spcAft>
              <a:buFont typeface="Arial" panose="020B0604020202020204" pitchFamily="34" charset="0"/>
              <a:buChar char="•"/>
            </a:pPr>
            <a:r>
              <a:rPr lang="en-AU">
                <a:solidFill>
                  <a:schemeClr val="accent1"/>
                </a:solidFill>
                <a:effectLst/>
              </a:rPr>
              <a:t>Personal information should</a:t>
            </a:r>
            <a:r>
              <a:rPr lang="en-AU" b="1">
                <a:solidFill>
                  <a:schemeClr val="accent1"/>
                </a:solidFill>
                <a:effectLst/>
              </a:rPr>
              <a:t> not be posted or shared with anyone</a:t>
            </a:r>
            <a:r>
              <a:rPr lang="en-AU">
                <a:solidFill>
                  <a:schemeClr val="accent1"/>
                </a:solidFill>
                <a:effectLst/>
              </a:rPr>
              <a:t>—even to friends and family.</a:t>
            </a:r>
          </a:p>
          <a:p>
            <a:pPr marL="342900" indent="-342900">
              <a:spcAft>
                <a:spcPts val="800"/>
              </a:spcAft>
              <a:buFont typeface="Arial" panose="020B0604020202020204" pitchFamily="34" charset="0"/>
              <a:buChar char="•"/>
            </a:pPr>
            <a:r>
              <a:rPr lang="en-AU">
                <a:solidFill>
                  <a:schemeClr val="accent1"/>
                </a:solidFill>
                <a:effectLst/>
              </a:rPr>
              <a:t>Do not accept friend requests from people you do not know.</a:t>
            </a:r>
          </a:p>
          <a:p>
            <a:endParaRPr lang="en-AU"/>
          </a:p>
        </p:txBody>
      </p:sp>
      <p:sp>
        <p:nvSpPr>
          <p:cNvPr id="10" name="Text Placeholder 4">
            <a:extLst>
              <a:ext uri="{FF2B5EF4-FFF2-40B4-BE49-F238E27FC236}">
                <a16:creationId xmlns:a16="http://schemas.microsoft.com/office/drawing/2014/main" id="{0A37901A-36A9-5BD1-8D8E-F8A23321CDC8}"/>
              </a:ext>
            </a:extLst>
          </p:cNvPr>
          <p:cNvSpPr>
            <a:spLocks noGrp="1"/>
          </p:cNvSpPr>
          <p:nvPr>
            <p:ph type="body" sz="quarter" idx="15"/>
          </p:nvPr>
        </p:nvSpPr>
        <p:spPr>
          <a:xfrm>
            <a:off x="5400000" y="5976000"/>
            <a:ext cx="6407999" cy="360000"/>
          </a:xfrm>
        </p:spPr>
        <p:txBody>
          <a:bodyPr anchor="b">
            <a:normAutofit/>
          </a:bodyPr>
          <a:lstStyle/>
          <a:p>
            <a:r>
              <a:rPr lang="en-US"/>
              <a:t>Image: Woman holding phone watching young man on a live stream</a:t>
            </a:r>
          </a:p>
        </p:txBody>
      </p:sp>
      <p:sp>
        <p:nvSpPr>
          <p:cNvPr id="4" name="Slide Number Placeholder 3">
            <a:extLst>
              <a:ext uri="{FF2B5EF4-FFF2-40B4-BE49-F238E27FC236}">
                <a16:creationId xmlns:a16="http://schemas.microsoft.com/office/drawing/2014/main" id="{8C728C33-94C0-42C0-827F-2DE0EE93E769}"/>
              </a:ext>
            </a:extLst>
          </p:cNvPr>
          <p:cNvSpPr>
            <a:spLocks noGrp="1"/>
          </p:cNvSpPr>
          <p:nvPr>
            <p:ph type="sldNum" sz="quarter" idx="16"/>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47</a:t>
            </a:fld>
            <a:endParaRPr lang="en-AU"/>
          </a:p>
        </p:txBody>
      </p:sp>
      <p:pic>
        <p:nvPicPr>
          <p:cNvPr id="2050" name="Picture 2" descr="A person holding a cellphone&#10;&#10;Description automatically generated">
            <a:extLst>
              <a:ext uri="{FF2B5EF4-FFF2-40B4-BE49-F238E27FC236}">
                <a16:creationId xmlns:a16="http://schemas.microsoft.com/office/drawing/2014/main" id="{BA3BEF88-8371-AAE8-1554-F25968451FBC}"/>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a:stretch/>
        </p:blipFill>
        <p:spPr bwMode="auto">
          <a:xfrm>
            <a:off x="0" y="0"/>
            <a:ext cx="503578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3530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FB5E7-D154-404C-BF78-5EF80562F7CB}"/>
              </a:ext>
            </a:extLst>
          </p:cNvPr>
          <p:cNvSpPr>
            <a:spLocks noGrp="1"/>
          </p:cNvSpPr>
          <p:nvPr>
            <p:ph type="title"/>
          </p:nvPr>
        </p:nvSpPr>
        <p:spPr>
          <a:xfrm>
            <a:off x="5400000" y="360000"/>
            <a:ext cx="5538545" cy="1008000"/>
          </a:xfrm>
        </p:spPr>
        <p:txBody>
          <a:bodyPr anchor="t">
            <a:normAutofit/>
          </a:bodyPr>
          <a:lstStyle/>
          <a:p>
            <a:r>
              <a:rPr lang="en-AU"/>
              <a:t>When reading and opening communications </a:t>
            </a:r>
          </a:p>
        </p:txBody>
      </p:sp>
      <p:sp>
        <p:nvSpPr>
          <p:cNvPr id="6" name="Text 1">
            <a:extLst>
              <a:ext uri="{FF2B5EF4-FFF2-40B4-BE49-F238E27FC236}">
                <a16:creationId xmlns:a16="http://schemas.microsoft.com/office/drawing/2014/main" id="{892C0689-8BF6-4FD1-A8EC-08F83CF8F96E}"/>
              </a:ext>
            </a:extLst>
          </p:cNvPr>
          <p:cNvSpPr>
            <a:spLocks noGrp="1"/>
          </p:cNvSpPr>
          <p:nvPr>
            <p:ph type="body" sz="quarter" idx="14"/>
          </p:nvPr>
        </p:nvSpPr>
        <p:spPr>
          <a:xfrm>
            <a:off x="5400000" y="1800225"/>
            <a:ext cx="6408000" cy="4140000"/>
          </a:xfrm>
        </p:spPr>
        <p:txBody>
          <a:bodyPr vert="horz" lIns="0" tIns="0" rIns="0" bIns="0" rtlCol="0" anchor="t">
            <a:normAutofit/>
          </a:bodyPr>
          <a:lstStyle/>
          <a:p>
            <a:pPr marL="342900" indent="-342900">
              <a:buFont typeface="Arial" panose="020B0604020202020204" pitchFamily="34" charset="0"/>
              <a:buChar char="•"/>
            </a:pPr>
            <a:r>
              <a:rPr lang="en-AU" sz="1800" b="0" i="0">
                <a:solidFill>
                  <a:schemeClr val="accent1"/>
                </a:solidFill>
                <a:effectLst/>
              </a:rPr>
              <a:t>Always check the links in all your emails by moving your mouse over them. The link should be the same as or very similar to the organisations website where the message is coming from</a:t>
            </a:r>
            <a:r>
              <a:rPr lang="en-AU" sz="1800" i="0">
                <a:solidFill>
                  <a:schemeClr val="accent1"/>
                </a:solidFill>
                <a:effectLst/>
              </a:rPr>
              <a:t>. If you're not sure, don't click.</a:t>
            </a:r>
            <a:endParaRPr lang="en-AU" sz="1800">
              <a:solidFill>
                <a:schemeClr val="accent1"/>
              </a:solidFill>
            </a:endParaRPr>
          </a:p>
          <a:p>
            <a:pPr marL="342900" indent="-342900">
              <a:buFont typeface="Arial" panose="020B0604020202020204" pitchFamily="34" charset="0"/>
              <a:buChar char="•"/>
            </a:pPr>
            <a:r>
              <a:rPr lang="en-AU" sz="1800" b="0" i="0">
                <a:solidFill>
                  <a:schemeClr val="accent1"/>
                </a:solidFill>
                <a:effectLst/>
              </a:rPr>
              <a:t>Most organisations, like banks, government agencies, and big businesses, will not ask for personal information by text or email.</a:t>
            </a:r>
            <a:r>
              <a:rPr lang="en-AU" sz="1800">
                <a:solidFill>
                  <a:schemeClr val="accent1"/>
                </a:solidFill>
              </a:rPr>
              <a:t> </a:t>
            </a:r>
            <a:endParaRPr lang="en-AU" sz="1800" b="0" i="0">
              <a:solidFill>
                <a:schemeClr val="accent1"/>
              </a:solidFill>
              <a:effectLst/>
            </a:endParaRPr>
          </a:p>
          <a:p>
            <a:pPr marL="342900" indent="-342900">
              <a:buFont typeface="Arial" panose="020B0604020202020204" pitchFamily="34" charset="0"/>
              <a:buChar char="•"/>
            </a:pPr>
            <a:r>
              <a:rPr lang="en-AU" sz="1800" b="0" i="0">
                <a:solidFill>
                  <a:schemeClr val="accent1"/>
                </a:solidFill>
                <a:effectLst/>
              </a:rPr>
              <a:t>If someone asks for your identity credentials or personal information, you should </a:t>
            </a:r>
            <a:r>
              <a:rPr lang="en-AU" sz="1800" b="1" i="0">
                <a:solidFill>
                  <a:schemeClr val="accent1"/>
                </a:solidFill>
                <a:effectLst/>
              </a:rPr>
              <a:t>call the company via the number on their website </a:t>
            </a:r>
            <a:r>
              <a:rPr lang="en-AU" sz="1800" b="0" i="0">
                <a:solidFill>
                  <a:schemeClr val="accent1"/>
                </a:solidFill>
                <a:effectLst/>
              </a:rPr>
              <a:t>to make sure they are real.</a:t>
            </a:r>
          </a:p>
        </p:txBody>
      </p:sp>
      <p:pic>
        <p:nvPicPr>
          <p:cNvPr id="15" name="Content Placeholder 14" descr="A screenshot of a phone&#10;&#10;Description automatically generated">
            <a:extLst>
              <a:ext uri="{FF2B5EF4-FFF2-40B4-BE49-F238E27FC236}">
                <a16:creationId xmlns:a16="http://schemas.microsoft.com/office/drawing/2014/main" id="{C65FD984-7EB1-47CE-12FF-36B19B89C588}"/>
              </a:ext>
            </a:extLst>
          </p:cNvPr>
          <p:cNvPicPr>
            <a:picLocks noGrp="1" noRot="1" noChangeAspect="1" noMove="1" noResize="1" noEditPoints="1" noAdjustHandles="1" noChangeArrowheads="1" noChangeShapeType="1" noCrop="1"/>
          </p:cNvPicPr>
          <p:nvPr>
            <p:ph type="pic" sz="quarter" idx="13"/>
          </p:nvPr>
        </p:nvPicPr>
        <p:blipFill>
          <a:blip r:embed="rId3">
            <a:extLst>
              <a:ext uri="{28A0092B-C50C-407E-A947-70E740481C1C}">
                <a14:useLocalDpi xmlns:a14="http://schemas.microsoft.com/office/drawing/2010/main" val="0"/>
              </a:ext>
            </a:extLst>
          </a:blip>
          <a:stretch/>
        </p:blipFill>
        <p:spPr>
          <a:xfrm>
            <a:off x="1" y="0"/>
            <a:ext cx="5033818" cy="6858000"/>
          </a:xfrm>
          <a:noFill/>
        </p:spPr>
      </p:pic>
      <p:sp>
        <p:nvSpPr>
          <p:cNvPr id="20" name="Text Placeholder 4">
            <a:extLst>
              <a:ext uri="{FF2B5EF4-FFF2-40B4-BE49-F238E27FC236}">
                <a16:creationId xmlns:a16="http://schemas.microsoft.com/office/drawing/2014/main" id="{B672C918-AF3D-D1CD-00B2-F1B2E6E05DEA}"/>
              </a:ext>
            </a:extLst>
          </p:cNvPr>
          <p:cNvSpPr>
            <a:spLocks noGrp="1"/>
          </p:cNvSpPr>
          <p:nvPr>
            <p:ph type="body" sz="quarter" idx="15"/>
          </p:nvPr>
        </p:nvSpPr>
        <p:spPr>
          <a:xfrm>
            <a:off x="5436001" y="6138000"/>
            <a:ext cx="6407999" cy="360000"/>
          </a:xfrm>
        </p:spPr>
        <p:txBody>
          <a:bodyPr/>
          <a:lstStyle/>
          <a:p>
            <a:r>
              <a:rPr lang="en-US"/>
              <a:t>Image: An example of a scam email, pretending to be from the NSW Government. </a:t>
            </a:r>
          </a:p>
        </p:txBody>
      </p:sp>
      <p:sp>
        <p:nvSpPr>
          <p:cNvPr id="4" name="Slide Number Placeholder 3">
            <a:extLst>
              <a:ext uri="{FF2B5EF4-FFF2-40B4-BE49-F238E27FC236}">
                <a16:creationId xmlns:a16="http://schemas.microsoft.com/office/drawing/2014/main" id="{8C728C33-94C0-42C0-827F-2DE0EE93E769}"/>
              </a:ext>
            </a:extLst>
          </p:cNvPr>
          <p:cNvSpPr>
            <a:spLocks noGrp="1"/>
          </p:cNvSpPr>
          <p:nvPr>
            <p:ph type="sldNum" sz="quarter" idx="16"/>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48</a:t>
            </a:fld>
            <a:endParaRPr lang="en-AU"/>
          </a:p>
        </p:txBody>
      </p:sp>
    </p:spTree>
    <p:extLst>
      <p:ext uri="{BB962C8B-B14F-4D97-AF65-F5344CB8AC3E}">
        <p14:creationId xmlns:p14="http://schemas.microsoft.com/office/powerpoint/2010/main" val="21928535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FB5E7-D154-404C-BF78-5EF80562F7CB}"/>
              </a:ext>
            </a:extLst>
          </p:cNvPr>
          <p:cNvSpPr>
            <a:spLocks noGrp="1"/>
          </p:cNvSpPr>
          <p:nvPr>
            <p:ph type="title"/>
          </p:nvPr>
        </p:nvSpPr>
        <p:spPr>
          <a:xfrm>
            <a:off x="360000" y="360000"/>
            <a:ext cx="10080000" cy="1008000"/>
          </a:xfrm>
        </p:spPr>
        <p:txBody>
          <a:bodyPr anchor="t">
            <a:normAutofit/>
          </a:bodyPr>
          <a:lstStyle/>
          <a:p>
            <a:r>
              <a:rPr lang="en-AU"/>
              <a:t>Passwords and two-step verification, also known as multi-factor authentication </a:t>
            </a:r>
          </a:p>
        </p:txBody>
      </p:sp>
      <p:sp>
        <p:nvSpPr>
          <p:cNvPr id="6" name="Text 1">
            <a:extLst>
              <a:ext uri="{FF2B5EF4-FFF2-40B4-BE49-F238E27FC236}">
                <a16:creationId xmlns:a16="http://schemas.microsoft.com/office/drawing/2014/main" id="{892C0689-8BF6-4FD1-A8EC-08F83CF8F96E}"/>
              </a:ext>
            </a:extLst>
          </p:cNvPr>
          <p:cNvSpPr>
            <a:spLocks noGrp="1"/>
          </p:cNvSpPr>
          <p:nvPr>
            <p:ph sz="quarter" idx="4"/>
          </p:nvPr>
        </p:nvSpPr>
        <p:spPr>
          <a:xfrm>
            <a:off x="6444000" y="1800000"/>
            <a:ext cx="5400000" cy="4320000"/>
          </a:xfrm>
        </p:spPr>
        <p:txBody>
          <a:bodyPr vert="horz" lIns="0" tIns="0" rIns="0" bIns="0" rtlCol="0" anchor="t">
            <a:normAutofit/>
          </a:bodyPr>
          <a:lstStyle/>
          <a:p>
            <a:pPr marL="342900" indent="-342900">
              <a:buFont typeface="Arial" panose="020B0604020202020204" pitchFamily="34" charset="0"/>
              <a:buChar char="•"/>
            </a:pPr>
            <a:r>
              <a:rPr lang="en-AU" sz="1800" b="0" i="0">
                <a:solidFill>
                  <a:schemeClr val="accent1"/>
                </a:solidFill>
                <a:effectLst/>
              </a:rPr>
              <a:t>Passwords are like toothbrushes! </a:t>
            </a:r>
            <a:r>
              <a:rPr lang="en-AU" sz="1800">
                <a:solidFill>
                  <a:schemeClr val="accent1"/>
                </a:solidFill>
              </a:rPr>
              <a:t>C</a:t>
            </a:r>
            <a:r>
              <a:rPr lang="en-AU" sz="1800" b="0" i="0">
                <a:solidFill>
                  <a:schemeClr val="accent1"/>
                </a:solidFill>
                <a:effectLst/>
              </a:rPr>
              <a:t>hange them regularly, don’t share them with anyone and don’t leave them lying around!</a:t>
            </a:r>
            <a:r>
              <a:rPr lang="en-AU" sz="1800">
                <a:solidFill>
                  <a:schemeClr val="accent1"/>
                </a:solidFill>
              </a:rPr>
              <a:t> </a:t>
            </a:r>
            <a:endParaRPr lang="en-AU" sz="1800" b="0" i="0">
              <a:solidFill>
                <a:schemeClr val="accent1"/>
              </a:solidFill>
              <a:effectLst/>
            </a:endParaRPr>
          </a:p>
          <a:p>
            <a:pPr marL="342900" indent="-342900">
              <a:buFont typeface="Arial" panose="020B0604020202020204" pitchFamily="34" charset="0"/>
              <a:buChar char="•"/>
            </a:pPr>
            <a:r>
              <a:rPr lang="en-AU" sz="1800">
                <a:solidFill>
                  <a:schemeClr val="accent1"/>
                </a:solidFill>
              </a:rPr>
              <a:t>D</a:t>
            </a:r>
            <a:r>
              <a:rPr lang="en-AU" sz="1800" b="0" i="0">
                <a:solidFill>
                  <a:schemeClr val="accent1"/>
                </a:solidFill>
                <a:effectLst/>
              </a:rPr>
              <a:t>on’t use the same password for more than one account.</a:t>
            </a:r>
          </a:p>
          <a:p>
            <a:pPr marL="342900" indent="-342900">
              <a:buFont typeface="Arial" panose="020B0604020202020204" pitchFamily="34" charset="0"/>
              <a:buChar char="•"/>
            </a:pPr>
            <a:r>
              <a:rPr lang="en-AU" sz="1800" b="0" i="0">
                <a:solidFill>
                  <a:schemeClr val="accent1"/>
                </a:solidFill>
                <a:effectLst/>
              </a:rPr>
              <a:t>Create long complex passwords using upper- and lower-case letters, numbers, and symbols.</a:t>
            </a:r>
            <a:r>
              <a:rPr lang="en-AU" sz="1800">
                <a:solidFill>
                  <a:schemeClr val="accent1"/>
                </a:solidFill>
              </a:rPr>
              <a:t> </a:t>
            </a:r>
            <a:endParaRPr lang="en-AU" sz="1800" b="0" i="0">
              <a:solidFill>
                <a:schemeClr val="accent1"/>
              </a:solidFill>
              <a:effectLst/>
            </a:endParaRPr>
          </a:p>
          <a:p>
            <a:pPr marL="342900" indent="-342900">
              <a:buFont typeface="Arial" panose="020B0604020202020204" pitchFamily="34" charset="0"/>
              <a:buChar char="•"/>
            </a:pPr>
            <a:r>
              <a:rPr lang="en-AU" sz="1800" b="0" i="0">
                <a:solidFill>
                  <a:schemeClr val="accent1"/>
                </a:solidFill>
                <a:effectLst/>
              </a:rPr>
              <a:t>Use multi-factor authentication for all systems and accounts where possible.</a:t>
            </a:r>
          </a:p>
          <a:p>
            <a:endParaRPr lang="en-AU"/>
          </a:p>
        </p:txBody>
      </p:sp>
      <p:sp>
        <p:nvSpPr>
          <p:cNvPr id="4" name="Slide Number Placeholder 3">
            <a:extLst>
              <a:ext uri="{FF2B5EF4-FFF2-40B4-BE49-F238E27FC236}">
                <a16:creationId xmlns:a16="http://schemas.microsoft.com/office/drawing/2014/main" id="{8C728C33-94C0-42C0-827F-2DE0EE93E769}"/>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49</a:t>
            </a:fld>
            <a:endParaRPr lang="en-AU"/>
          </a:p>
        </p:txBody>
      </p:sp>
      <p:pic>
        <p:nvPicPr>
          <p:cNvPr id="8" name="Picture 2" descr="A person holding a phone and a credit card&#10;&#10;Description automatically generated">
            <a:extLst>
              <a:ext uri="{FF2B5EF4-FFF2-40B4-BE49-F238E27FC236}">
                <a16:creationId xmlns:a16="http://schemas.microsoft.com/office/drawing/2014/main" id="{622FB52C-F949-533B-99B1-4F386CCDD9D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0000" y="1800000"/>
            <a:ext cx="5638655" cy="4165467"/>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4">
            <a:extLst>
              <a:ext uri="{FF2B5EF4-FFF2-40B4-BE49-F238E27FC236}">
                <a16:creationId xmlns:a16="http://schemas.microsoft.com/office/drawing/2014/main" id="{8D4FC4C6-5BC4-DF7C-F387-C05AF92F64DF}"/>
              </a:ext>
            </a:extLst>
          </p:cNvPr>
          <p:cNvSpPr txBox="1">
            <a:spLocks/>
          </p:cNvSpPr>
          <p:nvPr/>
        </p:nvSpPr>
        <p:spPr>
          <a:xfrm>
            <a:off x="6444000" y="5760000"/>
            <a:ext cx="6407999" cy="360000"/>
          </a:xfrm>
          <a:prstGeom prst="rect">
            <a:avLst/>
          </a:prstGeom>
        </p:spPr>
        <p:txBody>
          <a:bodyPr vert="horz" lIns="0" tIns="0" rIns="0" bIns="0" rtlCol="0" anchor="b">
            <a:no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1400" b="0" kern="1200">
                <a:solidFill>
                  <a:schemeClr val="accent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1"/>
                </a:solidFill>
              </a:rPr>
              <a:t>Image: </a:t>
            </a:r>
            <a:r>
              <a:rPr lang="en-AU">
                <a:solidFill>
                  <a:schemeClr val="tx1"/>
                </a:solidFill>
              </a:rPr>
              <a:t>A person holding a phone with one time passcode alert</a:t>
            </a:r>
          </a:p>
        </p:txBody>
      </p:sp>
    </p:spTree>
    <p:extLst>
      <p:ext uri="{BB962C8B-B14F-4D97-AF65-F5344CB8AC3E}">
        <p14:creationId xmlns:p14="http://schemas.microsoft.com/office/powerpoint/2010/main" val="2014421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FB5E7-D154-404C-BF78-5EF80562F7CB}"/>
              </a:ext>
            </a:extLst>
          </p:cNvPr>
          <p:cNvSpPr>
            <a:spLocks noGrp="1"/>
          </p:cNvSpPr>
          <p:nvPr>
            <p:ph type="title"/>
          </p:nvPr>
        </p:nvSpPr>
        <p:spPr>
          <a:xfrm>
            <a:off x="5400000" y="360000"/>
            <a:ext cx="5400000" cy="1008000"/>
          </a:xfrm>
        </p:spPr>
        <p:txBody>
          <a:bodyPr anchor="t">
            <a:normAutofit/>
          </a:bodyPr>
          <a:lstStyle/>
          <a:p>
            <a:r>
              <a:rPr lang="en-US"/>
              <a:t>Introduction 2</a:t>
            </a:r>
            <a:endParaRPr lang="en-AU"/>
          </a:p>
        </p:txBody>
      </p:sp>
      <p:sp>
        <p:nvSpPr>
          <p:cNvPr id="6" name="Text 1">
            <a:extLst>
              <a:ext uri="{FF2B5EF4-FFF2-40B4-BE49-F238E27FC236}">
                <a16:creationId xmlns:a16="http://schemas.microsoft.com/office/drawing/2014/main" id="{892C0689-8BF6-4FD1-A8EC-08F83CF8F96E}"/>
              </a:ext>
            </a:extLst>
          </p:cNvPr>
          <p:cNvSpPr>
            <a:spLocks noGrp="1"/>
          </p:cNvSpPr>
          <p:nvPr>
            <p:ph type="body" sz="quarter" idx="14"/>
          </p:nvPr>
        </p:nvSpPr>
        <p:spPr>
          <a:xfrm>
            <a:off x="5400000" y="1800225"/>
            <a:ext cx="6408000" cy="4140000"/>
          </a:xfrm>
        </p:spPr>
        <p:txBody>
          <a:bodyPr vert="horz" lIns="0" tIns="0" rIns="0" bIns="0" rtlCol="0" anchor="t">
            <a:normAutofit/>
          </a:bodyPr>
          <a:lstStyle/>
          <a:p>
            <a:r>
              <a:rPr lang="en-AU" dirty="0">
                <a:solidFill>
                  <a:schemeClr val="accent1"/>
                </a:solidFill>
                <a:effectLst/>
                <a:latin typeface="Public Sans SemiBold"/>
              </a:rPr>
              <a:t>Criminals are aware of this too.</a:t>
            </a:r>
            <a:r>
              <a:rPr lang="en-AU" dirty="0">
                <a:solidFill>
                  <a:schemeClr val="accent1"/>
                </a:solidFill>
                <a:latin typeface="Public Sans SemiBold"/>
              </a:rPr>
              <a:t> </a:t>
            </a:r>
            <a:endParaRPr lang="en-AU" dirty="0">
              <a:solidFill>
                <a:schemeClr val="accent1"/>
              </a:solidFill>
              <a:effectLst/>
              <a:latin typeface="Public Sans SemiBold"/>
            </a:endParaRPr>
          </a:p>
          <a:p>
            <a:r>
              <a:rPr lang="en-AU" sz="1800" dirty="0">
                <a:solidFill>
                  <a:schemeClr val="accent1"/>
                </a:solidFill>
              </a:rPr>
              <a:t>Australians lost nearly $3 billion* to scams and identity theft in 2023. </a:t>
            </a:r>
            <a:endParaRPr lang="en-AU" sz="1800" dirty="0">
              <a:solidFill>
                <a:schemeClr val="accent1"/>
              </a:solidFill>
              <a:latin typeface="Public Sans SemiBold" pitchFamily="2" charset="0"/>
            </a:endParaRPr>
          </a:p>
          <a:p>
            <a:r>
              <a:rPr lang="en-AU" sz="1800" b="0" i="0" dirty="0">
                <a:solidFill>
                  <a:schemeClr val="accent1"/>
                </a:solidFill>
                <a:effectLst/>
              </a:rPr>
              <a:t>Scammers are always finding new ways to trick people into handing over their personal information like bank account details or proof of identity credentials.</a:t>
            </a:r>
            <a:r>
              <a:rPr lang="en-AU" sz="1800" dirty="0">
                <a:solidFill>
                  <a:schemeClr val="accent1"/>
                </a:solidFill>
              </a:rPr>
              <a:t> </a:t>
            </a:r>
            <a:endParaRPr lang="en-AU" sz="1800" b="0" i="0" dirty="0">
              <a:solidFill>
                <a:schemeClr val="accent1"/>
              </a:solidFill>
              <a:effectLst/>
            </a:endParaRPr>
          </a:p>
          <a:p>
            <a:r>
              <a:rPr lang="en-AU" sz="1800" b="0" i="0" dirty="0">
                <a:solidFill>
                  <a:schemeClr val="accent1"/>
                </a:solidFill>
                <a:effectLst/>
              </a:rPr>
              <a:t>They might try to trick you into thinking they are from the police, the government, banks, or well-known companies.</a:t>
            </a:r>
            <a:endParaRPr lang="en-AU" sz="1800" dirty="0">
              <a:solidFill>
                <a:schemeClr val="accent1"/>
              </a:solidFill>
            </a:endParaRPr>
          </a:p>
          <a:p>
            <a:r>
              <a:rPr lang="en-AU" sz="1800" b="0" i="0" dirty="0">
                <a:solidFill>
                  <a:schemeClr val="accent1"/>
                </a:solidFill>
                <a:effectLst/>
              </a:rPr>
              <a:t>They might even act like a friend or family member.</a:t>
            </a:r>
            <a:endParaRPr lang="en-AU" sz="1800" dirty="0">
              <a:solidFill>
                <a:schemeClr val="accent1"/>
              </a:solidFill>
            </a:endParaRPr>
          </a:p>
          <a:p>
            <a:endParaRPr lang="en-AU" dirty="0">
              <a:solidFill>
                <a:schemeClr val="accent1"/>
              </a:solidFill>
            </a:endParaRPr>
          </a:p>
        </p:txBody>
      </p:sp>
      <p:sp>
        <p:nvSpPr>
          <p:cNvPr id="4" name="Slide Number Placeholder 3">
            <a:extLst>
              <a:ext uri="{FF2B5EF4-FFF2-40B4-BE49-F238E27FC236}">
                <a16:creationId xmlns:a16="http://schemas.microsoft.com/office/drawing/2014/main" id="{8C728C33-94C0-42C0-827F-2DE0EE93E769}"/>
              </a:ext>
            </a:extLst>
          </p:cNvPr>
          <p:cNvSpPr>
            <a:spLocks noGrp="1"/>
          </p:cNvSpPr>
          <p:nvPr>
            <p:ph type="sldNum" sz="quarter" idx="16"/>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5</a:t>
            </a:fld>
            <a:endParaRPr lang="en-AU"/>
          </a:p>
        </p:txBody>
      </p:sp>
      <p:sp>
        <p:nvSpPr>
          <p:cNvPr id="7" name="Text Placeholder 4">
            <a:extLst>
              <a:ext uri="{FF2B5EF4-FFF2-40B4-BE49-F238E27FC236}">
                <a16:creationId xmlns:a16="http://schemas.microsoft.com/office/drawing/2014/main" id="{72268459-F1F7-78D6-F273-223171CCBB1A}"/>
              </a:ext>
            </a:extLst>
          </p:cNvPr>
          <p:cNvSpPr>
            <a:spLocks noGrp="1"/>
          </p:cNvSpPr>
          <p:nvPr>
            <p:ph type="body" sz="quarter" idx="15"/>
          </p:nvPr>
        </p:nvSpPr>
        <p:spPr>
          <a:xfrm>
            <a:off x="5400000" y="6084000"/>
            <a:ext cx="6407999" cy="360000"/>
          </a:xfrm>
        </p:spPr>
        <p:txBody>
          <a:bodyPr/>
          <a:lstStyle/>
          <a:p>
            <a:r>
              <a:rPr lang="en-US" dirty="0"/>
              <a:t>Image: Two teenagers looking at their mobile phones</a:t>
            </a:r>
          </a:p>
          <a:p>
            <a:r>
              <a:rPr lang="en-US" dirty="0"/>
              <a:t>* </a:t>
            </a:r>
            <a:r>
              <a:rPr lang="en-AU" dirty="0"/>
              <a:t> Australian Competition and Consumer Commission. (2023). Targeting Scams, Report of the ACCC on scams activity 2022. Canberra.</a:t>
            </a:r>
            <a:endParaRPr lang="en-US" dirty="0"/>
          </a:p>
        </p:txBody>
      </p:sp>
      <p:pic>
        <p:nvPicPr>
          <p:cNvPr id="9" name="Picture Placeholder 8" descr="A person and person sitting on the floor looking at their phones&#10;&#10;Description automatically generated">
            <a:extLst>
              <a:ext uri="{FF2B5EF4-FFF2-40B4-BE49-F238E27FC236}">
                <a16:creationId xmlns:a16="http://schemas.microsoft.com/office/drawing/2014/main" id="{B46534F6-0E9B-151F-F2F0-0EFEFC849163}"/>
              </a:ext>
            </a:extLst>
          </p:cNvPr>
          <p:cNvPicPr>
            <a:picLocks noGrp="1" noRot="1" noChangeAspect="1" noMove="1" noResize="1" noEditPoints="1" noAdjustHandles="1" noChangeArrowheads="1" noChangeShapeType="1" noCrop="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6207428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2A069-5AF2-D261-C0FF-2D43391B2975}"/>
              </a:ext>
            </a:extLst>
          </p:cNvPr>
          <p:cNvSpPr>
            <a:spLocks noGrp="1"/>
          </p:cNvSpPr>
          <p:nvPr>
            <p:ph type="title"/>
          </p:nvPr>
        </p:nvSpPr>
        <p:spPr/>
        <p:txBody>
          <a:bodyPr/>
          <a:lstStyle/>
          <a:p>
            <a:r>
              <a:rPr lang="en-US" b="1"/>
              <a:t>Activity 	</a:t>
            </a:r>
            <a:r>
              <a:rPr lang="en-US"/>
              <a:t>	Quick quiz</a:t>
            </a:r>
            <a:endParaRPr lang="en-AU"/>
          </a:p>
        </p:txBody>
      </p:sp>
      <p:sp>
        <p:nvSpPr>
          <p:cNvPr id="7" name="Slide Number Placeholder 6">
            <a:extLst>
              <a:ext uri="{FF2B5EF4-FFF2-40B4-BE49-F238E27FC236}">
                <a16:creationId xmlns:a16="http://schemas.microsoft.com/office/drawing/2014/main" id="{E8A1F11A-EDD1-AF3B-D97D-566745019E45}"/>
              </a:ext>
            </a:extLst>
          </p:cNvPr>
          <p:cNvSpPr>
            <a:spLocks noGrp="1"/>
          </p:cNvSpPr>
          <p:nvPr>
            <p:ph type="sldNum" sz="quarter" idx="14"/>
          </p:nvPr>
        </p:nvSpPr>
        <p:spPr/>
        <p:txBody>
          <a:bodyPr/>
          <a:lstStyle/>
          <a:p>
            <a:fld id="{10A01DC5-1685-4615-8240-15192985C6A2}" type="slidenum">
              <a:rPr lang="en-AU" smtClean="0"/>
              <a:pPr/>
              <a:t>50</a:t>
            </a:fld>
            <a:endParaRPr lang="en-AU"/>
          </a:p>
        </p:txBody>
      </p:sp>
      <p:sp>
        <p:nvSpPr>
          <p:cNvPr id="11" name="TextBox 10">
            <a:extLst>
              <a:ext uri="{FF2B5EF4-FFF2-40B4-BE49-F238E27FC236}">
                <a16:creationId xmlns:a16="http://schemas.microsoft.com/office/drawing/2014/main" id="{6DF627DA-A54C-38F8-2E19-1A28D9EE7276}"/>
              </a:ext>
            </a:extLst>
          </p:cNvPr>
          <p:cNvSpPr txBox="1"/>
          <p:nvPr/>
        </p:nvSpPr>
        <p:spPr>
          <a:xfrm>
            <a:off x="6268430" y="4230944"/>
            <a:ext cx="4985723" cy="2375056"/>
          </a:xfrm>
          <a:prstGeom prst="rect">
            <a:avLst/>
          </a:prstGeom>
          <a:noFill/>
          <a:ln>
            <a:noFill/>
          </a:ln>
        </p:spPr>
        <p:txBody>
          <a:bodyPr wrap="square" lIns="0" tIns="0" rIns="0" bIns="0" rtlCol="0">
            <a:noAutofit/>
          </a:bodyPr>
          <a:lstStyle/>
          <a:p>
            <a:pPr algn="l"/>
            <a:r>
              <a:rPr lang="en-US" sz="1800">
                <a:solidFill>
                  <a:schemeClr val="accent1"/>
                </a:solidFill>
                <a:latin typeface="Public Sans SemiBold" pitchFamily="2" charset="0"/>
              </a:rPr>
              <a:t>What three words can help you pause and think before you share personal information with someone you aren’t sure you can trust or online?</a:t>
            </a:r>
          </a:p>
          <a:p>
            <a:pPr algn="l"/>
            <a:endParaRPr lang="en-US" sz="1800">
              <a:solidFill>
                <a:schemeClr val="accent1"/>
              </a:solidFill>
            </a:endParaRPr>
          </a:p>
          <a:p>
            <a:pPr marL="342900" indent="-342900" algn="l">
              <a:buFont typeface="+mj-lt"/>
              <a:buAutoNum type="alphaUcPeriod"/>
            </a:pPr>
            <a:r>
              <a:rPr lang="en-US" sz="1800">
                <a:solidFill>
                  <a:schemeClr val="accent1"/>
                </a:solidFill>
              </a:rPr>
              <a:t>Just do it!</a:t>
            </a:r>
          </a:p>
          <a:p>
            <a:pPr marL="342900" indent="-342900" algn="l">
              <a:buFont typeface="+mj-lt"/>
              <a:buAutoNum type="alphaUcPeriod"/>
            </a:pPr>
            <a:r>
              <a:rPr lang="en-US" sz="1800">
                <a:solidFill>
                  <a:schemeClr val="accent1"/>
                </a:solidFill>
              </a:rPr>
              <a:t>I’m </a:t>
            </a:r>
            <a:r>
              <a:rPr lang="en-US" sz="1800" err="1">
                <a:solidFill>
                  <a:schemeClr val="accent1"/>
                </a:solidFill>
              </a:rPr>
              <a:t>lovin</a:t>
            </a:r>
            <a:r>
              <a:rPr lang="en-US" sz="1800">
                <a:solidFill>
                  <a:schemeClr val="accent1"/>
                </a:solidFill>
              </a:rPr>
              <a:t>’ it!</a:t>
            </a:r>
          </a:p>
          <a:p>
            <a:pPr marL="342900" indent="-342900" algn="l">
              <a:buFont typeface="+mj-lt"/>
              <a:buAutoNum type="alphaUcPeriod"/>
            </a:pPr>
            <a:r>
              <a:rPr lang="en-US" sz="1800">
                <a:solidFill>
                  <a:schemeClr val="accent1"/>
                </a:solidFill>
              </a:rPr>
              <a:t>Stop, check, reject!</a:t>
            </a:r>
          </a:p>
          <a:p>
            <a:pPr algn="l"/>
            <a:endParaRPr lang="en-US" sz="1800"/>
          </a:p>
          <a:p>
            <a:pPr algn="l"/>
            <a:endParaRPr lang="en-AU" sz="1800"/>
          </a:p>
        </p:txBody>
      </p:sp>
      <p:sp>
        <p:nvSpPr>
          <p:cNvPr id="16" name="TextBox 15">
            <a:extLst>
              <a:ext uri="{FF2B5EF4-FFF2-40B4-BE49-F238E27FC236}">
                <a16:creationId xmlns:a16="http://schemas.microsoft.com/office/drawing/2014/main" id="{FA9978BF-0850-5559-4B23-EC20C218A4FB}"/>
              </a:ext>
            </a:extLst>
          </p:cNvPr>
          <p:cNvSpPr txBox="1"/>
          <p:nvPr/>
        </p:nvSpPr>
        <p:spPr>
          <a:xfrm>
            <a:off x="360000" y="1887415"/>
            <a:ext cx="4985723" cy="2098662"/>
          </a:xfrm>
          <a:prstGeom prst="rect">
            <a:avLst/>
          </a:prstGeom>
          <a:noFill/>
          <a:ln>
            <a:noFill/>
          </a:ln>
        </p:spPr>
        <p:txBody>
          <a:bodyPr wrap="square" lIns="0" tIns="0" rIns="0" bIns="0" rtlCol="0">
            <a:noAutofit/>
          </a:bodyPr>
          <a:lstStyle/>
          <a:p>
            <a:pPr algn="l"/>
            <a:r>
              <a:rPr lang="en-US" sz="1800">
                <a:solidFill>
                  <a:schemeClr val="accent1"/>
                </a:solidFill>
                <a:latin typeface="Public Sans SemiBold" pitchFamily="2" charset="0"/>
              </a:rPr>
              <a:t>Which of the following would be the strongest password? </a:t>
            </a:r>
          </a:p>
          <a:p>
            <a:pPr algn="l"/>
            <a:endParaRPr lang="en-US" sz="1600">
              <a:solidFill>
                <a:schemeClr val="accent1"/>
              </a:solidFill>
            </a:endParaRPr>
          </a:p>
          <a:p>
            <a:pPr marL="342900" indent="-342900" algn="l">
              <a:buFont typeface="+mj-lt"/>
              <a:buAutoNum type="alphaUcPeriod"/>
            </a:pPr>
            <a:r>
              <a:rPr lang="en-AU" sz="1800" i="0" err="1">
                <a:solidFill>
                  <a:schemeClr val="accent1"/>
                </a:solidFill>
                <a:effectLst/>
              </a:rPr>
              <a:t>Asdfg</a:t>
            </a:r>
            <a:endParaRPr lang="en-AU" sz="1800" i="0">
              <a:solidFill>
                <a:schemeClr val="accent1"/>
              </a:solidFill>
              <a:effectLst/>
            </a:endParaRPr>
          </a:p>
          <a:p>
            <a:pPr marL="342900" indent="-342900" algn="l">
              <a:buFont typeface="+mj-lt"/>
              <a:buAutoNum type="alphaUcPeriod"/>
            </a:pPr>
            <a:r>
              <a:rPr lang="en-AU" sz="1800" i="0">
                <a:solidFill>
                  <a:schemeClr val="accent1"/>
                </a:solidFill>
                <a:effectLst/>
              </a:rPr>
              <a:t>Longdancesummerfrance</a:t>
            </a:r>
          </a:p>
          <a:p>
            <a:pPr marL="342900" indent="-342900" algn="l">
              <a:buFont typeface="+mj-lt"/>
              <a:buAutoNum type="alphaUcPeriod"/>
            </a:pPr>
            <a:r>
              <a:rPr lang="en-AU" sz="1800" i="0">
                <a:solidFill>
                  <a:schemeClr val="accent1"/>
                </a:solidFill>
                <a:effectLst/>
              </a:rPr>
              <a:t>B1g5mile123</a:t>
            </a:r>
            <a:endParaRPr lang="en-US" sz="1800">
              <a:solidFill>
                <a:schemeClr val="accent1"/>
              </a:solidFill>
            </a:endParaRPr>
          </a:p>
          <a:p>
            <a:pPr algn="l"/>
            <a:endParaRPr lang="en-AU" sz="1800"/>
          </a:p>
        </p:txBody>
      </p:sp>
      <p:sp>
        <p:nvSpPr>
          <p:cNvPr id="18" name="TextBox 17">
            <a:extLst>
              <a:ext uri="{FF2B5EF4-FFF2-40B4-BE49-F238E27FC236}">
                <a16:creationId xmlns:a16="http://schemas.microsoft.com/office/drawing/2014/main" id="{552EA85C-5579-8F71-0BE9-74EF1389ADF3}"/>
              </a:ext>
            </a:extLst>
          </p:cNvPr>
          <p:cNvSpPr txBox="1"/>
          <p:nvPr/>
        </p:nvSpPr>
        <p:spPr>
          <a:xfrm>
            <a:off x="360000" y="4223725"/>
            <a:ext cx="4867292" cy="2274275"/>
          </a:xfrm>
          <a:prstGeom prst="rect">
            <a:avLst/>
          </a:prstGeom>
          <a:noFill/>
          <a:ln w="19050">
            <a:noFill/>
          </a:ln>
        </p:spPr>
        <p:txBody>
          <a:bodyPr wrap="square" lIns="0" tIns="0" rIns="0" bIns="0" rtlCol="0">
            <a:noAutofit/>
          </a:bodyPr>
          <a:lstStyle/>
          <a:p>
            <a:pPr algn="l"/>
            <a:r>
              <a:rPr lang="en-US" sz="1800">
                <a:solidFill>
                  <a:schemeClr val="accent1"/>
                </a:solidFill>
                <a:latin typeface="Public Sans SemiBold" pitchFamily="2" charset="0"/>
              </a:rPr>
              <a:t>What are some of the technique's scammers use to trick people into handing over their personal information? </a:t>
            </a:r>
          </a:p>
          <a:p>
            <a:pPr algn="l"/>
            <a:endParaRPr lang="en-US" sz="1800"/>
          </a:p>
          <a:p>
            <a:pPr marL="342900" indent="-342900" algn="l">
              <a:buFont typeface="+mj-lt"/>
              <a:buAutoNum type="alphaUcPeriod"/>
            </a:pPr>
            <a:r>
              <a:rPr lang="en-US" sz="1800">
                <a:solidFill>
                  <a:schemeClr val="accent1"/>
                </a:solidFill>
              </a:rPr>
              <a:t>Fake websites</a:t>
            </a:r>
          </a:p>
          <a:p>
            <a:pPr marL="342900" indent="-342900" algn="l">
              <a:buFont typeface="+mj-lt"/>
              <a:buAutoNum type="alphaUcPeriod"/>
            </a:pPr>
            <a:r>
              <a:rPr lang="en-US" sz="1800">
                <a:solidFill>
                  <a:schemeClr val="accent1"/>
                </a:solidFill>
              </a:rPr>
              <a:t>Impersonating banks, family or friends</a:t>
            </a:r>
          </a:p>
          <a:p>
            <a:pPr marL="342900" indent="-342900" algn="l">
              <a:buFont typeface="+mj-lt"/>
              <a:buAutoNum type="alphaUcPeriod"/>
            </a:pPr>
            <a:r>
              <a:rPr lang="en-US" sz="1800">
                <a:solidFill>
                  <a:schemeClr val="accent1"/>
                </a:solidFill>
              </a:rPr>
              <a:t>Urgent emails or text messages</a:t>
            </a:r>
          </a:p>
          <a:p>
            <a:pPr marL="342900" indent="-342900" algn="l">
              <a:buFont typeface="+mj-lt"/>
              <a:buAutoNum type="alphaUcPeriod"/>
            </a:pPr>
            <a:r>
              <a:rPr lang="en-US" sz="1800">
                <a:solidFill>
                  <a:schemeClr val="accent1"/>
                </a:solidFill>
              </a:rPr>
              <a:t>All of the above </a:t>
            </a:r>
          </a:p>
          <a:p>
            <a:pPr algn="l"/>
            <a:endParaRPr lang="en-US" sz="1800"/>
          </a:p>
          <a:p>
            <a:pPr algn="l"/>
            <a:endParaRPr lang="en-AU" sz="1800"/>
          </a:p>
        </p:txBody>
      </p:sp>
      <p:sp>
        <p:nvSpPr>
          <p:cNvPr id="19" name="TextBox 18">
            <a:extLst>
              <a:ext uri="{FF2B5EF4-FFF2-40B4-BE49-F238E27FC236}">
                <a16:creationId xmlns:a16="http://schemas.microsoft.com/office/drawing/2014/main" id="{52F856B2-74F6-E719-0CE0-55DDED90CB4D}"/>
              </a:ext>
            </a:extLst>
          </p:cNvPr>
          <p:cNvSpPr txBox="1"/>
          <p:nvPr/>
        </p:nvSpPr>
        <p:spPr>
          <a:xfrm>
            <a:off x="6268430" y="1887415"/>
            <a:ext cx="4985723" cy="2375056"/>
          </a:xfrm>
          <a:prstGeom prst="rect">
            <a:avLst/>
          </a:prstGeom>
          <a:noFill/>
          <a:ln>
            <a:noFill/>
          </a:ln>
        </p:spPr>
        <p:txBody>
          <a:bodyPr wrap="square" lIns="0" tIns="0" rIns="0" bIns="0" rtlCol="0">
            <a:noAutofit/>
          </a:bodyPr>
          <a:lstStyle/>
          <a:p>
            <a:r>
              <a:rPr lang="en-AU" sz="1800">
                <a:solidFill>
                  <a:schemeClr val="accent1"/>
                </a:solidFill>
                <a:latin typeface="Public Sans SemiBold" pitchFamily="2" charset="0"/>
              </a:rPr>
              <a:t>Using two or more authentication factors boosts your cyber security and makes it much more difficult for someone to gain access to your account.  True or false?</a:t>
            </a:r>
            <a:endParaRPr lang="en-US" sz="1800">
              <a:solidFill>
                <a:schemeClr val="accent1"/>
              </a:solidFill>
              <a:latin typeface="Public Sans SemiBold" pitchFamily="2" charset="0"/>
            </a:endParaRPr>
          </a:p>
          <a:p>
            <a:pPr algn="l"/>
            <a:endParaRPr lang="en-US" sz="1800">
              <a:solidFill>
                <a:schemeClr val="accent1"/>
              </a:solidFill>
            </a:endParaRPr>
          </a:p>
          <a:p>
            <a:pPr marL="342900" indent="-342900" algn="l">
              <a:buFont typeface="+mj-lt"/>
              <a:buAutoNum type="alphaUcPeriod"/>
            </a:pPr>
            <a:r>
              <a:rPr lang="en-US" sz="1800">
                <a:solidFill>
                  <a:schemeClr val="accent1"/>
                </a:solidFill>
              </a:rPr>
              <a:t>True</a:t>
            </a:r>
          </a:p>
          <a:p>
            <a:pPr marL="342900" indent="-342900" algn="l">
              <a:buFont typeface="+mj-lt"/>
              <a:buAutoNum type="alphaUcPeriod"/>
            </a:pPr>
            <a:r>
              <a:rPr lang="en-US" sz="1800">
                <a:solidFill>
                  <a:schemeClr val="accent1"/>
                </a:solidFill>
              </a:rPr>
              <a:t>False</a:t>
            </a:r>
          </a:p>
          <a:p>
            <a:pPr algn="l"/>
            <a:endParaRPr lang="en-US" sz="1800"/>
          </a:p>
          <a:p>
            <a:pPr algn="l"/>
            <a:endParaRPr lang="en-AU" sz="1800"/>
          </a:p>
        </p:txBody>
      </p:sp>
    </p:spTree>
    <p:extLst>
      <p:ext uri="{BB962C8B-B14F-4D97-AF65-F5344CB8AC3E}">
        <p14:creationId xmlns:p14="http://schemas.microsoft.com/office/powerpoint/2010/main" val="327813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8" grpId="0"/>
      <p:bldP spid="1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2A069-5AF2-D261-C0FF-2D43391B2975}"/>
              </a:ext>
            </a:extLst>
          </p:cNvPr>
          <p:cNvSpPr>
            <a:spLocks noGrp="1"/>
          </p:cNvSpPr>
          <p:nvPr>
            <p:ph type="title"/>
          </p:nvPr>
        </p:nvSpPr>
        <p:spPr/>
        <p:txBody>
          <a:bodyPr/>
          <a:lstStyle/>
          <a:p>
            <a:r>
              <a:rPr lang="en-US"/>
              <a:t>Additional resources</a:t>
            </a:r>
            <a:endParaRPr lang="en-AU"/>
          </a:p>
        </p:txBody>
      </p:sp>
      <p:sp>
        <p:nvSpPr>
          <p:cNvPr id="7" name="Slide Number Placeholder 6">
            <a:extLst>
              <a:ext uri="{FF2B5EF4-FFF2-40B4-BE49-F238E27FC236}">
                <a16:creationId xmlns:a16="http://schemas.microsoft.com/office/drawing/2014/main" id="{E8A1F11A-EDD1-AF3B-D97D-566745019E45}"/>
              </a:ext>
            </a:extLst>
          </p:cNvPr>
          <p:cNvSpPr>
            <a:spLocks noGrp="1"/>
          </p:cNvSpPr>
          <p:nvPr>
            <p:ph type="sldNum" sz="quarter" idx="14"/>
          </p:nvPr>
        </p:nvSpPr>
        <p:spPr/>
        <p:txBody>
          <a:bodyPr/>
          <a:lstStyle/>
          <a:p>
            <a:fld id="{10A01DC5-1685-4615-8240-15192985C6A2}" type="slidenum">
              <a:rPr lang="en-AU" smtClean="0"/>
              <a:pPr/>
              <a:t>51</a:t>
            </a:fld>
            <a:endParaRPr lang="en-AU"/>
          </a:p>
        </p:txBody>
      </p:sp>
      <p:sp>
        <p:nvSpPr>
          <p:cNvPr id="18" name="TextBox 17">
            <a:extLst>
              <a:ext uri="{FF2B5EF4-FFF2-40B4-BE49-F238E27FC236}">
                <a16:creationId xmlns:a16="http://schemas.microsoft.com/office/drawing/2014/main" id="{552EA85C-5579-8F71-0BE9-74EF1389ADF3}"/>
              </a:ext>
            </a:extLst>
          </p:cNvPr>
          <p:cNvSpPr txBox="1"/>
          <p:nvPr/>
        </p:nvSpPr>
        <p:spPr>
          <a:xfrm>
            <a:off x="8569858" y="1978524"/>
            <a:ext cx="3274142" cy="4247614"/>
          </a:xfrm>
          <a:prstGeom prst="rect">
            <a:avLst/>
          </a:prstGeom>
          <a:noFill/>
          <a:ln w="19050">
            <a:noFill/>
          </a:ln>
        </p:spPr>
        <p:txBody>
          <a:bodyPr wrap="square" lIns="0" tIns="0" rIns="0" bIns="0" rtlCol="0">
            <a:noAutofit/>
          </a:bodyPr>
          <a:lstStyle/>
          <a:p>
            <a:endParaRPr lang="en-AU" sz="1800">
              <a:solidFill>
                <a:schemeClr val="accent1"/>
              </a:solidFill>
              <a:latin typeface="Public Sans SemiBold" pitchFamily="2" charset="0"/>
              <a:hlinkClick r:id="rId3">
                <a:extLst>
                  <a:ext uri="{A12FA001-AC4F-418D-AE19-62706E023703}">
                    <ahyp:hlinkClr xmlns:ahyp="http://schemas.microsoft.com/office/drawing/2018/hyperlinkcolor" val="tx"/>
                  </a:ext>
                </a:extLst>
              </a:hlinkClick>
            </a:endParaRPr>
          </a:p>
          <a:p>
            <a:r>
              <a:rPr lang="en-AU" sz="1800">
                <a:solidFill>
                  <a:schemeClr val="accent1"/>
                </a:solidFill>
                <a:latin typeface="Public Sans SemiBold" pitchFamily="2" charset="0"/>
                <a:hlinkClick r:id="rId3">
                  <a:extLst>
                    <a:ext uri="{A12FA001-AC4F-418D-AE19-62706E023703}">
                      <ahyp:hlinkClr xmlns:ahyp="http://schemas.microsoft.com/office/drawing/2018/hyperlinkcolor" val="tx"/>
                    </a:ext>
                  </a:extLst>
                </a:hlinkClick>
              </a:rPr>
              <a:t>Get support </a:t>
            </a:r>
            <a:endParaRPr lang="en-AU" sz="1800">
              <a:solidFill>
                <a:schemeClr val="accent1"/>
              </a:solidFill>
              <a:latin typeface="Public Sans SemiBold" pitchFamily="2" charset="0"/>
            </a:endParaRPr>
          </a:p>
          <a:p>
            <a:endParaRPr lang="en-AU" sz="1800">
              <a:solidFill>
                <a:schemeClr val="accent1"/>
              </a:solidFill>
            </a:endParaRPr>
          </a:p>
          <a:p>
            <a:r>
              <a:rPr lang="en-AU" sz="1800">
                <a:solidFill>
                  <a:schemeClr val="accent1"/>
                </a:solidFill>
              </a:rPr>
              <a:t>Easy-to-follow steps, actions and support for when you’re the victim of a data breach or identity theft.</a:t>
            </a:r>
          </a:p>
        </p:txBody>
      </p:sp>
      <p:sp>
        <p:nvSpPr>
          <p:cNvPr id="19" name="TextBox 18">
            <a:extLst>
              <a:ext uri="{FF2B5EF4-FFF2-40B4-BE49-F238E27FC236}">
                <a16:creationId xmlns:a16="http://schemas.microsoft.com/office/drawing/2014/main" id="{52F856B2-74F6-E719-0CE0-55DDED90CB4D}"/>
              </a:ext>
            </a:extLst>
          </p:cNvPr>
          <p:cNvSpPr txBox="1"/>
          <p:nvPr/>
        </p:nvSpPr>
        <p:spPr>
          <a:xfrm>
            <a:off x="651637" y="6217500"/>
            <a:ext cx="7658129" cy="400110"/>
          </a:xfrm>
          <a:prstGeom prst="rect">
            <a:avLst/>
          </a:prstGeom>
          <a:noFill/>
          <a:ln>
            <a:noFill/>
          </a:ln>
        </p:spPr>
        <p:txBody>
          <a:bodyPr wrap="square" lIns="0" tIns="0" rIns="0" bIns="0" rtlCol="0">
            <a:noAutofit/>
          </a:bodyPr>
          <a:lstStyle/>
          <a:p>
            <a:r>
              <a:rPr lang="en-AU" sz="1800">
                <a:solidFill>
                  <a:schemeClr val="accent1"/>
                </a:solidFill>
              </a:rPr>
              <a:t>For more information visit nsw.gov.au/id-support-</a:t>
            </a:r>
            <a:r>
              <a:rPr lang="en-AU" sz="1800" err="1">
                <a:solidFill>
                  <a:schemeClr val="accent1"/>
                </a:solidFill>
              </a:rPr>
              <a:t>nsw</a:t>
            </a:r>
            <a:endParaRPr lang="en-AU" sz="1800">
              <a:solidFill>
                <a:schemeClr val="accent1"/>
              </a:solidFill>
            </a:endParaRPr>
          </a:p>
        </p:txBody>
      </p:sp>
      <p:sp>
        <p:nvSpPr>
          <p:cNvPr id="6" name="TextBox 5">
            <a:extLst>
              <a:ext uri="{FF2B5EF4-FFF2-40B4-BE49-F238E27FC236}">
                <a16:creationId xmlns:a16="http://schemas.microsoft.com/office/drawing/2014/main" id="{148D96EB-0305-EFB9-DE05-3118EFAD82D9}"/>
              </a:ext>
            </a:extLst>
          </p:cNvPr>
          <p:cNvSpPr txBox="1"/>
          <p:nvPr/>
        </p:nvSpPr>
        <p:spPr>
          <a:xfrm>
            <a:off x="651637" y="1978523"/>
            <a:ext cx="3274142" cy="4247615"/>
          </a:xfrm>
          <a:prstGeom prst="rect">
            <a:avLst/>
          </a:prstGeom>
          <a:noFill/>
          <a:ln>
            <a:noFill/>
          </a:ln>
        </p:spPr>
        <p:txBody>
          <a:bodyPr wrap="square" lIns="0" tIns="0" rIns="0" bIns="0" rtlCol="0">
            <a:noAutofit/>
          </a:bodyPr>
          <a:lstStyle/>
          <a:p>
            <a:endParaRPr lang="en-AU" sz="1800">
              <a:solidFill>
                <a:schemeClr val="accent1"/>
              </a:solidFill>
            </a:endParaRPr>
          </a:p>
          <a:p>
            <a:r>
              <a:rPr lang="en-AU" sz="1800" u="sng">
                <a:solidFill>
                  <a:schemeClr val="accent1"/>
                </a:solidFill>
                <a:latin typeface="Public Sans SemiBold" pitchFamily="2" charset="0"/>
                <a:hlinkClick r:id="rId4">
                  <a:extLst>
                    <a:ext uri="{A12FA001-AC4F-418D-AE19-62706E023703}">
                      <ahyp:hlinkClr xmlns:ahyp="http://schemas.microsoft.com/office/drawing/2018/hyperlinkcolor" val="tx"/>
                    </a:ext>
                  </a:extLst>
                </a:hlinkClick>
              </a:rPr>
              <a:t>Learn</a:t>
            </a:r>
            <a:endParaRPr lang="en-AU" sz="1800" u="sng">
              <a:solidFill>
                <a:schemeClr val="accent1"/>
              </a:solidFill>
              <a:latin typeface="Public Sans SemiBold" pitchFamily="2" charset="0"/>
            </a:endParaRPr>
          </a:p>
          <a:p>
            <a:endParaRPr lang="en-US" sz="1800">
              <a:solidFill>
                <a:schemeClr val="accent1"/>
              </a:solidFill>
            </a:endParaRPr>
          </a:p>
          <a:p>
            <a:r>
              <a:rPr lang="en-US" sz="1800">
                <a:solidFill>
                  <a:schemeClr val="accent1"/>
                </a:solidFill>
              </a:rPr>
              <a:t>Everything you need to know about </a:t>
            </a:r>
            <a:r>
              <a:rPr lang="en-AU" sz="1800">
                <a:solidFill>
                  <a:schemeClr val="accent1"/>
                </a:solidFill>
              </a:rPr>
              <a:t>data breaches, scams and identity theft.</a:t>
            </a:r>
          </a:p>
          <a:p>
            <a:endParaRPr lang="en-AU" sz="1800">
              <a:solidFill>
                <a:schemeClr val="accent1"/>
              </a:solidFill>
            </a:endParaRPr>
          </a:p>
          <a:p>
            <a:endParaRPr lang="en-AU" sz="1800">
              <a:solidFill>
                <a:schemeClr val="accent1"/>
              </a:solidFill>
            </a:endParaRPr>
          </a:p>
          <a:p>
            <a:endParaRPr lang="en-AU" sz="1800">
              <a:solidFill>
                <a:schemeClr val="accent1"/>
              </a:solidFill>
            </a:endParaRPr>
          </a:p>
          <a:p>
            <a:endParaRPr lang="en-AU" sz="1800">
              <a:solidFill>
                <a:schemeClr val="accent1"/>
              </a:solidFill>
            </a:endParaRPr>
          </a:p>
          <a:p>
            <a:endParaRPr lang="en-AU" sz="1800">
              <a:solidFill>
                <a:schemeClr val="accent1"/>
              </a:solidFill>
            </a:endParaRPr>
          </a:p>
          <a:p>
            <a:endParaRPr lang="en-US" sz="1800">
              <a:solidFill>
                <a:schemeClr val="accent1"/>
              </a:solidFill>
            </a:endParaRPr>
          </a:p>
          <a:p>
            <a:endParaRPr lang="en-AU" sz="1800">
              <a:solidFill>
                <a:schemeClr val="accent1"/>
              </a:solidFill>
            </a:endParaRPr>
          </a:p>
        </p:txBody>
      </p:sp>
      <p:sp>
        <p:nvSpPr>
          <p:cNvPr id="3" name="TextBox 2">
            <a:extLst>
              <a:ext uri="{FF2B5EF4-FFF2-40B4-BE49-F238E27FC236}">
                <a16:creationId xmlns:a16="http://schemas.microsoft.com/office/drawing/2014/main" id="{20E3575C-0909-AB1F-69FB-D5D91FB53BB1}"/>
              </a:ext>
            </a:extLst>
          </p:cNvPr>
          <p:cNvSpPr txBox="1"/>
          <p:nvPr/>
        </p:nvSpPr>
        <p:spPr>
          <a:xfrm>
            <a:off x="4610747" y="1978523"/>
            <a:ext cx="3274142" cy="4247614"/>
          </a:xfrm>
          <a:prstGeom prst="rect">
            <a:avLst/>
          </a:prstGeom>
          <a:noFill/>
          <a:ln>
            <a:noFill/>
          </a:ln>
        </p:spPr>
        <p:txBody>
          <a:bodyPr wrap="square" lIns="0" tIns="0" rIns="0" bIns="0" rtlCol="0">
            <a:noAutofit/>
          </a:bodyPr>
          <a:lstStyle/>
          <a:p>
            <a:endParaRPr lang="en-AU" sz="1800">
              <a:solidFill>
                <a:schemeClr val="accent1"/>
              </a:solidFill>
            </a:endParaRPr>
          </a:p>
          <a:p>
            <a:r>
              <a:rPr lang="en-AU" sz="1800">
                <a:solidFill>
                  <a:schemeClr val="accent1"/>
                </a:solidFill>
                <a:latin typeface="Public Sans SemiBold" pitchFamily="2" charset="0"/>
                <a:hlinkClick r:id="rId5">
                  <a:extLst>
                    <a:ext uri="{A12FA001-AC4F-418D-AE19-62706E023703}">
                      <ahyp:hlinkClr xmlns:ahyp="http://schemas.microsoft.com/office/drawing/2018/hyperlinkcolor" val="tx"/>
                    </a:ext>
                  </a:extLst>
                </a:hlinkClick>
              </a:rPr>
              <a:t>Be prepared </a:t>
            </a:r>
            <a:endParaRPr lang="en-AU" sz="1800">
              <a:solidFill>
                <a:schemeClr val="accent1"/>
              </a:solidFill>
              <a:latin typeface="Public Sans SemiBold" pitchFamily="2" charset="0"/>
            </a:endParaRPr>
          </a:p>
          <a:p>
            <a:endParaRPr lang="en-US" sz="1800">
              <a:solidFill>
                <a:schemeClr val="accent1"/>
              </a:solidFill>
            </a:endParaRPr>
          </a:p>
          <a:p>
            <a:r>
              <a:rPr lang="en-US" sz="1800">
                <a:solidFill>
                  <a:schemeClr val="accent1"/>
                </a:solidFill>
              </a:rPr>
              <a:t>In depth </a:t>
            </a:r>
            <a:r>
              <a:rPr lang="en-AU" sz="1800">
                <a:solidFill>
                  <a:schemeClr val="accent1"/>
                </a:solidFill>
              </a:rPr>
              <a:t>guidelines on protecting yourself and your family from identity theft, including how to maintain your online privacy, passwords and devices</a:t>
            </a:r>
          </a:p>
          <a:p>
            <a:endParaRPr lang="en-AU" sz="1800">
              <a:solidFill>
                <a:schemeClr val="accent1"/>
              </a:solidFill>
            </a:endParaRPr>
          </a:p>
          <a:p>
            <a:endParaRPr lang="en-AU" sz="1800">
              <a:solidFill>
                <a:schemeClr val="accent1"/>
              </a:solidFill>
            </a:endParaRPr>
          </a:p>
          <a:p>
            <a:endParaRPr lang="en-AU" sz="1800">
              <a:solidFill>
                <a:schemeClr val="accent1"/>
              </a:solidFill>
            </a:endParaRPr>
          </a:p>
          <a:p>
            <a:endParaRPr lang="en-AU" sz="1800">
              <a:solidFill>
                <a:schemeClr val="accent1"/>
              </a:solidFill>
            </a:endParaRPr>
          </a:p>
          <a:p>
            <a:endParaRPr lang="en-AU" sz="1800">
              <a:solidFill>
                <a:schemeClr val="accent1"/>
              </a:solidFill>
            </a:endParaRPr>
          </a:p>
          <a:p>
            <a:endParaRPr lang="en-US" sz="1800">
              <a:solidFill>
                <a:schemeClr val="accent1"/>
              </a:solidFill>
            </a:endParaRPr>
          </a:p>
          <a:p>
            <a:endParaRPr lang="en-AU" sz="1800">
              <a:solidFill>
                <a:schemeClr val="accent1"/>
              </a:solidFill>
            </a:endParaRPr>
          </a:p>
        </p:txBody>
      </p:sp>
    </p:spTree>
    <p:extLst>
      <p:ext uri="{BB962C8B-B14F-4D97-AF65-F5344CB8AC3E}">
        <p14:creationId xmlns:p14="http://schemas.microsoft.com/office/powerpoint/2010/main" val="14487797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54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FB5E7-D154-404C-BF78-5EF80562F7CB}"/>
              </a:ext>
            </a:extLst>
          </p:cNvPr>
          <p:cNvSpPr>
            <a:spLocks noGrp="1"/>
          </p:cNvSpPr>
          <p:nvPr>
            <p:ph type="title"/>
          </p:nvPr>
        </p:nvSpPr>
        <p:spPr>
          <a:xfrm>
            <a:off x="5400000" y="360000"/>
            <a:ext cx="5400000" cy="1008000"/>
          </a:xfrm>
        </p:spPr>
        <p:txBody>
          <a:bodyPr anchor="t">
            <a:normAutofit/>
          </a:bodyPr>
          <a:lstStyle/>
          <a:p>
            <a:r>
              <a:rPr lang="en-US"/>
              <a:t>Introduction 3</a:t>
            </a:r>
            <a:endParaRPr lang="en-AU"/>
          </a:p>
        </p:txBody>
      </p:sp>
      <p:sp>
        <p:nvSpPr>
          <p:cNvPr id="21" name="Text Placeholder 20">
            <a:extLst>
              <a:ext uri="{FF2B5EF4-FFF2-40B4-BE49-F238E27FC236}">
                <a16:creationId xmlns:a16="http://schemas.microsoft.com/office/drawing/2014/main" id="{0F06BAFA-639A-43AC-9D03-0702922065FC}"/>
              </a:ext>
            </a:extLst>
          </p:cNvPr>
          <p:cNvSpPr>
            <a:spLocks noGrp="1"/>
          </p:cNvSpPr>
          <p:nvPr>
            <p:ph type="body" sz="quarter" idx="14"/>
          </p:nvPr>
        </p:nvSpPr>
        <p:spPr>
          <a:xfrm>
            <a:off x="5399999" y="1656000"/>
            <a:ext cx="6408000" cy="4140000"/>
          </a:xfrm>
        </p:spPr>
        <p:txBody>
          <a:bodyPr vert="horz" lIns="0" tIns="0" rIns="0" bIns="0" rtlCol="0" anchor="t">
            <a:noAutofit/>
          </a:bodyPr>
          <a:lstStyle/>
          <a:p>
            <a:pPr lvl="2"/>
            <a:r>
              <a:rPr lang="en-AU" sz="1800" dirty="0">
                <a:solidFill>
                  <a:schemeClr val="accent1"/>
                </a:solidFill>
              </a:rPr>
              <a:t>Scammers often </a:t>
            </a:r>
            <a:r>
              <a:rPr lang="en-AU" sz="1800" dirty="0">
                <a:solidFill>
                  <a:schemeClr val="accent1"/>
                </a:solidFill>
                <a:effectLst/>
              </a:rPr>
              <a:t>target students because they think </a:t>
            </a:r>
            <a:r>
              <a:rPr lang="en-AU" sz="1800" dirty="0">
                <a:solidFill>
                  <a:schemeClr val="accent1"/>
                </a:solidFill>
              </a:rPr>
              <a:t>young</a:t>
            </a:r>
            <a:r>
              <a:rPr lang="en-AU" sz="1800" dirty="0">
                <a:solidFill>
                  <a:schemeClr val="accent1"/>
                </a:solidFill>
                <a:effectLst/>
              </a:rPr>
              <a:t> </a:t>
            </a:r>
            <a:r>
              <a:rPr lang="en-AU" sz="1800" dirty="0">
                <a:solidFill>
                  <a:schemeClr val="accent1"/>
                </a:solidFill>
              </a:rPr>
              <a:t>people </a:t>
            </a:r>
            <a:r>
              <a:rPr lang="en-AU" sz="1800" dirty="0">
                <a:solidFill>
                  <a:schemeClr val="accent1"/>
                </a:solidFill>
                <a:effectLst/>
              </a:rPr>
              <a:t>don't know how to keep their personal information safe.</a:t>
            </a:r>
          </a:p>
          <a:p>
            <a:pPr lvl="2"/>
            <a:r>
              <a:rPr lang="en-AU" sz="1800" dirty="0">
                <a:solidFill>
                  <a:schemeClr val="accent1"/>
                </a:solidFill>
              </a:rPr>
              <a:t>This short program will give you tips on how to keep your identity credentials secure, and to pause and consider the risks before sharing personal information.</a:t>
            </a:r>
          </a:p>
          <a:p>
            <a:pPr lvl="2"/>
            <a:endParaRPr lang="en-AU" sz="1800" dirty="0">
              <a:solidFill>
                <a:schemeClr val="accent1"/>
              </a:solidFill>
              <a:effectLst/>
            </a:endParaRPr>
          </a:p>
          <a:p>
            <a:pPr lvl="2"/>
            <a:r>
              <a:rPr lang="en-AU" sz="1800" dirty="0">
                <a:solidFill>
                  <a:schemeClr val="accent1"/>
                </a:solidFill>
                <a:latin typeface="Public Sans SemiBold"/>
              </a:rPr>
              <a:t>Your identity is important, let’s protect it.</a:t>
            </a:r>
            <a:endParaRPr lang="en-AU" sz="1800" dirty="0">
              <a:solidFill>
                <a:schemeClr val="accent1"/>
              </a:solidFill>
              <a:effectLst/>
              <a:latin typeface="Public Sans SemiBold"/>
            </a:endParaRPr>
          </a:p>
          <a:p>
            <a:pPr lvl="2"/>
            <a:endParaRPr lang="en-AU" sz="2000" dirty="0">
              <a:solidFill>
                <a:schemeClr val="accent1"/>
              </a:solidFill>
              <a:effectLst/>
            </a:endParaRPr>
          </a:p>
          <a:p>
            <a:pPr lvl="2"/>
            <a:endParaRPr lang="en-AU" sz="2000" dirty="0">
              <a:solidFill>
                <a:schemeClr val="accent1"/>
              </a:solidFill>
            </a:endParaRPr>
          </a:p>
        </p:txBody>
      </p:sp>
      <p:sp>
        <p:nvSpPr>
          <p:cNvPr id="4" name="Slide Number Placeholder 3">
            <a:extLst>
              <a:ext uri="{FF2B5EF4-FFF2-40B4-BE49-F238E27FC236}">
                <a16:creationId xmlns:a16="http://schemas.microsoft.com/office/drawing/2014/main" id="{8C728C33-94C0-42C0-827F-2DE0EE93E769}"/>
              </a:ext>
            </a:extLst>
          </p:cNvPr>
          <p:cNvSpPr>
            <a:spLocks noGrp="1"/>
          </p:cNvSpPr>
          <p:nvPr>
            <p:ph type="sldNum" sz="quarter" idx="16"/>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6</a:t>
            </a:fld>
            <a:endParaRPr lang="en-AU"/>
          </a:p>
        </p:txBody>
      </p:sp>
      <p:sp>
        <p:nvSpPr>
          <p:cNvPr id="9" name="Text Placeholder 7">
            <a:extLst>
              <a:ext uri="{FF2B5EF4-FFF2-40B4-BE49-F238E27FC236}">
                <a16:creationId xmlns:a16="http://schemas.microsoft.com/office/drawing/2014/main" id="{C02372D8-0CC5-858B-9816-9E65CEE49657}"/>
              </a:ext>
            </a:extLst>
          </p:cNvPr>
          <p:cNvSpPr txBox="1">
            <a:spLocks/>
          </p:cNvSpPr>
          <p:nvPr/>
        </p:nvSpPr>
        <p:spPr>
          <a:xfrm>
            <a:off x="5436000" y="6084000"/>
            <a:ext cx="6408000" cy="374574"/>
          </a:xfrm>
          <a:prstGeom prst="rect">
            <a:avLst/>
          </a:prstGeom>
        </p:spPr>
        <p:txBody>
          <a:bodyPr vert="horz" lIns="0" tIns="0" rIns="0" bIns="0" rtlCol="0" anchor="b">
            <a:no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3600" kern="1200">
                <a:solidFill>
                  <a:schemeClr val="bg2"/>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3600" kern="1200">
                <a:solidFill>
                  <a:schemeClr val="bg2"/>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3600" kern="1200">
                <a:solidFill>
                  <a:schemeClr val="bg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sz="1400">
              <a:solidFill>
                <a:schemeClr val="accent1"/>
              </a:solidFill>
            </a:endParaRPr>
          </a:p>
          <a:p>
            <a:r>
              <a:rPr lang="en-AU" sz="1400">
                <a:solidFill>
                  <a:schemeClr val="accent1"/>
                </a:solidFill>
              </a:rPr>
              <a:t> </a:t>
            </a:r>
          </a:p>
          <a:p>
            <a:endParaRPr lang="en-AU" sz="1400">
              <a:solidFill>
                <a:schemeClr val="accent1"/>
              </a:solidFill>
            </a:endParaRPr>
          </a:p>
        </p:txBody>
      </p:sp>
      <p:sp>
        <p:nvSpPr>
          <p:cNvPr id="7" name="Text Placeholder 4">
            <a:extLst>
              <a:ext uri="{FF2B5EF4-FFF2-40B4-BE49-F238E27FC236}">
                <a16:creationId xmlns:a16="http://schemas.microsoft.com/office/drawing/2014/main" id="{35F1DD22-C93C-9F4E-37D9-3A4EBDB517B7}"/>
              </a:ext>
            </a:extLst>
          </p:cNvPr>
          <p:cNvSpPr>
            <a:spLocks noGrp="1"/>
          </p:cNvSpPr>
          <p:nvPr>
            <p:ph type="body" sz="quarter" idx="15"/>
          </p:nvPr>
        </p:nvSpPr>
        <p:spPr>
          <a:xfrm>
            <a:off x="5400000" y="6084000"/>
            <a:ext cx="6407999" cy="360000"/>
          </a:xfrm>
        </p:spPr>
        <p:txBody>
          <a:bodyPr/>
          <a:lstStyle/>
          <a:p>
            <a:r>
              <a:rPr lang="en-US"/>
              <a:t>Image: </a:t>
            </a:r>
            <a:r>
              <a:rPr lang="en-AU"/>
              <a:t>A map of Australia on a black background</a:t>
            </a:r>
          </a:p>
        </p:txBody>
      </p:sp>
      <p:pic>
        <p:nvPicPr>
          <p:cNvPr id="10" name="Picture Placeholder 9" descr="A map of australia on a black background&#10;&#10;Description automatically generated">
            <a:extLst>
              <a:ext uri="{FF2B5EF4-FFF2-40B4-BE49-F238E27FC236}">
                <a16:creationId xmlns:a16="http://schemas.microsoft.com/office/drawing/2014/main" id="{5BB9559D-4383-E593-1AF3-0280F526803B}"/>
              </a:ext>
            </a:extLst>
          </p:cNvPr>
          <p:cNvPicPr>
            <a:picLocks noGrp="1" noRot="1" noChangeAspect="1" noMove="1" noResize="1" noEditPoints="1" noAdjustHandles="1" noChangeArrowheads="1" noChangeShapeType="1" noCrop="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730138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3EFBB-4FA8-494A-9EC0-03E4A818F075}"/>
              </a:ext>
            </a:extLst>
          </p:cNvPr>
          <p:cNvSpPr>
            <a:spLocks noGrp="1"/>
          </p:cNvSpPr>
          <p:nvPr>
            <p:ph type="title"/>
          </p:nvPr>
        </p:nvSpPr>
        <p:spPr>
          <a:xfrm>
            <a:off x="360000" y="360000"/>
            <a:ext cx="11484000" cy="1008000"/>
          </a:xfrm>
        </p:spPr>
        <p:txBody>
          <a:bodyPr anchor="t">
            <a:normAutofit/>
          </a:bodyPr>
          <a:lstStyle/>
          <a:p>
            <a:r>
              <a:rPr lang="en-AU" b="1"/>
              <a:t>Activity 	</a:t>
            </a:r>
            <a:r>
              <a:rPr lang="en-AU"/>
              <a:t>	Class discussion</a:t>
            </a:r>
            <a:br>
              <a:rPr lang="en-AU"/>
            </a:br>
            <a:r>
              <a:rPr lang="en-AU"/>
              <a:t>			</a:t>
            </a:r>
          </a:p>
        </p:txBody>
      </p:sp>
      <p:sp>
        <p:nvSpPr>
          <p:cNvPr id="3" name="Text Placeholder 2">
            <a:extLst>
              <a:ext uri="{FF2B5EF4-FFF2-40B4-BE49-F238E27FC236}">
                <a16:creationId xmlns:a16="http://schemas.microsoft.com/office/drawing/2014/main" id="{21C2DA63-CD21-43CA-8FB6-0CD6077CFE0A}"/>
              </a:ext>
            </a:extLst>
          </p:cNvPr>
          <p:cNvSpPr>
            <a:spLocks noGrp="1"/>
          </p:cNvSpPr>
          <p:nvPr>
            <p:ph sz="half" idx="2"/>
          </p:nvPr>
        </p:nvSpPr>
        <p:spPr>
          <a:xfrm>
            <a:off x="6096000" y="1882565"/>
            <a:ext cx="5748000" cy="4010865"/>
          </a:xfrm>
        </p:spPr>
        <p:txBody>
          <a:bodyPr vert="horz" lIns="0" tIns="0" rIns="0" bIns="0" rtlCol="0" anchor="t">
            <a:normAutofit/>
          </a:bodyPr>
          <a:lstStyle/>
          <a:p>
            <a:pPr marL="19050"/>
            <a:r>
              <a:rPr lang="en-AU">
                <a:solidFill>
                  <a:schemeClr val="accent1"/>
                </a:solidFill>
                <a:latin typeface="Public Sans SemiBold"/>
                <a:ea typeface="+mn-lt"/>
                <a:cs typeface="+mn-lt"/>
              </a:rPr>
              <a:t>What do you think personal information is, and how does it link to your identity?</a:t>
            </a:r>
          </a:p>
          <a:p>
            <a:pPr marL="19050"/>
            <a:r>
              <a:rPr lang="en-AU" sz="1800">
                <a:solidFill>
                  <a:schemeClr val="accent1"/>
                </a:solidFill>
                <a:ea typeface="+mn-lt"/>
                <a:cs typeface="+mn-lt"/>
              </a:rPr>
              <a:t>Any </a:t>
            </a:r>
            <a:r>
              <a:rPr lang="en-AU" sz="1800">
                <a:solidFill>
                  <a:schemeClr val="accent1"/>
                </a:solidFill>
                <a:effectLst/>
                <a:ea typeface="+mn-lt"/>
                <a:cs typeface="+mn-lt"/>
              </a:rPr>
              <a:t>information that can be used to </a:t>
            </a:r>
            <a:r>
              <a:rPr lang="en-AU" sz="1800">
                <a:solidFill>
                  <a:schemeClr val="accent1"/>
                </a:solidFill>
                <a:ea typeface="+mn-lt"/>
                <a:cs typeface="+mn-lt"/>
              </a:rPr>
              <a:t>establish </a:t>
            </a:r>
            <a:r>
              <a:rPr lang="en-AU" sz="1800">
                <a:solidFill>
                  <a:schemeClr val="accent1"/>
                </a:solidFill>
                <a:effectLst/>
                <a:ea typeface="+mn-lt"/>
                <a:cs typeface="+mn-lt"/>
              </a:rPr>
              <a:t>someone's identity</a:t>
            </a:r>
            <a:r>
              <a:rPr lang="en-AU" sz="1800">
                <a:solidFill>
                  <a:schemeClr val="accent1"/>
                </a:solidFill>
                <a:ea typeface="+mn-lt"/>
                <a:cs typeface="+mn-lt"/>
              </a:rPr>
              <a:t> is considered personal information</a:t>
            </a:r>
            <a:r>
              <a:rPr lang="en-AU" sz="1800">
                <a:solidFill>
                  <a:schemeClr val="accent1"/>
                </a:solidFill>
                <a:effectLst/>
                <a:ea typeface="+mn-lt"/>
                <a:cs typeface="+mn-lt"/>
              </a:rPr>
              <a:t>.</a:t>
            </a:r>
            <a:r>
              <a:rPr lang="en-AU" sz="1800">
                <a:solidFill>
                  <a:schemeClr val="accent1"/>
                </a:solidFill>
                <a:ea typeface="+mn-lt"/>
                <a:cs typeface="+mn-lt"/>
              </a:rPr>
              <a:t> </a:t>
            </a:r>
            <a:endParaRPr lang="en-US" sz="1800">
              <a:solidFill>
                <a:schemeClr val="accent1"/>
              </a:solidFill>
              <a:ea typeface="+mn-lt"/>
              <a:cs typeface="+mn-lt"/>
            </a:endParaRPr>
          </a:p>
          <a:p>
            <a:pPr marL="19050"/>
            <a:r>
              <a:rPr lang="en-AU" sz="1800">
                <a:solidFill>
                  <a:schemeClr val="accent1"/>
                </a:solidFill>
                <a:ea typeface="+mn-lt"/>
                <a:cs typeface="+mn-lt"/>
              </a:rPr>
              <a:t>Driver licences, photo cards and passports are examples of identity documents that contain personal information. </a:t>
            </a:r>
            <a:endParaRPr lang="en-AU" sz="1800">
              <a:solidFill>
                <a:schemeClr val="accent1"/>
              </a:solidFill>
            </a:endParaRPr>
          </a:p>
          <a:p>
            <a:pPr marL="19050" fontAlgn="base"/>
            <a:endParaRPr lang="en-AU">
              <a:solidFill>
                <a:schemeClr val="accent1"/>
              </a:solidFill>
              <a:effectLst/>
            </a:endParaRPr>
          </a:p>
          <a:p>
            <a:pPr>
              <a:spcAft>
                <a:spcPts val="800"/>
              </a:spcAft>
            </a:pPr>
            <a:endParaRPr lang="en-AU">
              <a:solidFill>
                <a:schemeClr val="accent1"/>
              </a:solidFill>
              <a:effectLst/>
            </a:endParaRPr>
          </a:p>
        </p:txBody>
      </p:sp>
      <p:sp>
        <p:nvSpPr>
          <p:cNvPr id="6" name="Slide Number Placeholder 5">
            <a:extLst>
              <a:ext uri="{FF2B5EF4-FFF2-40B4-BE49-F238E27FC236}">
                <a16:creationId xmlns:a16="http://schemas.microsoft.com/office/drawing/2014/main" id="{D0E1AA95-1AE9-4E68-9DB1-53BCD673B802}"/>
              </a:ext>
            </a:extLst>
          </p:cNvPr>
          <p:cNvSpPr>
            <a:spLocks noGrp="1"/>
          </p:cNvSpPr>
          <p:nvPr>
            <p:ph type="sldNum" sz="quarter" idx="16"/>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7</a:t>
            </a:fld>
            <a:endParaRPr lang="en-AU"/>
          </a:p>
        </p:txBody>
      </p:sp>
      <p:pic>
        <p:nvPicPr>
          <p:cNvPr id="4" name="Picture 3" descr="Badge Question Mark with solid fill">
            <a:extLst>
              <a:ext uri="{FF2B5EF4-FFF2-40B4-BE49-F238E27FC236}">
                <a16:creationId xmlns:a16="http://schemas.microsoft.com/office/drawing/2014/main" id="{06141E16-AF9E-2239-3AC5-6A70FE3F0C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263181" y="1824262"/>
            <a:ext cx="750088" cy="750088"/>
          </a:xfrm>
          <a:prstGeom prst="rect">
            <a:avLst/>
          </a:prstGeom>
        </p:spPr>
      </p:pic>
      <p:sp>
        <p:nvSpPr>
          <p:cNvPr id="13" name="Text Placeholder 4">
            <a:extLst>
              <a:ext uri="{FF2B5EF4-FFF2-40B4-BE49-F238E27FC236}">
                <a16:creationId xmlns:a16="http://schemas.microsoft.com/office/drawing/2014/main" id="{579F2A50-0633-4448-599A-7AE26CF186B6}"/>
              </a:ext>
            </a:extLst>
          </p:cNvPr>
          <p:cNvSpPr txBox="1">
            <a:spLocks/>
          </p:cNvSpPr>
          <p:nvPr/>
        </p:nvSpPr>
        <p:spPr>
          <a:xfrm>
            <a:off x="6096000" y="5893430"/>
            <a:ext cx="6407999" cy="360000"/>
          </a:xfrm>
          <a:prstGeom prst="rect">
            <a:avLst/>
          </a:prstGeom>
        </p:spPr>
        <p:txBody>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t>Image: An example of a digital NSW Driver </a:t>
            </a:r>
            <a:r>
              <a:rPr lang="en-US" sz="1400" err="1"/>
              <a:t>Licence</a:t>
            </a:r>
            <a:endParaRPr lang="en-US" sz="1400"/>
          </a:p>
        </p:txBody>
      </p:sp>
      <p:grpSp>
        <p:nvGrpSpPr>
          <p:cNvPr id="5" name="Group 4">
            <a:extLst>
              <a:ext uri="{FF2B5EF4-FFF2-40B4-BE49-F238E27FC236}">
                <a16:creationId xmlns:a16="http://schemas.microsoft.com/office/drawing/2014/main" id="{6D549C80-A0ED-0062-E535-ECF4EC479EC7}"/>
              </a:ext>
            </a:extLst>
          </p:cNvPr>
          <p:cNvGrpSpPr>
            <a:grpSpLocks noGrp="1" noUngrp="1" noRot="1" noMove="1" noResize="1"/>
          </p:cNvGrpSpPr>
          <p:nvPr/>
        </p:nvGrpSpPr>
        <p:grpSpPr>
          <a:xfrm>
            <a:off x="714599" y="1569478"/>
            <a:ext cx="4194589" cy="11249155"/>
            <a:chOff x="714599" y="1569478"/>
            <a:chExt cx="4194589" cy="11249155"/>
          </a:xfrm>
        </p:grpSpPr>
        <p:pic>
          <p:nvPicPr>
            <p:cNvPr id="7" name="Picture 6" descr="A screenshot of a cell phone&#10;&#10;Description automatically generated">
              <a:extLst>
                <a:ext uri="{FF2B5EF4-FFF2-40B4-BE49-F238E27FC236}">
                  <a16:creationId xmlns:a16="http://schemas.microsoft.com/office/drawing/2014/main" id="{E850232B-ED12-7FAC-A1F4-6B2A4D9919F2}"/>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924516" y="1752951"/>
              <a:ext cx="3774753" cy="11065682"/>
            </a:xfrm>
            <a:prstGeom prst="rect">
              <a:avLst/>
            </a:prstGeom>
          </p:spPr>
        </p:pic>
        <p:grpSp>
          <p:nvGrpSpPr>
            <p:cNvPr id="14" name="Group 13">
              <a:extLst>
                <a:ext uri="{FF2B5EF4-FFF2-40B4-BE49-F238E27FC236}">
                  <a16:creationId xmlns:a16="http://schemas.microsoft.com/office/drawing/2014/main" id="{66FEF1CC-5B0E-F2F0-33DE-03829F169535}"/>
                </a:ext>
              </a:extLst>
            </p:cNvPr>
            <p:cNvGrpSpPr>
              <a:grpSpLocks noGrp="1" noUngrp="1" noRot="1" noMove="1" noResize="1"/>
            </p:cNvGrpSpPr>
            <p:nvPr/>
          </p:nvGrpSpPr>
          <p:grpSpPr>
            <a:xfrm>
              <a:off x="714599" y="1569478"/>
              <a:ext cx="4194589" cy="7672720"/>
              <a:chOff x="653784" y="535491"/>
              <a:chExt cx="4509722" cy="8249162"/>
            </a:xfrm>
          </p:grpSpPr>
          <p:sp>
            <p:nvSpPr>
              <p:cNvPr id="16" name="Rectangle: Rounded Corners 15">
                <a:extLst>
                  <a:ext uri="{FF2B5EF4-FFF2-40B4-BE49-F238E27FC236}">
                    <a16:creationId xmlns:a16="http://schemas.microsoft.com/office/drawing/2014/main" id="{694CD895-677D-A275-A48F-7D24D46A69AF}"/>
                  </a:ext>
                </a:extLst>
              </p:cNvPr>
              <p:cNvSpPr>
                <a:spLocks noGrp="1" noRot="1" noMove="1" noResize="1" noEditPoints="1" noAdjustHandles="1" noChangeArrowheads="1" noChangeShapeType="1"/>
              </p:cNvSpPr>
              <p:nvPr/>
            </p:nvSpPr>
            <p:spPr>
              <a:xfrm>
                <a:off x="841627" y="732748"/>
                <a:ext cx="4058344" cy="43822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17" name="Rectangle 16">
                <a:extLst>
                  <a:ext uri="{FF2B5EF4-FFF2-40B4-BE49-F238E27FC236}">
                    <a16:creationId xmlns:a16="http://schemas.microsoft.com/office/drawing/2014/main" id="{CE126516-7E56-0382-434A-BFB3ADD451FF}"/>
                  </a:ext>
                </a:extLst>
              </p:cNvPr>
              <p:cNvSpPr>
                <a:spLocks noGrp="1" noRot="1" noMove="1" noResize="1" noEditPoints="1" noAdjustHandles="1" noChangeArrowheads="1" noChangeShapeType="1"/>
              </p:cNvSpPr>
              <p:nvPr/>
            </p:nvSpPr>
            <p:spPr>
              <a:xfrm>
                <a:off x="2491074" y="697038"/>
                <a:ext cx="1117600" cy="20281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18" name="Freeform 12">
                <a:extLst>
                  <a:ext uri="{FF2B5EF4-FFF2-40B4-BE49-F238E27FC236}">
                    <a16:creationId xmlns:a16="http://schemas.microsoft.com/office/drawing/2014/main" id="{C8541361-914C-E284-77BE-7265A37439B2}"/>
                  </a:ext>
                </a:extLst>
              </p:cNvPr>
              <p:cNvSpPr>
                <a:spLocks/>
              </p:cNvSpPr>
              <p:nvPr/>
            </p:nvSpPr>
            <p:spPr>
              <a:xfrm>
                <a:off x="653784" y="535491"/>
                <a:ext cx="4509722" cy="8249162"/>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AU"/>
              </a:p>
            </p:txBody>
          </p:sp>
        </p:grpSp>
      </p:grpSp>
    </p:spTree>
    <p:extLst>
      <p:ext uri="{BB962C8B-B14F-4D97-AF65-F5344CB8AC3E}">
        <p14:creationId xmlns:p14="http://schemas.microsoft.com/office/powerpoint/2010/main" val="348286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D3346BF-99DD-22EA-2F05-93BA0C506095}"/>
              </a:ext>
            </a:extLst>
          </p:cNvPr>
          <p:cNvSpPr>
            <a:spLocks noGrp="1"/>
          </p:cNvSpPr>
          <p:nvPr>
            <p:ph sz="half" idx="2"/>
          </p:nvPr>
        </p:nvSpPr>
        <p:spPr>
          <a:xfrm>
            <a:off x="851376" y="2666737"/>
            <a:ext cx="2579077" cy="3276000"/>
          </a:xfrm>
        </p:spPr>
        <p:txBody>
          <a:bodyPr/>
          <a:lstStyle/>
          <a:p>
            <a:r>
              <a:rPr lang="en-AU" sz="1800" b="0">
                <a:solidFill>
                  <a:schemeClr val="accent1"/>
                </a:solidFill>
              </a:rPr>
              <a:t>Birth certificate</a:t>
            </a:r>
          </a:p>
          <a:p>
            <a:r>
              <a:rPr lang="en-AU" sz="1800" b="0">
                <a:solidFill>
                  <a:schemeClr val="accent1"/>
                </a:solidFill>
              </a:rPr>
              <a:t>Citizenship certificate</a:t>
            </a:r>
          </a:p>
          <a:p>
            <a:r>
              <a:rPr lang="en-AU" sz="1800" b="0">
                <a:solidFill>
                  <a:schemeClr val="accent1"/>
                </a:solidFill>
              </a:rPr>
              <a:t>Signature</a:t>
            </a:r>
          </a:p>
          <a:p>
            <a:r>
              <a:rPr lang="en-AU" sz="1800" b="0">
                <a:solidFill>
                  <a:schemeClr val="accent1"/>
                </a:solidFill>
              </a:rPr>
              <a:t>Visa / immigration card</a:t>
            </a:r>
          </a:p>
          <a:p>
            <a:r>
              <a:rPr lang="en-AU" sz="1800" b="0">
                <a:solidFill>
                  <a:schemeClr val="accent1"/>
                </a:solidFill>
              </a:rPr>
              <a:t>Criminal record</a:t>
            </a:r>
          </a:p>
          <a:p>
            <a:r>
              <a:rPr lang="en-AU" sz="1800" b="0">
                <a:solidFill>
                  <a:schemeClr val="accent1"/>
                </a:solidFill>
              </a:rPr>
              <a:t>Date of birth </a:t>
            </a:r>
          </a:p>
          <a:p>
            <a:r>
              <a:rPr lang="en-AU" sz="1800" b="0">
                <a:solidFill>
                  <a:schemeClr val="accent1"/>
                </a:solidFill>
              </a:rPr>
              <a:t>Location</a:t>
            </a:r>
          </a:p>
          <a:p>
            <a:endParaRPr lang="en-AU" b="0">
              <a:solidFill>
                <a:schemeClr val="accent1"/>
              </a:solidFill>
            </a:endParaRPr>
          </a:p>
          <a:p>
            <a:pPr marL="342900" indent="-342900">
              <a:buFont typeface="Arial" panose="020B0604020202020204" pitchFamily="34" charset="0"/>
              <a:buChar char="•"/>
            </a:pPr>
            <a:endParaRPr lang="en-AU" b="0">
              <a:solidFill>
                <a:schemeClr val="accent1"/>
              </a:solidFill>
            </a:endParaRPr>
          </a:p>
          <a:p>
            <a:pPr marL="342900" indent="-342900">
              <a:buFont typeface="Arial" panose="020B0604020202020204" pitchFamily="34" charset="0"/>
              <a:buChar char="•"/>
            </a:pPr>
            <a:endParaRPr lang="en-AU" b="0">
              <a:solidFill>
                <a:schemeClr val="accent1"/>
              </a:solidFill>
            </a:endParaRPr>
          </a:p>
          <a:p>
            <a:pPr marL="342900" indent="-342900">
              <a:buFont typeface="Arial" panose="020B0604020202020204" pitchFamily="34" charset="0"/>
              <a:buChar char="•"/>
            </a:pPr>
            <a:endParaRPr lang="en-AU" b="0">
              <a:solidFill>
                <a:schemeClr val="accent1"/>
              </a:solidFill>
            </a:endParaRPr>
          </a:p>
          <a:p>
            <a:pPr marL="342900" indent="-342900">
              <a:buFont typeface="Arial" panose="020B0604020202020204" pitchFamily="34" charset="0"/>
              <a:buChar char="•"/>
            </a:pPr>
            <a:endParaRPr lang="en-AU" b="0">
              <a:solidFill>
                <a:schemeClr val="accent1"/>
              </a:solidFill>
            </a:endParaRPr>
          </a:p>
          <a:p>
            <a:pPr marL="342900" indent="-342900">
              <a:buFont typeface="Arial" panose="020B0604020202020204" pitchFamily="34" charset="0"/>
              <a:buChar char="•"/>
            </a:pPr>
            <a:endParaRPr lang="en-AU" b="0">
              <a:solidFill>
                <a:schemeClr val="accent1"/>
              </a:solidFill>
            </a:endParaRPr>
          </a:p>
          <a:p>
            <a:pPr marL="342900" indent="-342900">
              <a:buFont typeface="Arial" panose="020B0604020202020204" pitchFamily="34" charset="0"/>
              <a:buChar char="•"/>
            </a:pPr>
            <a:endParaRPr lang="en-AU"/>
          </a:p>
        </p:txBody>
      </p:sp>
      <p:sp>
        <p:nvSpPr>
          <p:cNvPr id="47" name="Content Placeholder 4">
            <a:extLst>
              <a:ext uri="{FF2B5EF4-FFF2-40B4-BE49-F238E27FC236}">
                <a16:creationId xmlns:a16="http://schemas.microsoft.com/office/drawing/2014/main" id="{D96B7814-5513-0C2F-E59C-97E49149E7D9}"/>
              </a:ext>
            </a:extLst>
          </p:cNvPr>
          <p:cNvSpPr txBox="1">
            <a:spLocks/>
          </p:cNvSpPr>
          <p:nvPr/>
        </p:nvSpPr>
        <p:spPr>
          <a:xfrm>
            <a:off x="3521160" y="2666737"/>
            <a:ext cx="2579077" cy="3276000"/>
          </a:xfrm>
          <a:prstGeom prst="rect">
            <a:avLst/>
          </a:prstGeom>
        </p:spPr>
        <p:txBody>
          <a:bodyPr vert="horz" lIns="0" tIns="0" rIns="0" bIns="0" rtlCol="0">
            <a:no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a:solidFill>
                  <a:schemeClr val="accent1"/>
                </a:solidFill>
              </a:rPr>
              <a:t>Passwords</a:t>
            </a:r>
          </a:p>
          <a:p>
            <a:r>
              <a:rPr lang="en-AU" sz="1800">
                <a:solidFill>
                  <a:schemeClr val="accent1"/>
                </a:solidFill>
              </a:rPr>
              <a:t>Driver licence number</a:t>
            </a:r>
          </a:p>
          <a:p>
            <a:r>
              <a:rPr lang="en-AU" sz="1800">
                <a:solidFill>
                  <a:schemeClr val="accent1"/>
                </a:solidFill>
              </a:rPr>
              <a:t>Bank or credit card</a:t>
            </a:r>
          </a:p>
          <a:p>
            <a:r>
              <a:rPr lang="en-AU" sz="1800">
                <a:solidFill>
                  <a:schemeClr val="accent1"/>
                </a:solidFill>
              </a:rPr>
              <a:t>Place of birth </a:t>
            </a:r>
          </a:p>
          <a:p>
            <a:r>
              <a:rPr lang="en-AU" sz="1800">
                <a:solidFill>
                  <a:schemeClr val="accent1"/>
                </a:solidFill>
              </a:rPr>
              <a:t>First name </a:t>
            </a:r>
          </a:p>
          <a:p>
            <a:r>
              <a:rPr lang="en-AU" sz="1800">
                <a:solidFill>
                  <a:schemeClr val="accent1"/>
                </a:solidFill>
              </a:rPr>
              <a:t>Gender</a:t>
            </a:r>
          </a:p>
          <a:p>
            <a:r>
              <a:rPr lang="en-AU" sz="1800">
                <a:solidFill>
                  <a:schemeClr val="accent1"/>
                </a:solidFill>
              </a:rPr>
              <a:t>Height and weight </a:t>
            </a:r>
          </a:p>
          <a:p>
            <a:endParaRPr lang="en-AU">
              <a:solidFill>
                <a:schemeClr val="accent1"/>
              </a:solidFill>
            </a:endParaRPr>
          </a:p>
          <a:p>
            <a:pPr marL="342900" indent="-342900">
              <a:buFont typeface="Arial" panose="020B0604020202020204" pitchFamily="34" charset="0"/>
              <a:buChar char="•"/>
            </a:pPr>
            <a:endParaRPr lang="en-AU">
              <a:solidFill>
                <a:schemeClr val="accent1"/>
              </a:solidFill>
            </a:endParaRPr>
          </a:p>
          <a:p>
            <a:pPr marL="342900" indent="-342900">
              <a:buFont typeface="Arial" panose="020B0604020202020204" pitchFamily="34" charset="0"/>
              <a:buChar char="•"/>
            </a:pPr>
            <a:endParaRPr lang="en-AU">
              <a:solidFill>
                <a:schemeClr val="accent1"/>
              </a:solidFill>
            </a:endParaRPr>
          </a:p>
          <a:p>
            <a:pPr marL="342900" indent="-342900">
              <a:buFont typeface="Arial" panose="020B0604020202020204" pitchFamily="34" charset="0"/>
              <a:buChar char="•"/>
            </a:pPr>
            <a:endParaRPr lang="en-AU">
              <a:solidFill>
                <a:schemeClr val="accent1"/>
              </a:solidFill>
            </a:endParaRPr>
          </a:p>
          <a:p>
            <a:pPr marL="342900" indent="-342900">
              <a:buFont typeface="Arial" panose="020B0604020202020204" pitchFamily="34" charset="0"/>
              <a:buChar char="•"/>
            </a:pPr>
            <a:endParaRPr lang="en-AU">
              <a:solidFill>
                <a:schemeClr val="accent1"/>
              </a:solidFill>
            </a:endParaRPr>
          </a:p>
          <a:p>
            <a:pPr marL="342900" indent="-342900">
              <a:buFont typeface="Arial" panose="020B0604020202020204" pitchFamily="34" charset="0"/>
              <a:buChar char="•"/>
            </a:pPr>
            <a:endParaRPr lang="en-AU">
              <a:solidFill>
                <a:schemeClr val="accent1"/>
              </a:solidFill>
            </a:endParaRPr>
          </a:p>
          <a:p>
            <a:pPr marL="342900" indent="-342900">
              <a:buFont typeface="Arial" panose="020B0604020202020204" pitchFamily="34" charset="0"/>
              <a:buChar char="•"/>
            </a:pPr>
            <a:endParaRPr lang="en-AU"/>
          </a:p>
        </p:txBody>
      </p:sp>
      <p:sp>
        <p:nvSpPr>
          <p:cNvPr id="52" name="Content Placeholder 4">
            <a:extLst>
              <a:ext uri="{FF2B5EF4-FFF2-40B4-BE49-F238E27FC236}">
                <a16:creationId xmlns:a16="http://schemas.microsoft.com/office/drawing/2014/main" id="{55FEB24D-F78B-2B03-9626-22506E6852C6}"/>
              </a:ext>
            </a:extLst>
          </p:cNvPr>
          <p:cNvSpPr txBox="1">
            <a:spLocks/>
          </p:cNvSpPr>
          <p:nvPr/>
        </p:nvSpPr>
        <p:spPr>
          <a:xfrm>
            <a:off x="6190944" y="2666737"/>
            <a:ext cx="2579077" cy="3276000"/>
          </a:xfrm>
          <a:prstGeom prst="rect">
            <a:avLst/>
          </a:prstGeom>
        </p:spPr>
        <p:txBody>
          <a:bodyPr vert="horz" lIns="0" tIns="0" rIns="0" bIns="0" rtlCol="0">
            <a:no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a:solidFill>
                  <a:schemeClr val="accent1"/>
                </a:solidFill>
              </a:rPr>
              <a:t>Passport number</a:t>
            </a:r>
          </a:p>
          <a:p>
            <a:r>
              <a:rPr lang="en-AU" sz="1800">
                <a:solidFill>
                  <a:schemeClr val="accent1"/>
                </a:solidFill>
              </a:rPr>
              <a:t>Bank account details</a:t>
            </a:r>
          </a:p>
          <a:p>
            <a:r>
              <a:rPr lang="en-AU" sz="1800">
                <a:solidFill>
                  <a:schemeClr val="accent1"/>
                </a:solidFill>
              </a:rPr>
              <a:t>Smartphone log in  </a:t>
            </a:r>
          </a:p>
          <a:p>
            <a:r>
              <a:rPr lang="en-AU" sz="1800">
                <a:solidFill>
                  <a:schemeClr val="accent1"/>
                </a:solidFill>
              </a:rPr>
              <a:t>Student ID</a:t>
            </a:r>
          </a:p>
          <a:p>
            <a:r>
              <a:rPr lang="en-AU" sz="1800">
                <a:solidFill>
                  <a:schemeClr val="accent1"/>
                </a:solidFill>
              </a:rPr>
              <a:t>Address</a:t>
            </a:r>
          </a:p>
          <a:p>
            <a:r>
              <a:rPr lang="en-AU" sz="1800">
                <a:solidFill>
                  <a:schemeClr val="accent1"/>
                </a:solidFill>
              </a:rPr>
              <a:t>Blood type</a:t>
            </a:r>
          </a:p>
          <a:p>
            <a:r>
              <a:rPr lang="en-AU" sz="1800">
                <a:solidFill>
                  <a:schemeClr val="accent1"/>
                </a:solidFill>
              </a:rPr>
              <a:t>Last name</a:t>
            </a:r>
          </a:p>
          <a:p>
            <a:endParaRPr lang="en-AU">
              <a:solidFill>
                <a:schemeClr val="accent1"/>
              </a:solidFill>
            </a:endParaRPr>
          </a:p>
          <a:p>
            <a:pPr marL="342900" indent="-342900">
              <a:buFont typeface="Arial" panose="020B0604020202020204" pitchFamily="34" charset="0"/>
              <a:buChar char="•"/>
            </a:pPr>
            <a:endParaRPr lang="en-AU">
              <a:solidFill>
                <a:schemeClr val="accent1"/>
              </a:solidFill>
            </a:endParaRPr>
          </a:p>
          <a:p>
            <a:pPr marL="342900" indent="-342900">
              <a:buFont typeface="Arial" panose="020B0604020202020204" pitchFamily="34" charset="0"/>
              <a:buChar char="•"/>
            </a:pPr>
            <a:endParaRPr lang="en-AU">
              <a:solidFill>
                <a:schemeClr val="accent1"/>
              </a:solidFill>
            </a:endParaRPr>
          </a:p>
          <a:p>
            <a:pPr marL="342900" indent="-342900">
              <a:buFont typeface="Arial" panose="020B0604020202020204" pitchFamily="34" charset="0"/>
              <a:buChar char="•"/>
            </a:pPr>
            <a:endParaRPr lang="en-AU">
              <a:solidFill>
                <a:schemeClr val="accent1"/>
              </a:solidFill>
            </a:endParaRPr>
          </a:p>
          <a:p>
            <a:pPr marL="342900" indent="-342900">
              <a:buFont typeface="Arial" panose="020B0604020202020204" pitchFamily="34" charset="0"/>
              <a:buChar char="•"/>
            </a:pPr>
            <a:endParaRPr lang="en-AU">
              <a:solidFill>
                <a:schemeClr val="accent1"/>
              </a:solidFill>
            </a:endParaRPr>
          </a:p>
          <a:p>
            <a:pPr marL="342900" indent="-342900">
              <a:buFont typeface="Arial" panose="020B0604020202020204" pitchFamily="34" charset="0"/>
              <a:buChar char="•"/>
            </a:pPr>
            <a:endParaRPr lang="en-AU">
              <a:solidFill>
                <a:schemeClr val="accent1"/>
              </a:solidFill>
            </a:endParaRPr>
          </a:p>
          <a:p>
            <a:pPr marL="342900" indent="-342900">
              <a:buFont typeface="Arial" panose="020B0604020202020204" pitchFamily="34" charset="0"/>
              <a:buChar char="•"/>
            </a:pPr>
            <a:endParaRPr lang="en-AU"/>
          </a:p>
        </p:txBody>
      </p:sp>
      <p:sp>
        <p:nvSpPr>
          <p:cNvPr id="53" name="Content Placeholder 4">
            <a:extLst>
              <a:ext uri="{FF2B5EF4-FFF2-40B4-BE49-F238E27FC236}">
                <a16:creationId xmlns:a16="http://schemas.microsoft.com/office/drawing/2014/main" id="{46CE1524-6087-CAFC-C49C-35127FDB4602}"/>
              </a:ext>
            </a:extLst>
          </p:cNvPr>
          <p:cNvSpPr txBox="1">
            <a:spLocks/>
          </p:cNvSpPr>
          <p:nvPr/>
        </p:nvSpPr>
        <p:spPr>
          <a:xfrm>
            <a:off x="8860729" y="2666737"/>
            <a:ext cx="2579077" cy="3276000"/>
          </a:xfrm>
          <a:prstGeom prst="rect">
            <a:avLst/>
          </a:prstGeom>
        </p:spPr>
        <p:txBody>
          <a:bodyPr vert="horz" lIns="0" tIns="0" rIns="0" bIns="0" rtlCol="0">
            <a:no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a:solidFill>
                  <a:schemeClr val="accent1"/>
                </a:solidFill>
              </a:rPr>
              <a:t>Tax file number</a:t>
            </a:r>
          </a:p>
          <a:p>
            <a:r>
              <a:rPr lang="en-AU" sz="1800">
                <a:solidFill>
                  <a:schemeClr val="accent1"/>
                </a:solidFill>
              </a:rPr>
              <a:t>Medicare card</a:t>
            </a:r>
          </a:p>
          <a:p>
            <a:r>
              <a:rPr lang="en-AU" sz="1800">
                <a:solidFill>
                  <a:schemeClr val="accent1"/>
                </a:solidFill>
              </a:rPr>
              <a:t>Health records </a:t>
            </a:r>
          </a:p>
          <a:p>
            <a:r>
              <a:rPr lang="en-AU" sz="1800">
                <a:solidFill>
                  <a:schemeClr val="accent1"/>
                </a:solidFill>
              </a:rPr>
              <a:t>Employee files</a:t>
            </a:r>
          </a:p>
          <a:p>
            <a:r>
              <a:rPr lang="en-AU" sz="1800">
                <a:solidFill>
                  <a:schemeClr val="accent1"/>
                </a:solidFill>
              </a:rPr>
              <a:t>Marriage certificate</a:t>
            </a:r>
          </a:p>
          <a:p>
            <a:r>
              <a:rPr lang="en-AU" sz="1800">
                <a:solidFill>
                  <a:schemeClr val="accent1"/>
                </a:solidFill>
              </a:rPr>
              <a:t>Sexual orientation</a:t>
            </a:r>
          </a:p>
          <a:p>
            <a:r>
              <a:rPr lang="en-AU" sz="1800">
                <a:solidFill>
                  <a:schemeClr val="accent1"/>
                </a:solidFill>
              </a:rPr>
              <a:t>Biometric information </a:t>
            </a:r>
          </a:p>
          <a:p>
            <a:r>
              <a:rPr lang="en-AU" sz="1000">
                <a:solidFill>
                  <a:schemeClr val="accent1"/>
                </a:solidFill>
              </a:rPr>
              <a:t>(e.g. electronic copy of your face, voice,</a:t>
            </a:r>
          </a:p>
          <a:p>
            <a:r>
              <a:rPr lang="en-AU" sz="1000">
                <a:solidFill>
                  <a:schemeClr val="accent1"/>
                </a:solidFill>
              </a:rPr>
              <a:t>fingerprints or iris scan). </a:t>
            </a:r>
          </a:p>
          <a:p>
            <a:endParaRPr lang="en-AU">
              <a:solidFill>
                <a:schemeClr val="accent1"/>
              </a:solidFill>
            </a:endParaRPr>
          </a:p>
          <a:p>
            <a:pPr marL="342900" indent="-342900">
              <a:buFont typeface="Arial" panose="020B0604020202020204" pitchFamily="34" charset="0"/>
              <a:buChar char="•"/>
            </a:pPr>
            <a:endParaRPr lang="en-AU">
              <a:solidFill>
                <a:schemeClr val="accent1"/>
              </a:solidFill>
            </a:endParaRPr>
          </a:p>
          <a:p>
            <a:pPr marL="342900" indent="-342900">
              <a:buFont typeface="Arial" panose="020B0604020202020204" pitchFamily="34" charset="0"/>
              <a:buChar char="•"/>
            </a:pPr>
            <a:endParaRPr lang="en-AU">
              <a:solidFill>
                <a:schemeClr val="accent1"/>
              </a:solidFill>
            </a:endParaRPr>
          </a:p>
          <a:p>
            <a:pPr marL="342900" indent="-342900">
              <a:buFont typeface="Arial" panose="020B0604020202020204" pitchFamily="34" charset="0"/>
              <a:buChar char="•"/>
            </a:pPr>
            <a:endParaRPr lang="en-AU">
              <a:solidFill>
                <a:schemeClr val="accent1"/>
              </a:solidFill>
            </a:endParaRPr>
          </a:p>
          <a:p>
            <a:pPr marL="342900" indent="-342900">
              <a:buFont typeface="Arial" panose="020B0604020202020204" pitchFamily="34" charset="0"/>
              <a:buChar char="•"/>
            </a:pPr>
            <a:endParaRPr lang="en-AU">
              <a:solidFill>
                <a:schemeClr val="accent1"/>
              </a:solidFill>
            </a:endParaRPr>
          </a:p>
          <a:p>
            <a:pPr marL="342900" indent="-342900">
              <a:buFont typeface="Arial" panose="020B0604020202020204" pitchFamily="34" charset="0"/>
              <a:buChar char="•"/>
            </a:pPr>
            <a:endParaRPr lang="en-AU">
              <a:solidFill>
                <a:schemeClr val="accent1"/>
              </a:solidFill>
            </a:endParaRPr>
          </a:p>
          <a:p>
            <a:pPr marL="342900" indent="-342900">
              <a:buFont typeface="Arial" panose="020B0604020202020204" pitchFamily="34" charset="0"/>
              <a:buChar char="•"/>
            </a:pPr>
            <a:endParaRPr lang="en-AU"/>
          </a:p>
        </p:txBody>
      </p:sp>
      <p:sp>
        <p:nvSpPr>
          <p:cNvPr id="2" name="Title 1">
            <a:extLst>
              <a:ext uri="{FF2B5EF4-FFF2-40B4-BE49-F238E27FC236}">
                <a16:creationId xmlns:a16="http://schemas.microsoft.com/office/drawing/2014/main" id="{22A30983-1346-903F-A467-B9D555CE3375}"/>
              </a:ext>
            </a:extLst>
          </p:cNvPr>
          <p:cNvSpPr>
            <a:spLocks noGrp="1"/>
          </p:cNvSpPr>
          <p:nvPr>
            <p:ph type="title"/>
          </p:nvPr>
        </p:nvSpPr>
        <p:spPr/>
        <p:txBody>
          <a:bodyPr/>
          <a:lstStyle/>
          <a:p>
            <a:r>
              <a:rPr lang="en-AU" b="1"/>
              <a:t>Activity </a:t>
            </a:r>
            <a:r>
              <a:rPr lang="en-AU"/>
              <a:t> 	Identity bingo  </a:t>
            </a:r>
          </a:p>
        </p:txBody>
      </p:sp>
      <p:sp>
        <p:nvSpPr>
          <p:cNvPr id="32" name="Text Placeholder 31">
            <a:extLst>
              <a:ext uri="{FF2B5EF4-FFF2-40B4-BE49-F238E27FC236}">
                <a16:creationId xmlns:a16="http://schemas.microsoft.com/office/drawing/2014/main" id="{156AA7AA-A919-421C-AE01-B174E17A19B6}"/>
              </a:ext>
            </a:extLst>
          </p:cNvPr>
          <p:cNvSpPr>
            <a:spLocks noGrp="1"/>
          </p:cNvSpPr>
          <p:nvPr>
            <p:ph type="body" sz="quarter" idx="14"/>
          </p:nvPr>
        </p:nvSpPr>
        <p:spPr>
          <a:xfrm>
            <a:off x="360000" y="1750501"/>
            <a:ext cx="11079806" cy="864003"/>
          </a:xfrm>
        </p:spPr>
        <p:txBody>
          <a:bodyPr/>
          <a:lstStyle/>
          <a:p>
            <a:r>
              <a:rPr lang="en-AU" sz="1800">
                <a:solidFill>
                  <a:schemeClr val="accent1"/>
                </a:solidFill>
              </a:rPr>
              <a:t>Make a list of everything can you think of that might be considered 'personal identity information’. </a:t>
            </a:r>
            <a:endParaRPr lang="en-AU" sz="1800">
              <a:solidFill>
                <a:schemeClr val="accent1"/>
              </a:solidFill>
              <a:latin typeface="Public Sans Light" pitchFamily="2" charset="0"/>
            </a:endParaRPr>
          </a:p>
          <a:p>
            <a:r>
              <a:rPr lang="en-AU" sz="1800">
                <a:solidFill>
                  <a:schemeClr val="accent1"/>
                </a:solidFill>
                <a:latin typeface="Public Sans Light" pitchFamily="2" charset="0"/>
              </a:rPr>
              <a:t>Receive 1 x point for every correct answer on your list.  </a:t>
            </a:r>
          </a:p>
        </p:txBody>
      </p:sp>
      <p:sp>
        <p:nvSpPr>
          <p:cNvPr id="4" name="Slide Number Placeholder 3">
            <a:extLst>
              <a:ext uri="{FF2B5EF4-FFF2-40B4-BE49-F238E27FC236}">
                <a16:creationId xmlns:a16="http://schemas.microsoft.com/office/drawing/2014/main" id="{FCB0BB42-1BBE-4AD0-8B94-FEDD2F517EC6}"/>
              </a:ext>
            </a:extLst>
          </p:cNvPr>
          <p:cNvSpPr>
            <a:spLocks noGrp="1"/>
          </p:cNvSpPr>
          <p:nvPr>
            <p:ph type="sldNum" sz="quarter" idx="15"/>
          </p:nvPr>
        </p:nvSpPr>
        <p:spPr>
          <a:xfrm>
            <a:off x="11111637" y="6432960"/>
            <a:ext cx="720000" cy="180000"/>
          </a:xfrm>
        </p:spPr>
        <p:txBody>
          <a:bodyPr/>
          <a:lstStyle/>
          <a:p>
            <a:fld id="{10A01DC5-1685-4615-8240-15192985C6A2}" type="slidenum">
              <a:rPr lang="en-AU" smtClean="0"/>
              <a:pPr/>
              <a:t>8</a:t>
            </a:fld>
            <a:endParaRPr lang="en-AU"/>
          </a:p>
        </p:txBody>
      </p:sp>
      <p:sp>
        <p:nvSpPr>
          <p:cNvPr id="41" name="Rectangle: Rounded Corners 40">
            <a:extLst>
              <a:ext uri="{FF2B5EF4-FFF2-40B4-BE49-F238E27FC236}">
                <a16:creationId xmlns:a16="http://schemas.microsoft.com/office/drawing/2014/main" id="{DC0DA42A-1F88-5BA8-31F2-A348F7146CC5}"/>
              </a:ext>
            </a:extLst>
          </p:cNvPr>
          <p:cNvSpPr/>
          <p:nvPr/>
        </p:nvSpPr>
        <p:spPr>
          <a:xfrm>
            <a:off x="851377" y="2663999"/>
            <a:ext cx="2411718" cy="381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42" name="Rectangle: Rounded Corners 41">
            <a:extLst>
              <a:ext uri="{FF2B5EF4-FFF2-40B4-BE49-F238E27FC236}">
                <a16:creationId xmlns:a16="http://schemas.microsoft.com/office/drawing/2014/main" id="{8308014E-42B5-520A-14F1-D5452830F75E}"/>
              </a:ext>
            </a:extLst>
          </p:cNvPr>
          <p:cNvSpPr/>
          <p:nvPr/>
        </p:nvSpPr>
        <p:spPr>
          <a:xfrm>
            <a:off x="3521161" y="2663999"/>
            <a:ext cx="2411718" cy="381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43" name="Rectangle: Rounded Corners 42">
            <a:extLst>
              <a:ext uri="{FF2B5EF4-FFF2-40B4-BE49-F238E27FC236}">
                <a16:creationId xmlns:a16="http://schemas.microsoft.com/office/drawing/2014/main" id="{A95E0273-C10A-A2D5-5F4E-67C7398FA048}"/>
              </a:ext>
            </a:extLst>
          </p:cNvPr>
          <p:cNvSpPr/>
          <p:nvPr/>
        </p:nvSpPr>
        <p:spPr>
          <a:xfrm>
            <a:off x="6190945" y="2663999"/>
            <a:ext cx="2411718" cy="381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44" name="Rectangle: Rounded Corners 43">
            <a:extLst>
              <a:ext uri="{FF2B5EF4-FFF2-40B4-BE49-F238E27FC236}">
                <a16:creationId xmlns:a16="http://schemas.microsoft.com/office/drawing/2014/main" id="{7A2CD0BC-CF61-A7C3-D76E-9F83A9EA704F}"/>
              </a:ext>
            </a:extLst>
          </p:cNvPr>
          <p:cNvSpPr/>
          <p:nvPr/>
        </p:nvSpPr>
        <p:spPr>
          <a:xfrm>
            <a:off x="8860728" y="2663999"/>
            <a:ext cx="2411718" cy="381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54" name="Rectangle: Rounded Corners 53">
            <a:extLst>
              <a:ext uri="{FF2B5EF4-FFF2-40B4-BE49-F238E27FC236}">
                <a16:creationId xmlns:a16="http://schemas.microsoft.com/office/drawing/2014/main" id="{CA749C49-3BE6-7F01-F7CD-FADCBCA4BF34}"/>
              </a:ext>
            </a:extLst>
          </p:cNvPr>
          <p:cNvSpPr/>
          <p:nvPr/>
        </p:nvSpPr>
        <p:spPr>
          <a:xfrm>
            <a:off x="851376" y="3095655"/>
            <a:ext cx="2411718" cy="381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55" name="Rectangle: Rounded Corners 54">
            <a:extLst>
              <a:ext uri="{FF2B5EF4-FFF2-40B4-BE49-F238E27FC236}">
                <a16:creationId xmlns:a16="http://schemas.microsoft.com/office/drawing/2014/main" id="{CB865884-97E8-8173-57A5-59F8F05AD800}"/>
              </a:ext>
            </a:extLst>
          </p:cNvPr>
          <p:cNvSpPr/>
          <p:nvPr/>
        </p:nvSpPr>
        <p:spPr>
          <a:xfrm>
            <a:off x="3521160" y="3095655"/>
            <a:ext cx="2411718" cy="381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56" name="Rectangle: Rounded Corners 55">
            <a:extLst>
              <a:ext uri="{FF2B5EF4-FFF2-40B4-BE49-F238E27FC236}">
                <a16:creationId xmlns:a16="http://schemas.microsoft.com/office/drawing/2014/main" id="{5A4276EB-BB18-61F0-B1DF-E0FE44761240}"/>
              </a:ext>
            </a:extLst>
          </p:cNvPr>
          <p:cNvSpPr/>
          <p:nvPr/>
        </p:nvSpPr>
        <p:spPr>
          <a:xfrm>
            <a:off x="6190944" y="3095655"/>
            <a:ext cx="2411718" cy="381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57" name="Rectangle: Rounded Corners 56">
            <a:extLst>
              <a:ext uri="{FF2B5EF4-FFF2-40B4-BE49-F238E27FC236}">
                <a16:creationId xmlns:a16="http://schemas.microsoft.com/office/drawing/2014/main" id="{D79DE2A6-9695-E1C7-EA52-696E0D3C98E8}"/>
              </a:ext>
            </a:extLst>
          </p:cNvPr>
          <p:cNvSpPr/>
          <p:nvPr/>
        </p:nvSpPr>
        <p:spPr>
          <a:xfrm>
            <a:off x="8860728" y="3095655"/>
            <a:ext cx="2411718" cy="381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58" name="Rectangle: Rounded Corners 57">
            <a:extLst>
              <a:ext uri="{FF2B5EF4-FFF2-40B4-BE49-F238E27FC236}">
                <a16:creationId xmlns:a16="http://schemas.microsoft.com/office/drawing/2014/main" id="{0A1BD8E5-4D0A-062B-21F1-1C776BC3CDA7}"/>
              </a:ext>
            </a:extLst>
          </p:cNvPr>
          <p:cNvSpPr/>
          <p:nvPr/>
        </p:nvSpPr>
        <p:spPr>
          <a:xfrm>
            <a:off x="851376" y="3533645"/>
            <a:ext cx="2411718" cy="381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59" name="Rectangle: Rounded Corners 58">
            <a:extLst>
              <a:ext uri="{FF2B5EF4-FFF2-40B4-BE49-F238E27FC236}">
                <a16:creationId xmlns:a16="http://schemas.microsoft.com/office/drawing/2014/main" id="{FE059A36-58DF-0DF6-D1A5-4F3C890097A6}"/>
              </a:ext>
            </a:extLst>
          </p:cNvPr>
          <p:cNvSpPr/>
          <p:nvPr/>
        </p:nvSpPr>
        <p:spPr>
          <a:xfrm>
            <a:off x="3521160" y="3533645"/>
            <a:ext cx="2411718" cy="381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60" name="Rectangle: Rounded Corners 59">
            <a:extLst>
              <a:ext uri="{FF2B5EF4-FFF2-40B4-BE49-F238E27FC236}">
                <a16:creationId xmlns:a16="http://schemas.microsoft.com/office/drawing/2014/main" id="{832E379F-3AD1-646F-39A2-40C1336B4F7B}"/>
              </a:ext>
            </a:extLst>
          </p:cNvPr>
          <p:cNvSpPr/>
          <p:nvPr/>
        </p:nvSpPr>
        <p:spPr>
          <a:xfrm>
            <a:off x="6190944" y="3533645"/>
            <a:ext cx="2411718" cy="381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61" name="Rectangle: Rounded Corners 60">
            <a:extLst>
              <a:ext uri="{FF2B5EF4-FFF2-40B4-BE49-F238E27FC236}">
                <a16:creationId xmlns:a16="http://schemas.microsoft.com/office/drawing/2014/main" id="{5CBC7056-4272-21E1-09D7-AB6A97B9C0F3}"/>
              </a:ext>
            </a:extLst>
          </p:cNvPr>
          <p:cNvSpPr/>
          <p:nvPr/>
        </p:nvSpPr>
        <p:spPr>
          <a:xfrm>
            <a:off x="8860728" y="3533645"/>
            <a:ext cx="2411718" cy="381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62" name="Rectangle: Rounded Corners 61">
            <a:extLst>
              <a:ext uri="{FF2B5EF4-FFF2-40B4-BE49-F238E27FC236}">
                <a16:creationId xmlns:a16="http://schemas.microsoft.com/office/drawing/2014/main" id="{4FD7A7E1-63CE-97F4-E70C-FE6029B7AAF2}"/>
              </a:ext>
            </a:extLst>
          </p:cNvPr>
          <p:cNvSpPr/>
          <p:nvPr/>
        </p:nvSpPr>
        <p:spPr>
          <a:xfrm>
            <a:off x="851376" y="3966878"/>
            <a:ext cx="2411718" cy="381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63" name="Rectangle: Rounded Corners 62">
            <a:extLst>
              <a:ext uri="{FF2B5EF4-FFF2-40B4-BE49-F238E27FC236}">
                <a16:creationId xmlns:a16="http://schemas.microsoft.com/office/drawing/2014/main" id="{DAA13284-794F-91B3-5CE8-9BE56C63F1DA}"/>
              </a:ext>
            </a:extLst>
          </p:cNvPr>
          <p:cNvSpPr/>
          <p:nvPr/>
        </p:nvSpPr>
        <p:spPr>
          <a:xfrm>
            <a:off x="3521160" y="3966878"/>
            <a:ext cx="2411718" cy="381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64" name="Rectangle: Rounded Corners 63">
            <a:extLst>
              <a:ext uri="{FF2B5EF4-FFF2-40B4-BE49-F238E27FC236}">
                <a16:creationId xmlns:a16="http://schemas.microsoft.com/office/drawing/2014/main" id="{F17011E5-7A20-E0A2-501A-A69A5293C091}"/>
              </a:ext>
            </a:extLst>
          </p:cNvPr>
          <p:cNvSpPr/>
          <p:nvPr/>
        </p:nvSpPr>
        <p:spPr>
          <a:xfrm>
            <a:off x="6190944" y="3966878"/>
            <a:ext cx="2411718" cy="381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65" name="Rectangle: Rounded Corners 64">
            <a:extLst>
              <a:ext uri="{FF2B5EF4-FFF2-40B4-BE49-F238E27FC236}">
                <a16:creationId xmlns:a16="http://schemas.microsoft.com/office/drawing/2014/main" id="{1CFA3863-C43C-BA62-B6AC-D311936F0B91}"/>
              </a:ext>
            </a:extLst>
          </p:cNvPr>
          <p:cNvSpPr/>
          <p:nvPr/>
        </p:nvSpPr>
        <p:spPr>
          <a:xfrm>
            <a:off x="8860728" y="3966878"/>
            <a:ext cx="2411718" cy="381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66" name="Rectangle: Rounded Corners 65">
            <a:extLst>
              <a:ext uri="{FF2B5EF4-FFF2-40B4-BE49-F238E27FC236}">
                <a16:creationId xmlns:a16="http://schemas.microsoft.com/office/drawing/2014/main" id="{3A253F7B-5F7D-DB97-9736-A00E7024B509}"/>
              </a:ext>
            </a:extLst>
          </p:cNvPr>
          <p:cNvSpPr/>
          <p:nvPr/>
        </p:nvSpPr>
        <p:spPr>
          <a:xfrm>
            <a:off x="851376" y="4385738"/>
            <a:ext cx="2411718" cy="381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67" name="Rectangle: Rounded Corners 66">
            <a:extLst>
              <a:ext uri="{FF2B5EF4-FFF2-40B4-BE49-F238E27FC236}">
                <a16:creationId xmlns:a16="http://schemas.microsoft.com/office/drawing/2014/main" id="{7F11FD1A-52E2-F3AB-CE59-2FA781B942AC}"/>
              </a:ext>
            </a:extLst>
          </p:cNvPr>
          <p:cNvSpPr/>
          <p:nvPr/>
        </p:nvSpPr>
        <p:spPr>
          <a:xfrm>
            <a:off x="3521160" y="4385738"/>
            <a:ext cx="2411718" cy="381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68" name="Rectangle: Rounded Corners 67">
            <a:extLst>
              <a:ext uri="{FF2B5EF4-FFF2-40B4-BE49-F238E27FC236}">
                <a16:creationId xmlns:a16="http://schemas.microsoft.com/office/drawing/2014/main" id="{43766912-F801-19C3-561D-682AB8ADA0CA}"/>
              </a:ext>
            </a:extLst>
          </p:cNvPr>
          <p:cNvSpPr/>
          <p:nvPr/>
        </p:nvSpPr>
        <p:spPr>
          <a:xfrm>
            <a:off x="6190944" y="4385738"/>
            <a:ext cx="2411718" cy="381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69" name="Rectangle: Rounded Corners 68">
            <a:extLst>
              <a:ext uri="{FF2B5EF4-FFF2-40B4-BE49-F238E27FC236}">
                <a16:creationId xmlns:a16="http://schemas.microsoft.com/office/drawing/2014/main" id="{993A2070-9B26-AE33-DB2E-B6E0AFA404FC}"/>
              </a:ext>
            </a:extLst>
          </p:cNvPr>
          <p:cNvSpPr/>
          <p:nvPr/>
        </p:nvSpPr>
        <p:spPr>
          <a:xfrm>
            <a:off x="8860728" y="4385738"/>
            <a:ext cx="2411718" cy="381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70" name="Rectangle: Rounded Corners 69">
            <a:extLst>
              <a:ext uri="{FF2B5EF4-FFF2-40B4-BE49-F238E27FC236}">
                <a16:creationId xmlns:a16="http://schemas.microsoft.com/office/drawing/2014/main" id="{E8BC4871-80DB-43BD-872C-D5F825E5F8DB}"/>
              </a:ext>
            </a:extLst>
          </p:cNvPr>
          <p:cNvSpPr/>
          <p:nvPr/>
        </p:nvSpPr>
        <p:spPr>
          <a:xfrm>
            <a:off x="851376" y="4805213"/>
            <a:ext cx="2411718" cy="381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71" name="Rectangle: Rounded Corners 70">
            <a:extLst>
              <a:ext uri="{FF2B5EF4-FFF2-40B4-BE49-F238E27FC236}">
                <a16:creationId xmlns:a16="http://schemas.microsoft.com/office/drawing/2014/main" id="{40CC20E2-1D34-D058-825F-8DC83D77283F}"/>
              </a:ext>
            </a:extLst>
          </p:cNvPr>
          <p:cNvSpPr/>
          <p:nvPr/>
        </p:nvSpPr>
        <p:spPr>
          <a:xfrm>
            <a:off x="3521160" y="4805213"/>
            <a:ext cx="2411718" cy="381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72" name="Rectangle: Rounded Corners 71">
            <a:extLst>
              <a:ext uri="{FF2B5EF4-FFF2-40B4-BE49-F238E27FC236}">
                <a16:creationId xmlns:a16="http://schemas.microsoft.com/office/drawing/2014/main" id="{8C0CAF5F-A0C8-57A8-2FB3-FE516F5BB803}"/>
              </a:ext>
            </a:extLst>
          </p:cNvPr>
          <p:cNvSpPr/>
          <p:nvPr/>
        </p:nvSpPr>
        <p:spPr>
          <a:xfrm>
            <a:off x="6190944" y="4805213"/>
            <a:ext cx="2411718" cy="381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73" name="Rectangle: Rounded Corners 72">
            <a:extLst>
              <a:ext uri="{FF2B5EF4-FFF2-40B4-BE49-F238E27FC236}">
                <a16:creationId xmlns:a16="http://schemas.microsoft.com/office/drawing/2014/main" id="{00BA581D-6AC4-A49A-1679-F3719B53A3D3}"/>
              </a:ext>
            </a:extLst>
          </p:cNvPr>
          <p:cNvSpPr/>
          <p:nvPr/>
        </p:nvSpPr>
        <p:spPr>
          <a:xfrm>
            <a:off x="8860728" y="4805213"/>
            <a:ext cx="2411718" cy="381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74" name="Rectangle: Rounded Corners 73">
            <a:extLst>
              <a:ext uri="{FF2B5EF4-FFF2-40B4-BE49-F238E27FC236}">
                <a16:creationId xmlns:a16="http://schemas.microsoft.com/office/drawing/2014/main" id="{FC04179B-AEC4-D912-683C-4F189A915C8F}"/>
              </a:ext>
            </a:extLst>
          </p:cNvPr>
          <p:cNvSpPr/>
          <p:nvPr/>
        </p:nvSpPr>
        <p:spPr>
          <a:xfrm>
            <a:off x="851376" y="5235526"/>
            <a:ext cx="2411718" cy="381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75" name="Rectangle: Rounded Corners 74">
            <a:extLst>
              <a:ext uri="{FF2B5EF4-FFF2-40B4-BE49-F238E27FC236}">
                <a16:creationId xmlns:a16="http://schemas.microsoft.com/office/drawing/2014/main" id="{36FDB0BD-FB92-6550-32EB-5680A4F075E5}"/>
              </a:ext>
            </a:extLst>
          </p:cNvPr>
          <p:cNvSpPr/>
          <p:nvPr/>
        </p:nvSpPr>
        <p:spPr>
          <a:xfrm>
            <a:off x="3521160" y="5235526"/>
            <a:ext cx="2411718" cy="381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76" name="Rectangle: Rounded Corners 75">
            <a:extLst>
              <a:ext uri="{FF2B5EF4-FFF2-40B4-BE49-F238E27FC236}">
                <a16:creationId xmlns:a16="http://schemas.microsoft.com/office/drawing/2014/main" id="{5119035D-13D3-6DE9-6963-6494ED0B8A45}"/>
              </a:ext>
            </a:extLst>
          </p:cNvPr>
          <p:cNvSpPr/>
          <p:nvPr/>
        </p:nvSpPr>
        <p:spPr>
          <a:xfrm>
            <a:off x="6190944" y="5235526"/>
            <a:ext cx="2411718" cy="381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77" name="Rectangle: Rounded Corners 76">
            <a:extLst>
              <a:ext uri="{FF2B5EF4-FFF2-40B4-BE49-F238E27FC236}">
                <a16:creationId xmlns:a16="http://schemas.microsoft.com/office/drawing/2014/main" id="{DC74E5C1-4852-4319-EB1D-FF4048978476}"/>
              </a:ext>
            </a:extLst>
          </p:cNvPr>
          <p:cNvSpPr/>
          <p:nvPr/>
        </p:nvSpPr>
        <p:spPr>
          <a:xfrm>
            <a:off x="8844671" y="5228262"/>
            <a:ext cx="2427775" cy="94566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78" name="TextBox 77">
            <a:extLst>
              <a:ext uri="{FF2B5EF4-FFF2-40B4-BE49-F238E27FC236}">
                <a16:creationId xmlns:a16="http://schemas.microsoft.com/office/drawing/2014/main" id="{6190D270-49B3-6511-F10F-F16B0DBAF4B9}"/>
              </a:ext>
            </a:extLst>
          </p:cNvPr>
          <p:cNvSpPr txBox="1"/>
          <p:nvPr/>
        </p:nvSpPr>
        <p:spPr>
          <a:xfrm>
            <a:off x="9017320" y="5356837"/>
            <a:ext cx="2082475" cy="709759"/>
          </a:xfrm>
          <a:prstGeom prst="rect">
            <a:avLst/>
          </a:prstGeom>
          <a:noFill/>
        </p:spPr>
        <p:txBody>
          <a:bodyPr wrap="square" lIns="0" tIns="0" rIns="0" bIns="0" rtlCol="0" anchor="t">
            <a:noAutofit/>
          </a:bodyPr>
          <a:lstStyle/>
          <a:p>
            <a:r>
              <a:rPr lang="en-US" sz="1550" b="1">
                <a:solidFill>
                  <a:schemeClr val="bg1"/>
                </a:solidFill>
              </a:rPr>
              <a:t>Collect 2 x bonus points if you guess this one!</a:t>
            </a:r>
            <a:endParaRPr lang="en-AU" sz="1550" b="1">
              <a:solidFill>
                <a:schemeClr val="bg1"/>
              </a:solidFill>
            </a:endParaRPr>
          </a:p>
        </p:txBody>
      </p:sp>
    </p:spTree>
    <p:extLst>
      <p:ext uri="{BB962C8B-B14F-4D97-AF65-F5344CB8AC3E}">
        <p14:creationId xmlns:p14="http://schemas.microsoft.com/office/powerpoint/2010/main" val="78911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6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6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6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6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6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6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6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6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7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71"/>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72"/>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73"/>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74"/>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75"/>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76"/>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77"/>
                                        </p:tgtEl>
                                        <p:attrNameLst>
                                          <p:attrName>style.visibility</p:attrName>
                                        </p:attrNameLst>
                                      </p:cBhvr>
                                      <p:to>
                                        <p:strVal val="hidden"/>
                                      </p:to>
                                    </p:set>
                                  </p:childTnLst>
                                </p:cTn>
                              </p:par>
                              <p:par>
                                <p:cTn id="115" presetID="1" presetClass="exit" presetSubtype="0" fill="hold" grpId="0" nodeType="withEffect">
                                  <p:stCondLst>
                                    <p:cond delay="0"/>
                                  </p:stCondLst>
                                  <p:childTnLst>
                                    <p:set>
                                      <p:cBhvr>
                                        <p:cTn id="116" dur="1" fill="hold">
                                          <p:stCondLst>
                                            <p:cond delay="0"/>
                                          </p:stCondLst>
                                        </p:cTn>
                                        <p:tgtEl>
                                          <p:spTgt spid="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30983-1346-903F-A467-B9D555CE3375}"/>
              </a:ext>
            </a:extLst>
          </p:cNvPr>
          <p:cNvSpPr>
            <a:spLocks noGrp="1"/>
          </p:cNvSpPr>
          <p:nvPr>
            <p:ph type="title"/>
          </p:nvPr>
        </p:nvSpPr>
        <p:spPr>
          <a:xfrm>
            <a:off x="359999" y="360000"/>
            <a:ext cx="10937265" cy="1008000"/>
          </a:xfrm>
        </p:spPr>
        <p:txBody>
          <a:bodyPr anchor="t">
            <a:noAutofit/>
          </a:bodyPr>
          <a:lstStyle/>
          <a:p>
            <a:r>
              <a:rPr lang="en-AU" b="1"/>
              <a:t>Activity </a:t>
            </a:r>
            <a:r>
              <a:rPr lang="en-AU"/>
              <a:t>  	Class or small group discussion</a:t>
            </a:r>
            <a:br>
              <a:rPr lang="en-AU"/>
            </a:br>
            <a:r>
              <a:rPr lang="en-AU"/>
              <a:t>                     	</a:t>
            </a:r>
          </a:p>
        </p:txBody>
      </p:sp>
      <p:sp>
        <p:nvSpPr>
          <p:cNvPr id="32" name="Text Placeholder 31">
            <a:extLst>
              <a:ext uri="{FF2B5EF4-FFF2-40B4-BE49-F238E27FC236}">
                <a16:creationId xmlns:a16="http://schemas.microsoft.com/office/drawing/2014/main" id="{156AA7AA-A919-421C-AE01-B174E17A19B6}"/>
              </a:ext>
            </a:extLst>
          </p:cNvPr>
          <p:cNvSpPr>
            <a:spLocks noGrp="1"/>
          </p:cNvSpPr>
          <p:nvPr>
            <p:ph sz="half" idx="2"/>
          </p:nvPr>
        </p:nvSpPr>
        <p:spPr>
          <a:xfrm>
            <a:off x="346644" y="1674001"/>
            <a:ext cx="4379467" cy="3239995"/>
          </a:xfrm>
        </p:spPr>
        <p:txBody>
          <a:bodyPr vert="horz" lIns="0" tIns="0" rIns="0" bIns="0" rtlCol="0">
            <a:normAutofit/>
          </a:bodyPr>
          <a:lstStyle/>
          <a:p>
            <a:r>
              <a:rPr lang="en-AU">
                <a:solidFill>
                  <a:schemeClr val="accent1"/>
                </a:solidFill>
                <a:latin typeface="Public Sans SemiBold" pitchFamily="2" charset="0"/>
              </a:rPr>
              <a:t>Consider a time when you had to decide whether to share personal information. </a:t>
            </a:r>
            <a:endParaRPr lang="en-US">
              <a:solidFill>
                <a:schemeClr val="accent1"/>
              </a:solidFill>
              <a:latin typeface="Public Sans SemiBold" pitchFamily="2" charset="0"/>
            </a:endParaRPr>
          </a:p>
          <a:p>
            <a:r>
              <a:rPr lang="en-AU" sz="1800">
                <a:solidFill>
                  <a:schemeClr val="accent1"/>
                </a:solidFill>
              </a:rPr>
              <a:t>In small groups, discuss your responses and nominate a speaker to provide one example to the class. </a:t>
            </a:r>
            <a:endParaRPr lang="en-US" sz="1800">
              <a:solidFill>
                <a:schemeClr val="accent1"/>
              </a:solidFill>
            </a:endParaRPr>
          </a:p>
        </p:txBody>
      </p:sp>
      <p:sp>
        <p:nvSpPr>
          <p:cNvPr id="4" name="Slide Number Placeholder 3">
            <a:extLst>
              <a:ext uri="{FF2B5EF4-FFF2-40B4-BE49-F238E27FC236}">
                <a16:creationId xmlns:a16="http://schemas.microsoft.com/office/drawing/2014/main" id="{FCB0BB42-1BBE-4AD0-8B94-FEDD2F517EC6}"/>
              </a:ext>
            </a:extLst>
          </p:cNvPr>
          <p:cNvSpPr>
            <a:spLocks noGrp="1"/>
          </p:cNvSpPr>
          <p:nvPr>
            <p:ph type="sldNum" sz="quarter" idx="16"/>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9</a:t>
            </a:fld>
            <a:endParaRPr lang="en-AU"/>
          </a:p>
        </p:txBody>
      </p:sp>
      <p:graphicFrame>
        <p:nvGraphicFramePr>
          <p:cNvPr id="11" name="Content Placeholder 4">
            <a:extLst>
              <a:ext uri="{FF2B5EF4-FFF2-40B4-BE49-F238E27FC236}">
                <a16:creationId xmlns:a16="http://schemas.microsoft.com/office/drawing/2014/main" id="{331B561C-7EEF-D267-8543-79A6D28C5D45}"/>
              </a:ext>
            </a:extLst>
          </p:cNvPr>
          <p:cNvGraphicFramePr>
            <a:graphicFrameLocks/>
          </p:cNvGraphicFramePr>
          <p:nvPr>
            <p:extLst>
              <p:ext uri="{D42A27DB-BD31-4B8C-83A1-F6EECF244321}">
                <p14:modId xmlns:p14="http://schemas.microsoft.com/office/powerpoint/2010/main" val="2786794816"/>
              </p:ext>
            </p:extLst>
          </p:nvPr>
        </p:nvGraphicFramePr>
        <p:xfrm>
          <a:off x="5137291" y="1763066"/>
          <a:ext cx="6806169" cy="4343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1000893"/>
      </p:ext>
    </p:extLst>
  </p:cSld>
  <p:clrMapOvr>
    <a:masterClrMapping/>
  </p:clrMapOvr>
</p:sld>
</file>

<file path=ppt/theme/theme1.xml><?xml version="1.0" encoding="utf-8"?>
<a:theme xmlns:a="http://schemas.openxmlformats.org/drawingml/2006/main" name="NSWG Corporate">
  <a:themeElements>
    <a:clrScheme name="NSWGOV Corporate Red04 Sept 2022">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22272B"/>
      </a:hlink>
      <a:folHlink>
        <a:srgbClr val="22272B"/>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t" anchorCtr="0"/>
      <a:lstStyle>
        <a:defPPr algn="ctr">
          <a:defRPr>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NSWGov_PowerPoint_Corporate_DCS_Blue.potx" id="{3AC2948E-F9B1-4907-8871-D627FB50B3C9}" vid="{7876CB7D-2895-4EF1-BB9B-E1A14AE19E55}"/>
    </a:ext>
  </a:extLst>
</a:theme>
</file>

<file path=ppt/theme/theme2.xml><?xml version="1.0" encoding="utf-8"?>
<a:theme xmlns:a="http://schemas.openxmlformats.org/drawingml/2006/main" name="Placeholder">
  <a:themeElements>
    <a:clrScheme name="NSWGOV Corporate Red04 Sept 2022">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22272B"/>
      </a:hlink>
      <a:folHlink>
        <a:srgbClr val="22272B"/>
      </a:folHlink>
    </a:clrScheme>
    <a:fontScheme name="NSWCC PPT Sept 2022">
      <a:majorFont>
        <a:latin typeface="Public Sans"/>
        <a:ea typeface=""/>
        <a:cs typeface=""/>
      </a:majorFont>
      <a:minorFont>
        <a:latin typeface="Public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0" tIns="0" rIns="0" bIns="0" rtlCol="0" anchor="t" anchorCtr="0"/>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dirty="0"/>
        </a:defPPr>
      </a:lstStyle>
    </a:txDef>
  </a:objectDefaults>
  <a:extraClrSchemeLst/>
  <a:extLst>
    <a:ext uri="{05A4C25C-085E-4340-85A3-A5531E510DB2}">
      <thm15:themeFamily xmlns:thm15="http://schemas.microsoft.com/office/thememl/2012/main" name="NSWGov_PowerPoint_Corporate_DCS_Blue.potx" id="{3AC2948E-F9B1-4907-8871-D627FB50B3C9}" vid="{4EC3795F-D28F-4F78-9F26-DDE605F73A3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p:Policy xmlns:p="office.server.policy" id="" local="true">
  <p:Name>Document</p:Name>
  <p:Description/>
  <p:Statement/>
  <p:PolicyItems>
    <p:PolicyItem featureId="Microsoft.Office.RecordsManagement.PolicyFeatures.PolicyAudit" staticId="0x010100D6CF4AED50C7084184DFDB832AF44866|990474540" UniqueId="3d79726c-71fc-4c1b-a164-4fb224b60034">
      <p:Name>Auditing</p:Name>
      <p:Description>Audits user actions on documents and list items to the Audit Log.</p:Description>
      <p:CustomData>
        <Audit>
          <Update/>
          <MoveCopy/>
          <DeleteRestore/>
        </Audit>
      </p:CustomData>
    </p:PolicyItem>
  </p:PolicyItems>
</p:Policy>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22aecc6-ef30-44a4-b77d-1b19a5fb86f3" xsi:nil="true"/>
    <Typeofimage xmlns="b73206bc-b3b6-4bcd-8bfe-7b611389b409" xsi:nil="true"/>
    <lcf76f155ced4ddcb4097134ff3c332f xmlns="b73206bc-b3b6-4bcd-8bfe-7b611389b409">
      <Terms xmlns="http://schemas.microsoft.com/office/infopath/2007/PartnerControls"/>
    </lcf76f155ced4ddcb4097134ff3c332f>
    <b3b3c2d58f104723ad955802dd9e6790 xmlns="b73206bc-b3b6-4bcd-8bfe-7b611389b409">
      <Terms xmlns="http://schemas.microsoft.com/office/infopath/2007/PartnerControls"/>
    </b3b3c2d58f104723ad955802dd9e6790>
    <Publicationname xmlns="b73206bc-b3b6-4bcd-8bfe-7b611389b409" xsi:nil="true"/>
    <Contenttype0 xmlns="b73206bc-b3b6-4bcd-8bfe-7b611389b409" xsi:nil="true"/>
    <Source0 xmlns="b73206bc-b3b6-4bcd-8bfe-7b611389b409" xsi:nil="true"/>
    <Preview xmlns="b73206bc-b3b6-4bcd-8bfe-7b611389b409" xsi:nil="true"/>
    <Source xmlns="b73206bc-b3b6-4bcd-8bfe-7b611389b409" xsi:nil="true"/>
    <Publicationordernumber xmlns="b73206bc-b3b6-4bcd-8bfe-7b611389b409" xsi:nil="true"/>
    <_dlc_Exempt xmlns="http://schemas.microsoft.com/sharepoint/v3" xsi:nil="true"/>
    <Link xmlns="b73206bc-b3b6-4bcd-8bfe-7b611389b409">
      <Url xsi:nil="true"/>
      <Description xsi:nil="true"/>
    </Link>
    <Sourceowner xmlns="b73206bc-b3b6-4bcd-8bfe-7b611389b409" xsi:nil="true"/>
    <SharedWithUsers xmlns="022aecc6-ef30-44a4-b77d-1b19a5fb86f3">
      <UserInfo>
        <DisplayName>Jacqueline Wilson</DisplayName>
        <AccountId>12</AccountId>
        <AccountType/>
      </UserInfo>
      <UserInfo>
        <DisplayName>Sinead MacLaughlin</DisplayName>
        <AccountId>31</AccountId>
        <AccountType/>
      </UserInfo>
      <UserInfo>
        <DisplayName>Mel Wright</DisplayName>
        <AccountId>229</AccountId>
        <AccountType/>
      </UserInfo>
      <UserInfo>
        <DisplayName>Oliver Tyson</DisplayName>
        <AccountId>230</AccountId>
        <AccountType/>
      </UserInfo>
    </SharedWithUser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D6CF4AED50C7084184DFDB832AF44866" ma:contentTypeVersion="39" ma:contentTypeDescription="Create a new document." ma:contentTypeScope="" ma:versionID="efd437ea5045d51a09f26322fd445a94">
  <xsd:schema xmlns:xsd="http://www.w3.org/2001/XMLSchema" xmlns:xs="http://www.w3.org/2001/XMLSchema" xmlns:p="http://schemas.microsoft.com/office/2006/metadata/properties" xmlns:ns1="http://schemas.microsoft.com/sharepoint/v3" xmlns:ns2="b73206bc-b3b6-4bcd-8bfe-7b611389b409" xmlns:ns3="022aecc6-ef30-44a4-b77d-1b19a5fb86f3" targetNamespace="http://schemas.microsoft.com/office/2006/metadata/properties" ma:root="true" ma:fieldsID="9cdb3bd6404cc287602d7ae37b17d2a3" ns1:_="" ns2:_="" ns3:_="">
    <xsd:import namespace="http://schemas.microsoft.com/sharepoint/v3"/>
    <xsd:import namespace="b73206bc-b3b6-4bcd-8bfe-7b611389b409"/>
    <xsd:import namespace="022aecc6-ef30-44a4-b77d-1b19a5fb86f3"/>
    <xsd:element name="properties">
      <xsd:complexType>
        <xsd:sequence>
          <xsd:element name="documentManagement">
            <xsd:complexType>
              <xsd:all>
                <xsd:element ref="ns2:Publicationname" minOccurs="0"/>
                <xsd:element ref="ns2:Contenttype0" minOccurs="0"/>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b3b3c2d58f104723ad955802dd9e6790" minOccurs="0"/>
                <xsd:element ref="ns2:Publicationordernumber" minOccurs="0"/>
                <xsd:element ref="ns1:_dlc_Exempt" minOccurs="0"/>
                <xsd:element ref="ns3:SharedWithUsers" minOccurs="0"/>
                <xsd:element ref="ns3:SharedWithDetails" minOccurs="0"/>
                <xsd:element ref="ns2:Link" minOccurs="0"/>
                <xsd:element ref="ns2:Typeofimage" minOccurs="0"/>
                <xsd:element ref="ns2:MediaServiceSearchProperties" minOccurs="0"/>
                <xsd:element ref="ns2:Source" minOccurs="0"/>
                <xsd:element ref="ns2:Preview" minOccurs="0"/>
                <xsd:element ref="ns2:Sourceowner" minOccurs="0"/>
                <xsd:element ref="ns2:Source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24" nillable="true" ma:displayName="Exempt from Policy" ma:hidden="true" ma:internalName="_dlc_Exempt"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73206bc-b3b6-4bcd-8bfe-7b611389b409" elementFormDefault="qualified">
    <xsd:import namespace="http://schemas.microsoft.com/office/2006/documentManagement/types"/>
    <xsd:import namespace="http://schemas.microsoft.com/office/infopath/2007/PartnerControls"/>
    <xsd:element name="Publicationname" ma:index="3" nillable="true" ma:displayName="Publication name" ma:format="Dropdown" ma:internalName="Publicationname" ma:readOnly="false">
      <xsd:simpleType>
        <xsd:restriction base="dms:Note"/>
      </xsd:simpleType>
    </xsd:element>
    <xsd:element name="Contenttype0" ma:index="4" nillable="true" ma:displayName="Content type" ma:format="Dropdown" ma:internalName="Contenttype0">
      <xsd:simpleType>
        <xsd:restriction base="dms:Choice">
          <xsd:enumeration value="Print"/>
          <xsd:enumeration value="Digital print"/>
          <xsd:enumeration value="Raw"/>
          <xsd:enumeration value="Superseded"/>
          <xsd:enumeration value="Video"/>
          <xsd:enumeration value="Learning module"/>
          <xsd:enumeration value="Photo (IDS)"/>
          <xsd:enumeration value="Image (DCS approved)"/>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6004604-8c32-4241-8b90-5e68b4a33b5b"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hidden="true" ma:internalName="MediaServiceOCR" ma:readOnly="true">
      <xsd:simpleType>
        <xsd:restriction base="dms:Note"/>
      </xsd:simpleType>
    </xsd:element>
    <xsd:element name="b3b3c2d58f104723ad955802dd9e6790" ma:index="20" nillable="true" ma:taxonomy="true" ma:internalName="b3b3c2d58f104723ad955802dd9e6790" ma:taxonomyFieldName="Target_x0020_audience" ma:displayName="Target audience" ma:default="" ma:fieldId="{b3b3c2d5-8f10-4723-ad95-5802dd9e6790}" ma:taxonomyMulti="true" ma:sspId="c6004604-8c32-4241-8b90-5e68b4a33b5b" ma:termSetId="b2e7a45a-8568-47bf-8291-aa0607d076b4" ma:anchorId="00000000-0000-0000-0000-000000000000" ma:open="false" ma:isKeyword="false">
      <xsd:complexType>
        <xsd:sequence>
          <xsd:element ref="pc:Terms" minOccurs="0" maxOccurs="1"/>
        </xsd:sequence>
      </xsd:complexType>
    </xsd:element>
    <xsd:element name="Publicationordernumber" ma:index="21" nillable="true" ma:displayName="Publication order number" ma:description="Creative services naming convention for reordering" ma:format="Dropdown" ma:hidden="true" ma:indexed="true" ma:internalName="Publicationordernumber" ma:readOnly="false">
      <xsd:simpleType>
        <xsd:restriction base="dms:Text">
          <xsd:maxLength value="255"/>
        </xsd:restriction>
      </xsd:simpleType>
    </xsd:element>
    <xsd:element name="Link" ma:index="27"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element name="Typeofimage" ma:index="28" nillable="true" ma:displayName="Type of image" ma:format="Dropdown" ma:internalName="Typeofimage">
      <xsd:simpleType>
        <xsd:restriction base="dms:Choice">
          <xsd:enumeration value="IDS Staff"/>
          <xsd:enumeration value="Logos"/>
          <xsd:enumeration value="Approved art"/>
          <xsd:enumeration value="Approved digital image"/>
          <xsd:enumeration value="Stock image"/>
          <xsd:enumeration value="Community"/>
        </xsd:restrictio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Source" ma:index="30" nillable="true" ma:displayName="Source type" ma:format="Dropdown" ma:internalName="Source">
      <xsd:simpleType>
        <xsd:restriction base="dms:Choice">
          <xsd:enumeration value="DCS approved image"/>
          <xsd:enumeration value="IDS paid image"/>
          <xsd:enumeration value="Free stock image"/>
          <xsd:enumeration value="Snipped example"/>
          <xsd:enumeration value="QR"/>
        </xsd:restriction>
      </xsd:simpleType>
    </xsd:element>
    <xsd:element name="Preview" ma:index="31" nillable="true" ma:displayName="Preview" ma:format="Thumbnail" ma:internalName="Preview">
      <xsd:simpleType>
        <xsd:restriction base="dms:Unknown"/>
      </xsd:simpleType>
    </xsd:element>
    <xsd:element name="Sourceowner" ma:index="32" nillable="true" ma:displayName="Source credit" ma:format="Dropdown" ma:internalName="Sourceowner">
      <xsd:simpleType>
        <xsd:restriction base="dms:Text">
          <xsd:maxLength value="255"/>
        </xsd:restriction>
      </xsd:simpleType>
    </xsd:element>
    <xsd:element name="Source0" ma:index="33" nillable="true" ma:displayName="Source" ma:format="Dropdown" ma:internalName="Source0">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22aecc6-ef30-44a4-b77d-1b19a5fb86f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3adb7aa-2fc7-4171-8c41-5c58e89054b3}" ma:internalName="TaxCatchAll" ma:readOnly="false" ma:showField="CatchAllData" ma:web="022aecc6-ef30-44a4-b77d-1b19a5fb86f3">
      <xsd:complexType>
        <xsd:complexContent>
          <xsd:extension base="dms:MultiChoiceLookup">
            <xsd:sequence>
              <xsd:element name="Value" type="dms:Lookup" maxOccurs="unbounded" minOccurs="0" nillable="true"/>
            </xsd:sequence>
          </xsd:extension>
        </xsd:complexContent>
      </xsd:complex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709C04-1F8A-4222-95E0-0E2344B387A2}">
  <ds:schemaRefs>
    <ds:schemaRef ds:uri="office.server.policy"/>
  </ds:schemaRefs>
</ds:datastoreItem>
</file>

<file path=customXml/itemProps2.xml><?xml version="1.0" encoding="utf-8"?>
<ds:datastoreItem xmlns:ds="http://schemas.openxmlformats.org/officeDocument/2006/customXml" ds:itemID="{9FC84B41-8312-4C68-A6DC-77D2A2C8A9AC}">
  <ds:schemaRefs>
    <ds:schemaRef ds:uri="http://schemas.microsoft.com/sharepoint/v3/contenttype/forms"/>
  </ds:schemaRefs>
</ds:datastoreItem>
</file>

<file path=customXml/itemProps3.xml><?xml version="1.0" encoding="utf-8"?>
<ds:datastoreItem xmlns:ds="http://schemas.openxmlformats.org/officeDocument/2006/customXml" ds:itemID="{908D0C1A-8B39-47C6-9B5F-38DAE61DA750}">
  <ds:schemaRefs>
    <ds:schemaRef ds:uri="022aecc6-ef30-44a4-b77d-1b19a5fb86f3"/>
    <ds:schemaRef ds:uri="b73206bc-b3b6-4bcd-8bfe-7b611389b40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046ED6A2-24D3-4FF8-9F1E-18484BEB5A3F}">
  <ds:schemaRefs>
    <ds:schemaRef ds:uri="022aecc6-ef30-44a4-b77d-1b19a5fb86f3"/>
    <ds:schemaRef ds:uri="b73206bc-b3b6-4bcd-8bfe-7b611389b4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DCS_PowerPoint - Corporate Blue</Template>
  <TotalTime>12830</TotalTime>
  <Words>9281</Words>
  <Application>Microsoft Office PowerPoint</Application>
  <PresentationFormat>Widescreen</PresentationFormat>
  <Paragraphs>1265</Paragraphs>
  <Slides>52</Slides>
  <Notes>45</Notes>
  <HiddenSlides>0</HiddenSlides>
  <MMClips>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52</vt:i4>
      </vt:variant>
    </vt:vector>
  </HeadingPairs>
  <TitlesOfParts>
    <vt:vector size="62" baseType="lpstr">
      <vt:lpstr>Times New Roman</vt:lpstr>
      <vt:lpstr>Segoe UI</vt:lpstr>
      <vt:lpstr>Calibri</vt:lpstr>
      <vt:lpstr>Arial,Sans-Serif</vt:lpstr>
      <vt:lpstr>Public Sans SemiBold</vt:lpstr>
      <vt:lpstr>Public Sans Light</vt:lpstr>
      <vt:lpstr>Public Sans</vt:lpstr>
      <vt:lpstr>Arial</vt:lpstr>
      <vt:lpstr>NSWG Corporate</vt:lpstr>
      <vt:lpstr>Placeholder</vt:lpstr>
      <vt:lpstr>Keeping your identity safe program</vt:lpstr>
      <vt:lpstr>PowerPoint Presentation</vt:lpstr>
      <vt:lpstr>Topic 1: Why identity matters </vt:lpstr>
      <vt:lpstr>Introduction 1</vt:lpstr>
      <vt:lpstr>Introduction 2</vt:lpstr>
      <vt:lpstr>Introduction 3</vt:lpstr>
      <vt:lpstr>Activity   Class discussion    </vt:lpstr>
      <vt:lpstr>Activity   Identity bingo  </vt:lpstr>
      <vt:lpstr>Activity    Class or small group discussion                       </vt:lpstr>
      <vt:lpstr>Topic 2: Stop! Check! Reject! Recognising different types of scams</vt:lpstr>
      <vt:lpstr>Activity   Video (4 min 30 sec)    Spotting dangers online</vt:lpstr>
      <vt:lpstr>Recognising different types of scams</vt:lpstr>
      <vt:lpstr>Phishing scams</vt:lpstr>
      <vt:lpstr>Smishing scams</vt:lpstr>
      <vt:lpstr>Activity   Class or small group discussion</vt:lpstr>
      <vt:lpstr>Activity   Class or small group discussion</vt:lpstr>
      <vt:lpstr>Hi Mum! scam</vt:lpstr>
      <vt:lpstr>Activity   Class or small group discussion</vt:lpstr>
      <vt:lpstr>Employment scams</vt:lpstr>
      <vt:lpstr>Romance scams</vt:lpstr>
      <vt:lpstr>Australian Tax Office (ATO) scams</vt:lpstr>
      <vt:lpstr>Fake websites 1 </vt:lpstr>
      <vt:lpstr>Fake websites 2  </vt:lpstr>
      <vt:lpstr>Stop, check, reject!</vt:lpstr>
      <vt:lpstr>Activity    Spotting scams online video             Fatima’s case study (1 min)</vt:lpstr>
      <vt:lpstr>Activity    Class or group discussion                    </vt:lpstr>
      <vt:lpstr>Topic 3: Social media: beware the overshare</vt:lpstr>
      <vt:lpstr>Activity 5  Video (2 minutes)     How private is your personal information? </vt:lpstr>
      <vt:lpstr>Social media: beware the overshare </vt:lpstr>
      <vt:lpstr>Activity   Social media video (2 mins)    Jacob’s case study</vt:lpstr>
      <vt:lpstr>Activity    Class or group discussion                    Jacob’s case study</vt:lpstr>
      <vt:lpstr>Activity   Class or small group discussion    Tegan’s case study 1</vt:lpstr>
      <vt:lpstr>Activity   Class or small group discussion    Tegan’s case study 2</vt:lpstr>
      <vt:lpstr>Activity     Class or small group discussion                    Tegan’s case study 3</vt:lpstr>
      <vt:lpstr>topic 4: Creating strong passwords</vt:lpstr>
      <vt:lpstr>Passwords are like toothbrushes! </vt:lpstr>
      <vt:lpstr>Activity   World’s worst passwords</vt:lpstr>
      <vt:lpstr>Activity    Create a strong password </vt:lpstr>
      <vt:lpstr>Lesson 5: Meet the Authenticators</vt:lpstr>
      <vt:lpstr>What is Multi Factor Authentication?</vt:lpstr>
      <vt:lpstr>Meet the Authenticators</vt:lpstr>
      <vt:lpstr>Activity   Sasha’s case study</vt:lpstr>
      <vt:lpstr>Activity    Group discussion      Sasha’s case study</vt:lpstr>
      <vt:lpstr>Lesson 6: Top things to remember to keep your identity safe</vt:lpstr>
      <vt:lpstr>When sharing your personal information</vt:lpstr>
      <vt:lpstr>When sharing financial information</vt:lpstr>
      <vt:lpstr>On social media</vt:lpstr>
      <vt:lpstr>When reading and opening communications </vt:lpstr>
      <vt:lpstr>Passwords and two-step verification, also known as multi-factor authentication </vt:lpstr>
      <vt:lpstr>Activity   Quick quiz</vt:lpstr>
      <vt:lpstr>Additional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Accessibility Instructions 1</dc:title>
  <dc:creator>Zara Wilson</dc:creator>
  <cp:lastModifiedBy>Zara Wilson</cp:lastModifiedBy>
  <cp:revision>622</cp:revision>
  <dcterms:created xsi:type="dcterms:W3CDTF">2024-03-21T05:49:33Z</dcterms:created>
  <dcterms:modified xsi:type="dcterms:W3CDTF">2024-07-19T01:20:00Z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0x010100D6CF4AED50C7084184DFDB832AF44866</vt:lpwstr>
  </property>
  <property fmtid="{D5CDD505-2E9C-101B-9397-08002B2CF9AE}" pid="4" name="_dlc_DocIdItemGuid">
    <vt:lpwstr>92b4c59a-27f1-4de6-9504-2375c85c9f90</vt:lpwstr>
  </property>
  <property fmtid="{D5CDD505-2E9C-101B-9397-08002B2CF9AE}" pid="5" name="Order">
    <vt:r8>23000</vt:r8>
  </property>
  <property fmtid="{D5CDD505-2E9C-101B-9397-08002B2CF9AE}" pid="6" name="xd_Signature">
    <vt:bool>false</vt:bool>
  </property>
  <property fmtid="{D5CDD505-2E9C-101B-9397-08002B2CF9AE}" pid="7" name="xd_ProgID">
    <vt:lpwstr/>
  </property>
  <property fmtid="{D5CDD505-2E9C-101B-9397-08002B2CF9AE}" pid="8" name="_dlc_DocId">
    <vt:lpwstr>DCSINT-1644926783-230</vt:lpwstr>
  </property>
  <property fmtid="{D5CDD505-2E9C-101B-9397-08002B2CF9AE}" pid="9" name="TriggerFlowInfo">
    <vt:lpwstr/>
  </property>
  <property fmtid="{D5CDD505-2E9C-101B-9397-08002B2CF9AE}" pid="10" name="_dlc_DocIdUrl">
    <vt:lpwstr>https://nswgov.sharepoint.com/sites/dcs-intranet/_layouts/15/DocIdRedir.aspx?ID=DCSINT-1644926783-230, DCSINT-1644926783-230</vt:lpwstr>
  </property>
  <property fmtid="{D5CDD505-2E9C-101B-9397-08002B2CF9AE}" pid="11" name="ComplianceAssetId">
    <vt:lpwstr/>
  </property>
  <property fmtid="{D5CDD505-2E9C-101B-9397-08002B2CF9AE}" pid="12" name="TemplateUrl">
    <vt:lpwstr/>
  </property>
  <property fmtid="{D5CDD505-2E9C-101B-9397-08002B2CF9AE}" pid="13" name="_ExtendedDescription">
    <vt:lpwstr/>
  </property>
  <property fmtid="{D5CDD505-2E9C-101B-9397-08002B2CF9AE}" pid="14" name="DCSResourceType">
    <vt:lpwstr>23;#Template|d69b1a26-6997-4f77-8d72-974844afb178</vt:lpwstr>
  </property>
  <property fmtid="{D5CDD505-2E9C-101B-9397-08002B2CF9AE}" pid="15" name="Target audience">
    <vt:lpwstr/>
  </property>
</Properties>
</file>